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1"/>
  </p:notesMasterIdLst>
  <p:sldIdLst>
    <p:sldId id="258" r:id="rId2"/>
    <p:sldId id="260" r:id="rId3"/>
    <p:sldId id="293" r:id="rId4"/>
    <p:sldId id="268" r:id="rId5"/>
    <p:sldId id="269" r:id="rId6"/>
    <p:sldId id="271" r:id="rId7"/>
    <p:sldId id="299" r:id="rId8"/>
    <p:sldId id="296" r:id="rId9"/>
    <p:sldId id="298" r:id="rId10"/>
    <p:sldId id="257" r:id="rId11"/>
    <p:sldId id="301" r:id="rId12"/>
    <p:sldId id="302" r:id="rId13"/>
    <p:sldId id="324" r:id="rId14"/>
    <p:sldId id="331" r:id="rId15"/>
    <p:sldId id="338" r:id="rId16"/>
    <p:sldId id="304" r:id="rId17"/>
    <p:sldId id="312" r:id="rId18"/>
    <p:sldId id="305" r:id="rId19"/>
    <p:sldId id="306" r:id="rId20"/>
    <p:sldId id="313" r:id="rId21"/>
    <p:sldId id="346" r:id="rId22"/>
    <p:sldId id="278" r:id="rId23"/>
    <p:sldId id="279" r:id="rId24"/>
    <p:sldId id="280" r:id="rId25"/>
    <p:sldId id="281" r:id="rId26"/>
    <p:sldId id="282" r:id="rId27"/>
    <p:sldId id="347" r:id="rId28"/>
    <p:sldId id="343" r:id="rId29"/>
    <p:sldId id="340" r:id="rId30"/>
    <p:sldId id="349" r:id="rId31"/>
    <p:sldId id="353" r:id="rId32"/>
    <p:sldId id="354" r:id="rId33"/>
    <p:sldId id="350" r:id="rId34"/>
    <p:sldId id="352" r:id="rId35"/>
    <p:sldId id="357" r:id="rId36"/>
    <p:sldId id="358" r:id="rId37"/>
    <p:sldId id="417" r:id="rId38"/>
    <p:sldId id="359" r:id="rId39"/>
    <p:sldId id="360" r:id="rId40"/>
    <p:sldId id="361" r:id="rId41"/>
    <p:sldId id="351" r:id="rId42"/>
    <p:sldId id="362" r:id="rId43"/>
    <p:sldId id="363" r:id="rId44"/>
    <p:sldId id="365" r:id="rId45"/>
    <p:sldId id="367" r:id="rId46"/>
    <p:sldId id="364" r:id="rId47"/>
    <p:sldId id="368" r:id="rId48"/>
    <p:sldId id="369" r:id="rId49"/>
    <p:sldId id="370" r:id="rId50"/>
    <p:sldId id="371" r:id="rId51"/>
    <p:sldId id="341" r:id="rId52"/>
    <p:sldId id="344" r:id="rId53"/>
    <p:sldId id="342" r:id="rId54"/>
    <p:sldId id="348" r:id="rId55"/>
    <p:sldId id="317" r:id="rId56"/>
    <p:sldId id="339" r:id="rId57"/>
    <p:sldId id="315" r:id="rId58"/>
    <p:sldId id="318" r:id="rId59"/>
    <p:sldId id="319" r:id="rId60"/>
    <p:sldId id="391" r:id="rId61"/>
    <p:sldId id="316" r:id="rId62"/>
    <p:sldId id="392" r:id="rId63"/>
    <p:sldId id="383" r:id="rId64"/>
    <p:sldId id="374" r:id="rId65"/>
    <p:sldId id="372" r:id="rId66"/>
    <p:sldId id="385" r:id="rId67"/>
    <p:sldId id="380" r:id="rId68"/>
    <p:sldId id="379" r:id="rId69"/>
    <p:sldId id="384" r:id="rId70"/>
    <p:sldId id="389" r:id="rId71"/>
    <p:sldId id="396" r:id="rId72"/>
    <p:sldId id="388" r:id="rId73"/>
    <p:sldId id="381" r:id="rId74"/>
    <p:sldId id="377" r:id="rId75"/>
    <p:sldId id="382" r:id="rId76"/>
    <p:sldId id="386" r:id="rId77"/>
    <p:sldId id="394" r:id="rId78"/>
    <p:sldId id="387" r:id="rId79"/>
    <p:sldId id="261" r:id="rId80"/>
    <p:sldId id="259" r:id="rId81"/>
    <p:sldId id="375" r:id="rId82"/>
    <p:sldId id="378" r:id="rId83"/>
    <p:sldId id="264" r:id="rId84"/>
    <p:sldId id="263" r:id="rId85"/>
    <p:sldId id="397" r:id="rId86"/>
    <p:sldId id="395" r:id="rId87"/>
    <p:sldId id="262" r:id="rId88"/>
    <p:sldId id="376" r:id="rId89"/>
    <p:sldId id="398" r:id="rId90"/>
    <p:sldId id="373" r:id="rId91"/>
    <p:sldId id="401" r:id="rId92"/>
    <p:sldId id="400" r:id="rId93"/>
    <p:sldId id="402" r:id="rId94"/>
    <p:sldId id="403" r:id="rId95"/>
    <p:sldId id="404" r:id="rId96"/>
    <p:sldId id="405" r:id="rId97"/>
    <p:sldId id="406" r:id="rId98"/>
    <p:sldId id="410" r:id="rId99"/>
    <p:sldId id="411" r:id="rId100"/>
    <p:sldId id="407" r:id="rId101"/>
    <p:sldId id="408" r:id="rId102"/>
    <p:sldId id="409" r:id="rId103"/>
    <p:sldId id="399" r:id="rId104"/>
    <p:sldId id="415" r:id="rId105"/>
    <p:sldId id="416" r:id="rId106"/>
    <p:sldId id="412" r:id="rId107"/>
    <p:sldId id="307" r:id="rId108"/>
    <p:sldId id="314" r:id="rId109"/>
    <p:sldId id="292" r:id="rId110"/>
  </p:sldIdLst>
  <p:sldSz cx="10058400" cy="7772400"/>
  <p:notesSz cx="6858000" cy="9144000"/>
  <p:defaultTextStyle>
    <a:defPPr>
      <a:defRPr lang="en-US"/>
    </a:defPPr>
    <a:lvl1pPr marL="0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8938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7871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6809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5743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44681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53614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62552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71486" algn="l" defTabSz="10178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>
          <p15:clr>
            <a:srgbClr val="A4A3A4"/>
          </p15:clr>
        </p15:guide>
        <p15:guide id="2" pos="31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339933"/>
    <a:srgbClr val="FF00FF"/>
    <a:srgbClr val="00CC00"/>
    <a:srgbClr val="CC00FF"/>
    <a:srgbClr val="FDF4E9"/>
    <a:srgbClr val="9FA069"/>
    <a:srgbClr val="DCAA46"/>
    <a:srgbClr val="F0DC8C"/>
    <a:srgbClr val="E6DC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84" autoAdjust="0"/>
    <p:restoredTop sz="96305" autoAdjust="0"/>
  </p:normalViewPr>
  <p:slideViewPr>
    <p:cSldViewPr>
      <p:cViewPr>
        <p:scale>
          <a:sx n="73" d="100"/>
          <a:sy n="73" d="100"/>
        </p:scale>
        <p:origin x="230" y="72"/>
      </p:cViewPr>
      <p:guideLst>
        <p:guide orient="horz" pos="2448"/>
        <p:guide pos="31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.wmf"/><Relationship Id="rId1" Type="http://schemas.openxmlformats.org/officeDocument/2006/relationships/image" Target="../media/image8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E39578-9449-47CE-9D9A-224BB6721A17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A74781-FEE7-4822-8636-77E47AC5998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772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545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318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089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3862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0635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7407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4179" algn="l" defTabSz="9135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723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A74781-FEE7-4822-8636-77E47AC5998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600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A74781-FEE7-4822-8636-77E47AC5998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302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A74781-FEE7-4822-8636-77E47AC5998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305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A74781-FEE7-4822-8636-77E47AC5998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493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34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567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7A6BB-EAA5-459F-9257-741804D3D195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58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A74781-FEE7-4822-8636-77E47AC5998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96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414482"/>
            <a:ext cx="8549640" cy="16660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4404360"/>
            <a:ext cx="7040880" cy="19862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89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7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68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57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44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536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62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714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11/24/2020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11/24/2020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40" y="311257"/>
            <a:ext cx="2263140" cy="66317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311257"/>
            <a:ext cx="6621780" cy="66317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11/24/2020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11/24/2020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994496"/>
            <a:ext cx="8549640" cy="1543685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3294275"/>
            <a:ext cx="8549640" cy="1700212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893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787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268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357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4468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536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625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714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11/24/2020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813570"/>
            <a:ext cx="4442460" cy="5129425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1813570"/>
            <a:ext cx="4442460" cy="5129425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11/24/2020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1" y="1739795"/>
            <a:ext cx="4444207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8938" indent="0">
              <a:buNone/>
              <a:defRPr sz="2200" b="1"/>
            </a:lvl2pPr>
            <a:lvl3pPr marL="1017871" indent="0">
              <a:buNone/>
              <a:defRPr sz="2000" b="1"/>
            </a:lvl3pPr>
            <a:lvl4pPr marL="1526809" indent="0">
              <a:buNone/>
              <a:defRPr sz="1800" b="1"/>
            </a:lvl4pPr>
            <a:lvl5pPr marL="2035743" indent="0">
              <a:buNone/>
              <a:defRPr sz="1800" b="1"/>
            </a:lvl5pPr>
            <a:lvl6pPr marL="2544681" indent="0">
              <a:buNone/>
              <a:defRPr sz="1800" b="1"/>
            </a:lvl6pPr>
            <a:lvl7pPr marL="3053614" indent="0">
              <a:buNone/>
              <a:defRPr sz="1800" b="1"/>
            </a:lvl7pPr>
            <a:lvl8pPr marL="3562552" indent="0">
              <a:buNone/>
              <a:defRPr sz="1800" b="1"/>
            </a:lvl8pPr>
            <a:lvl9pPr marL="4071486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1" y="2464859"/>
            <a:ext cx="4444207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37" y="1739795"/>
            <a:ext cx="4445953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8938" indent="0">
              <a:buNone/>
              <a:defRPr sz="2200" b="1"/>
            </a:lvl2pPr>
            <a:lvl3pPr marL="1017871" indent="0">
              <a:buNone/>
              <a:defRPr sz="2000" b="1"/>
            </a:lvl3pPr>
            <a:lvl4pPr marL="1526809" indent="0">
              <a:buNone/>
              <a:defRPr sz="1800" b="1"/>
            </a:lvl4pPr>
            <a:lvl5pPr marL="2035743" indent="0">
              <a:buNone/>
              <a:defRPr sz="1800" b="1"/>
            </a:lvl5pPr>
            <a:lvl6pPr marL="2544681" indent="0">
              <a:buNone/>
              <a:defRPr sz="1800" b="1"/>
            </a:lvl6pPr>
            <a:lvl7pPr marL="3053614" indent="0">
              <a:buNone/>
              <a:defRPr sz="1800" b="1"/>
            </a:lvl7pPr>
            <a:lvl8pPr marL="3562552" indent="0">
              <a:buNone/>
              <a:defRPr sz="1800" b="1"/>
            </a:lvl8pPr>
            <a:lvl9pPr marL="4071486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37" y="2464859"/>
            <a:ext cx="4445953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11/24/2020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11/24/2020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11/24/2020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5" y="309457"/>
            <a:ext cx="3309144" cy="131699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309457"/>
            <a:ext cx="5622925" cy="6633528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5" y="1626447"/>
            <a:ext cx="3309144" cy="5316538"/>
          </a:xfrm>
        </p:spPr>
        <p:txBody>
          <a:bodyPr/>
          <a:lstStyle>
            <a:lvl1pPr marL="0" indent="0">
              <a:buNone/>
              <a:defRPr sz="1600"/>
            </a:lvl1pPr>
            <a:lvl2pPr marL="508938" indent="0">
              <a:buNone/>
              <a:defRPr sz="1300"/>
            </a:lvl2pPr>
            <a:lvl3pPr marL="1017871" indent="0">
              <a:buNone/>
              <a:defRPr sz="1100"/>
            </a:lvl3pPr>
            <a:lvl4pPr marL="1526809" indent="0">
              <a:buNone/>
              <a:defRPr sz="1000"/>
            </a:lvl4pPr>
            <a:lvl5pPr marL="2035743" indent="0">
              <a:buNone/>
              <a:defRPr sz="1000"/>
            </a:lvl5pPr>
            <a:lvl6pPr marL="2544681" indent="0">
              <a:buNone/>
              <a:defRPr sz="1000"/>
            </a:lvl6pPr>
            <a:lvl7pPr marL="3053614" indent="0">
              <a:buNone/>
              <a:defRPr sz="1000"/>
            </a:lvl7pPr>
            <a:lvl8pPr marL="3562552" indent="0">
              <a:buNone/>
              <a:defRPr sz="1000"/>
            </a:lvl8pPr>
            <a:lvl9pPr marL="407148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11/24/2020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5440680"/>
            <a:ext cx="6035040" cy="642303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94478"/>
            <a:ext cx="6035040" cy="4663440"/>
          </a:xfrm>
        </p:spPr>
        <p:txBody>
          <a:bodyPr/>
          <a:lstStyle>
            <a:lvl1pPr marL="0" indent="0">
              <a:buNone/>
              <a:defRPr sz="3600"/>
            </a:lvl1pPr>
            <a:lvl2pPr marL="508938" indent="0">
              <a:buNone/>
              <a:defRPr sz="3100"/>
            </a:lvl2pPr>
            <a:lvl3pPr marL="1017871" indent="0">
              <a:buNone/>
              <a:defRPr sz="2700"/>
            </a:lvl3pPr>
            <a:lvl4pPr marL="1526809" indent="0">
              <a:buNone/>
              <a:defRPr sz="2200"/>
            </a:lvl4pPr>
            <a:lvl5pPr marL="2035743" indent="0">
              <a:buNone/>
              <a:defRPr sz="2200"/>
            </a:lvl5pPr>
            <a:lvl6pPr marL="2544681" indent="0">
              <a:buNone/>
              <a:defRPr sz="2200"/>
            </a:lvl6pPr>
            <a:lvl7pPr marL="3053614" indent="0">
              <a:buNone/>
              <a:defRPr sz="2200"/>
            </a:lvl7pPr>
            <a:lvl8pPr marL="3562552" indent="0">
              <a:buNone/>
              <a:defRPr sz="2200"/>
            </a:lvl8pPr>
            <a:lvl9pPr marL="4071486" indent="0">
              <a:buNone/>
              <a:defRPr sz="2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6082983"/>
            <a:ext cx="6035040" cy="912177"/>
          </a:xfrm>
        </p:spPr>
        <p:txBody>
          <a:bodyPr/>
          <a:lstStyle>
            <a:lvl1pPr marL="0" indent="0">
              <a:buNone/>
              <a:defRPr sz="1600"/>
            </a:lvl1pPr>
            <a:lvl2pPr marL="508938" indent="0">
              <a:buNone/>
              <a:defRPr sz="1300"/>
            </a:lvl2pPr>
            <a:lvl3pPr marL="1017871" indent="0">
              <a:buNone/>
              <a:defRPr sz="1100"/>
            </a:lvl3pPr>
            <a:lvl4pPr marL="1526809" indent="0">
              <a:buNone/>
              <a:defRPr sz="1000"/>
            </a:lvl4pPr>
            <a:lvl5pPr marL="2035743" indent="0">
              <a:buNone/>
              <a:defRPr sz="1000"/>
            </a:lvl5pPr>
            <a:lvl6pPr marL="2544681" indent="0">
              <a:buNone/>
              <a:defRPr sz="1000"/>
            </a:lvl6pPr>
            <a:lvl7pPr marL="3053614" indent="0">
              <a:buNone/>
              <a:defRPr sz="1000"/>
            </a:lvl7pPr>
            <a:lvl8pPr marL="3562552" indent="0">
              <a:buNone/>
              <a:defRPr sz="1000"/>
            </a:lvl8pPr>
            <a:lvl9pPr marL="407148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B762-8B21-427B-B4E1-C836F4E79A5E}" type="datetimeFigureOut">
              <a:rPr lang="en-US" smtClean="0"/>
              <a:pPr/>
              <a:t>11/24/2020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311256"/>
            <a:ext cx="9052560" cy="1295400"/>
          </a:xfrm>
          <a:prstGeom prst="rect">
            <a:avLst/>
          </a:prstGeom>
        </p:spPr>
        <p:txBody>
          <a:bodyPr vert="horz" lIns="101787" tIns="50894" rIns="101787" bIns="50894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813570"/>
            <a:ext cx="9052560" cy="5129425"/>
          </a:xfrm>
          <a:prstGeom prst="rect">
            <a:avLst/>
          </a:prstGeom>
        </p:spPr>
        <p:txBody>
          <a:bodyPr vert="horz" lIns="101787" tIns="50894" rIns="101787" bIns="5089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7203864"/>
            <a:ext cx="2346960" cy="413808"/>
          </a:xfrm>
          <a:prstGeom prst="rect">
            <a:avLst/>
          </a:prstGeom>
        </p:spPr>
        <p:txBody>
          <a:bodyPr vert="horz" lIns="101787" tIns="50894" rIns="101787" bIns="50894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DB762-8B21-427B-B4E1-C836F4E79A5E}" type="datetimeFigureOut">
              <a:rPr lang="en-US" smtClean="0"/>
              <a:pPr/>
              <a:t>11/24/2020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36620" y="7203864"/>
            <a:ext cx="3185160" cy="413808"/>
          </a:xfrm>
          <a:prstGeom prst="rect">
            <a:avLst/>
          </a:prstGeom>
        </p:spPr>
        <p:txBody>
          <a:bodyPr vert="horz" lIns="101787" tIns="50894" rIns="101787" bIns="50894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8520" y="7203864"/>
            <a:ext cx="2346960" cy="413808"/>
          </a:xfrm>
          <a:prstGeom prst="rect">
            <a:avLst/>
          </a:prstGeom>
        </p:spPr>
        <p:txBody>
          <a:bodyPr vert="horz" lIns="101787" tIns="50894" rIns="101787" bIns="50894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68D54-BFD6-4515-9314-5EC570D4476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017871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1702" indent="-381702" algn="l" defTabSz="1017871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7019" indent="-318084" algn="l" defTabSz="1017871" rtl="0" eaLnBrk="1" latinLnBrk="0" hangingPunct="1">
        <a:spcBef>
          <a:spcPct val="20000"/>
        </a:spcBef>
        <a:buFont typeface="Arial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72341" indent="-254469" algn="l" defTabSz="1017871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81275" indent="-254469" algn="l" defTabSz="1017871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90211" indent="-254469" algn="l" defTabSz="1017871" rtl="0" eaLnBrk="1" latinLnBrk="0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99147" indent="-254469" algn="l" defTabSz="1017871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08084" indent="-254469" algn="l" defTabSz="1017871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17019" indent="-254469" algn="l" defTabSz="1017871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25953" indent="-254469" algn="l" defTabSz="1017871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8938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7871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6809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5743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4681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3614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2552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1486" algn="l" defTabSz="10178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Defined-Pattern-Configuration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9.jpeg"/><Relationship Id="rId7" Type="http://schemas.openxmlformats.org/officeDocument/2006/relationships/image" Target="../media/image8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8.jpe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13" Type="http://schemas.openxmlformats.org/officeDocument/2006/relationships/image" Target="../media/image89.png"/><Relationship Id="rId3" Type="http://schemas.openxmlformats.org/officeDocument/2006/relationships/image" Target="../media/image9.jpe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8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1.wmf"/><Relationship Id="rId11" Type="http://schemas.openxmlformats.org/officeDocument/2006/relationships/image" Target="../media/image87.pn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86.png"/><Relationship Id="rId4" Type="http://schemas.openxmlformats.org/officeDocument/2006/relationships/image" Target="../media/image8.jpeg"/><Relationship Id="rId9" Type="http://schemas.openxmlformats.org/officeDocument/2006/relationships/image" Target="../media/image8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Defined-Pattern-Configuration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jmaren/2-D-CVM-Defined-Pattern-Configurations" TargetMode="Externa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iannajmaren.com/" TargetMode="External"/><Relationship Id="rId2" Type="http://schemas.openxmlformats.org/officeDocument/2006/relationships/hyperlink" Target="https://github.com/ajmaren/2D-Cluster-Variation-Method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alianna.maren@northwestern.edu" TargetMode="External"/><Relationship Id="rId4" Type="http://schemas.openxmlformats.org/officeDocument/2006/relationships/hyperlink" Target="mailto:alianna@aliannajmaren.com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26.png"/><Relationship Id="rId7" Type="http://schemas.openxmlformats.org/officeDocument/2006/relationships/image" Target="../media/image300.png"/><Relationship Id="rId12" Type="http://schemas.openxmlformats.org/officeDocument/2006/relationships/image" Target="../media/image22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11" Type="http://schemas.openxmlformats.org/officeDocument/2006/relationships/image" Target="../media/image18.png"/><Relationship Id="rId5" Type="http://schemas.openxmlformats.org/officeDocument/2006/relationships/image" Target="../media/image280.png"/><Relationship Id="rId10" Type="http://schemas.openxmlformats.org/officeDocument/2006/relationships/image" Target="../media/image17.png"/><Relationship Id="rId4" Type="http://schemas.openxmlformats.org/officeDocument/2006/relationships/image" Target="../media/image27.png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26.png"/><Relationship Id="rId7" Type="http://schemas.openxmlformats.org/officeDocument/2006/relationships/image" Target="../media/image330.png"/><Relationship Id="rId12" Type="http://schemas.openxmlformats.org/officeDocument/2006/relationships/image" Target="../media/image38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11" Type="http://schemas.openxmlformats.org/officeDocument/2006/relationships/image" Target="../media/image23.png"/><Relationship Id="rId5" Type="http://schemas.openxmlformats.org/officeDocument/2006/relationships/image" Target="../media/image280.png"/><Relationship Id="rId10" Type="http://schemas.openxmlformats.org/officeDocument/2006/relationships/image" Target="../media/image360.png"/><Relationship Id="rId4" Type="http://schemas.openxmlformats.org/officeDocument/2006/relationships/image" Target="../media/image27.png"/><Relationship Id="rId9" Type="http://schemas.openxmlformats.org/officeDocument/2006/relationships/image" Target="../media/image3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iannajmaren.com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Defined-Pattern-Configuration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Defined-Pattern-Configuration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Random-Pattern-Configuration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ajmaren/2D-Cluster-Variation-Method" TargetMode="External"/><Relationship Id="rId4" Type="http://schemas.openxmlformats.org/officeDocument/2006/relationships/hyperlink" Target="https://github.com/ajmaren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Defined-Pattern-Configuration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Defined-Pattern-Configuration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7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Defined-Pattern-Configuration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jmaren/2-D-CVM-Defined-Pattern-Configurations" TargetMode="Externa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Defined-Pattern-Configuration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Random-Pattern-Configurations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Random-Pattern-Configuration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ren/2-D-CVM-Defined-Pattern-Configuration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1365397" y="1133474"/>
            <a:ext cx="7315200" cy="52578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</p:txBody>
      </p:sp>
      <p:pic>
        <p:nvPicPr>
          <p:cNvPr id="2051" name="Picture 3" descr="C:\Users\A J Maren\Pictures\AJM-website-textile-bckgrnds\Italian-renaissance-border-2-crpp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6019800"/>
            <a:ext cx="7315200" cy="380999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5" name="Picture 3" descr="C:\Users\A J Maren\Pictures\AJM-website-textile-bckgrnds\Italian-renaissance-border-2-crpp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1371600" y="1143009"/>
            <a:ext cx="7315200" cy="353191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8" name="TextBox 7"/>
          <p:cNvSpPr txBox="1"/>
          <p:nvPr/>
        </p:nvSpPr>
        <p:spPr>
          <a:xfrm>
            <a:off x="1359194" y="2296491"/>
            <a:ext cx="7315201" cy="2185127"/>
          </a:xfrm>
          <a:prstGeom prst="rect">
            <a:avLst/>
          </a:prstGeom>
          <a:noFill/>
        </p:spPr>
        <p:txBody>
          <a:bodyPr wrap="square" lIns="91358" tIns="45677" rIns="91358" bIns="45677" rtlCol="0">
            <a:spAutoFit/>
          </a:bodyPr>
          <a:lstStyle/>
          <a:p>
            <a:pPr algn="ctr"/>
            <a:r>
              <a:rPr lang="en-US" sz="3600" dirty="0">
                <a:latin typeface="Britannic Bold" pitchFamily="34" charset="0"/>
              </a:rPr>
              <a:t>2-D Cluster Variation Method: </a:t>
            </a:r>
            <a:r>
              <a:rPr lang="en-US" sz="2400" dirty="0">
                <a:latin typeface="Britannic Bold" pitchFamily="34" charset="0"/>
              </a:rPr>
              <a:t>Comparison of Computational and </a:t>
            </a:r>
          </a:p>
          <a:p>
            <a:pPr algn="ctr"/>
            <a:r>
              <a:rPr lang="en-US" sz="2400" dirty="0">
                <a:latin typeface="Britannic Bold" pitchFamily="34" charset="0"/>
              </a:rPr>
              <a:t>Analytic Results </a:t>
            </a:r>
          </a:p>
          <a:p>
            <a:pPr algn="ctr"/>
            <a:r>
              <a:rPr lang="en-US" i="1" dirty="0"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en-US" dirty="0"/>
              <a:t> </a:t>
            </a:r>
          </a:p>
          <a:p>
            <a:pPr algn="ctr"/>
            <a:r>
              <a:rPr lang="en-US" sz="3200" dirty="0">
                <a:latin typeface="Monotype Corsiva" pitchFamily="66" charset="0"/>
              </a:rPr>
              <a:t>Alianna J. Maren, Ph.D.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600205" y="4572001"/>
            <a:ext cx="6858001" cy="1014058"/>
            <a:chOff x="1600200" y="4572000"/>
            <a:chExt cx="6858001" cy="867298"/>
          </a:xfrm>
        </p:grpSpPr>
        <p:sp>
          <p:nvSpPr>
            <p:cNvPr id="9" name="TextBox 8"/>
            <p:cNvSpPr txBox="1"/>
            <p:nvPr/>
          </p:nvSpPr>
          <p:spPr>
            <a:xfrm>
              <a:off x="1600200" y="4654801"/>
              <a:ext cx="6858000" cy="626496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dirty="0">
                  <a:latin typeface="Britannic Bold" pitchFamily="34" charset="0"/>
                </a:rPr>
                <a:t>Verification and Validation</a:t>
              </a: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200" y="5288891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200" y="457200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  <p:pic>
        <p:nvPicPr>
          <p:cNvPr id="4" name="Picture 3" descr="C:\Users\A J Maren\Pictures\AJM-website-textile-bckgrnds\Butterfly-red-orang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9931724">
            <a:off x="1083025" y="511199"/>
            <a:ext cx="2263378" cy="2263378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3743627" y="5650854"/>
            <a:ext cx="2558740" cy="338467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Revised: December 29, 2018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121 0.19403 C 0.08902 0.09334 0.05698 -0.00736 0.03551 -0.03922 C 0.01405 -0.07108 -0.00205 -0.00327 -0.00789 0.00327 C -0.01373 0.0098 -0.00126 0.00081 -4.54545E-7 2.94118E-6 " pathEditMode="relative" rAng="0" ptsTypes="AAAA">
                                      <p:cBhvr>
                                        <p:cTn id="2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34" y="-120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VM-2D_rich-club_cleaned-up_2017-12-12.jpg"/>
          <p:cNvPicPr>
            <a:picLocks noChangeAspect="1"/>
          </p:cNvPicPr>
          <p:nvPr/>
        </p:nvPicPr>
        <p:blipFill>
          <a:blip r:embed="rId2" cstate="print"/>
          <a:srcRect r="33333" b="18889"/>
          <a:stretch>
            <a:fillRect/>
          </a:stretch>
        </p:blipFill>
        <p:spPr>
          <a:xfrm>
            <a:off x="0" y="1066800"/>
            <a:ext cx="5052165" cy="4610100"/>
          </a:xfrm>
          <a:prstGeom prst="rect">
            <a:avLst/>
          </a:prstGeom>
        </p:spPr>
      </p:pic>
      <p:pic>
        <p:nvPicPr>
          <p:cNvPr id="3" name="Picture 2" descr="CVM-2D_rich-club_claened-up_v2_2017-12-12.jpg"/>
          <p:cNvPicPr>
            <a:picLocks noChangeAspect="1"/>
          </p:cNvPicPr>
          <p:nvPr/>
        </p:nvPicPr>
        <p:blipFill>
          <a:blip r:embed="rId3" cstate="print"/>
          <a:srcRect r="34167" b="17778"/>
          <a:stretch>
            <a:fillRect/>
          </a:stretch>
        </p:blipFill>
        <p:spPr>
          <a:xfrm>
            <a:off x="5029199" y="1066801"/>
            <a:ext cx="4956707" cy="46429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36352" y="5676901"/>
            <a:ext cx="31609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i="1" dirty="0"/>
              <a:t>(a)</a:t>
            </a:r>
          </a:p>
          <a:p>
            <a:pPr algn="ctr"/>
            <a:r>
              <a:rPr lang="en-US" sz="2200" i="1" dirty="0"/>
              <a:t>Scale-free-like topography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64855" y="5676901"/>
            <a:ext cx="39987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i="1" dirty="0"/>
              <a:t>(b)</a:t>
            </a:r>
          </a:p>
          <a:p>
            <a:pPr algn="ctr"/>
            <a:r>
              <a:rPr lang="en-US" sz="2200" i="1" dirty="0"/>
              <a:t>Extreme rich club-like topography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99DBB8-6BF4-4B7D-8BD9-CFD6BE04EBD1}"/>
              </a:ext>
            </a:extLst>
          </p:cNvPr>
          <p:cNvSpPr txBox="1"/>
          <p:nvPr/>
        </p:nvSpPr>
        <p:spPr>
          <a:xfrm>
            <a:off x="945585" y="6667500"/>
            <a:ext cx="316099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Approximate </a:t>
            </a:r>
            <a:r>
              <a:rPr lang="en-US" sz="1800" i="1" dirty="0"/>
              <a:t>h-value</a:t>
            </a:r>
            <a:r>
              <a:rPr lang="en-US" sz="1800" dirty="0"/>
              <a:t>: 1.16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99DC45-89BA-4F3B-98F9-A041F8AE80A1}"/>
              </a:ext>
            </a:extLst>
          </p:cNvPr>
          <p:cNvSpPr txBox="1"/>
          <p:nvPr/>
        </p:nvSpPr>
        <p:spPr>
          <a:xfrm>
            <a:off x="5927055" y="6667500"/>
            <a:ext cx="316099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Approximate </a:t>
            </a:r>
            <a:r>
              <a:rPr lang="en-US" sz="1800" i="1" dirty="0"/>
              <a:t>h-value</a:t>
            </a:r>
            <a:r>
              <a:rPr lang="en-US" sz="1800" dirty="0"/>
              <a:t>: 1.65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AE17B9-2C17-4298-B331-60A212F8DE40}"/>
              </a:ext>
            </a:extLst>
          </p:cNvPr>
          <p:cNvSpPr txBox="1"/>
          <p:nvPr/>
        </p:nvSpPr>
        <p:spPr>
          <a:xfrm>
            <a:off x="1110989" y="257145"/>
            <a:ext cx="7882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Two Extremely Different Topographies Give the Range of Useful </a:t>
            </a:r>
            <a:r>
              <a:rPr lang="en-US" b="1" i="1" dirty="0"/>
              <a:t>h-values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235FE3-5381-42C7-9488-550753F58BD7}"/>
              </a:ext>
            </a:extLst>
          </p:cNvPr>
          <p:cNvSpPr txBox="1"/>
          <p:nvPr/>
        </p:nvSpPr>
        <p:spPr>
          <a:xfrm>
            <a:off x="152400" y="0"/>
            <a:ext cx="962173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Free Energy Minimization Results on Pattern 1 (Small Scale-Free Grid)</a:t>
            </a:r>
          </a:p>
          <a:p>
            <a:pPr algn="ctr"/>
            <a:r>
              <a:rPr lang="en-US" sz="2400" i="1" dirty="0"/>
              <a:t>h-value</a:t>
            </a:r>
            <a:r>
              <a:rPr lang="en-US" sz="2400" dirty="0"/>
              <a:t> = 1.165</a:t>
            </a:r>
          </a:p>
          <a:p>
            <a:pPr algn="ctr"/>
            <a:r>
              <a:rPr lang="en-US" dirty="0"/>
              <a:t>Based on </a:t>
            </a:r>
            <a:r>
              <a:rPr lang="en-US" i="1" dirty="0"/>
              <a:t>h-value</a:t>
            </a:r>
            <a:r>
              <a:rPr lang="en-US" dirty="0"/>
              <a:t> (observed) corresponding to configuration variables for original Pattern 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E9D2B5-78A0-419C-B168-B4FD31BA42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5858" r="29110" b="39384"/>
          <a:stretch/>
        </p:blipFill>
        <p:spPr>
          <a:xfrm>
            <a:off x="76200" y="1742016"/>
            <a:ext cx="4555332" cy="40491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88E415-F5EF-4883-8907-BB2F6F233F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303" t="42929" r="20454" b="32828"/>
          <a:stretch/>
        </p:blipFill>
        <p:spPr>
          <a:xfrm>
            <a:off x="4631532" y="1828800"/>
            <a:ext cx="5398912" cy="404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19681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235FE3-5381-42C7-9488-550753F58BD7}"/>
              </a:ext>
            </a:extLst>
          </p:cNvPr>
          <p:cNvSpPr txBox="1"/>
          <p:nvPr/>
        </p:nvSpPr>
        <p:spPr>
          <a:xfrm>
            <a:off x="152400" y="0"/>
            <a:ext cx="962173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Free Energy Minimization Results on Pattern 1 (Small Scale-Free Grid)</a:t>
            </a:r>
          </a:p>
          <a:p>
            <a:pPr algn="ctr"/>
            <a:r>
              <a:rPr lang="en-US" sz="2400" i="1" dirty="0"/>
              <a:t>h-value</a:t>
            </a:r>
            <a:r>
              <a:rPr lang="en-US" sz="2400" dirty="0"/>
              <a:t> = 1.165</a:t>
            </a:r>
          </a:p>
          <a:p>
            <a:pPr algn="ctr"/>
            <a:r>
              <a:rPr lang="en-US" dirty="0"/>
              <a:t>Based on </a:t>
            </a:r>
            <a:r>
              <a:rPr lang="en-US" i="1" dirty="0"/>
              <a:t>h-value</a:t>
            </a:r>
            <a:r>
              <a:rPr lang="en-US" dirty="0"/>
              <a:t> (observed) corresponding to configuration variables for original Pattern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EC2BC0-D707-483B-BFA4-A1DBC8DB41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03" t="33839" r="8333" b="14646"/>
          <a:stretch/>
        </p:blipFill>
        <p:spPr>
          <a:xfrm>
            <a:off x="2438400" y="1138773"/>
            <a:ext cx="6172200" cy="655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09174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235FE3-5381-42C7-9488-550753F58BD7}"/>
              </a:ext>
            </a:extLst>
          </p:cNvPr>
          <p:cNvSpPr txBox="1"/>
          <p:nvPr/>
        </p:nvSpPr>
        <p:spPr>
          <a:xfrm>
            <a:off x="153717" y="0"/>
            <a:ext cx="961910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Variational Bayes Results on Pattern 1 (Small Scale-Free Grid)</a:t>
            </a:r>
          </a:p>
          <a:p>
            <a:pPr algn="ctr"/>
            <a:r>
              <a:rPr lang="en-US" sz="2400" i="1" dirty="0"/>
              <a:t>h-value</a:t>
            </a:r>
            <a:r>
              <a:rPr lang="en-US" sz="2400" dirty="0"/>
              <a:t> = 1.165 </a:t>
            </a:r>
          </a:p>
          <a:p>
            <a:pPr algn="ctr"/>
            <a:r>
              <a:rPr lang="en-US" dirty="0"/>
              <a:t>Based on </a:t>
            </a:r>
            <a:r>
              <a:rPr lang="en-US" i="1" dirty="0"/>
              <a:t>h-value</a:t>
            </a:r>
            <a:r>
              <a:rPr lang="en-US" dirty="0"/>
              <a:t> (observed) corresponding to configuration variables for original Pattern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F43637-4F46-4015-85E3-F472501D9F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03" t="37879" r="4367" b="30808"/>
          <a:stretch/>
        </p:blipFill>
        <p:spPr>
          <a:xfrm>
            <a:off x="1012624" y="1333500"/>
            <a:ext cx="8767288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14470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62095" y="1825824"/>
            <a:ext cx="6858006" cy="3455896"/>
            <a:chOff x="1600192" y="3889787"/>
            <a:chExt cx="6858006" cy="2777819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3889787"/>
              <a:ext cx="6858000" cy="2770747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Images Used for Variational Bayes Tech Report </a:t>
              </a:r>
            </a:p>
            <a:p>
              <a:pPr algn="ctr"/>
              <a:r>
                <a:rPr lang="en-US" sz="1800" dirty="0">
                  <a:latin typeface="Britannic Bold" pitchFamily="34" charset="0"/>
                </a:rPr>
                <a:t>Published to </a:t>
              </a:r>
              <a:r>
                <a:rPr lang="en-US" sz="1800" dirty="0" err="1">
                  <a:latin typeface="Britannic Bold" pitchFamily="34" charset="0"/>
                </a:rPr>
                <a:t>arXiv</a:t>
              </a:r>
              <a:r>
                <a:rPr lang="en-US" sz="1800" dirty="0">
                  <a:latin typeface="Britannic Bold" pitchFamily="34" charset="0"/>
                </a:rPr>
                <a:t> June, 2019</a:t>
              </a: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Programs Used: </a:t>
              </a:r>
            </a:p>
            <a:p>
              <a:pPr algn="ctr"/>
              <a:r>
                <a:rPr lang="en-US" sz="1600" dirty="0"/>
                <a:t>2D-CVM_def-pttrns_anlytc-FE-vary-e0-and-e1_2018-12-12.py</a:t>
              </a:r>
            </a:p>
            <a:p>
              <a:pPr algn="ctr"/>
              <a:endParaRPr lang="en-US" sz="1600" dirty="0"/>
            </a:p>
            <a:p>
              <a:pPr algn="ctr"/>
              <a:r>
                <a:rPr lang="en-US" sz="1600" dirty="0"/>
                <a:t>Repository: 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hlinkClick r:id="rId3"/>
                </a:rPr>
                <a:t>https://github.com/ajmaren/</a:t>
              </a:r>
              <a:r>
                <a:rPr lang="en-US" sz="1600" b="1" u="sng" dirty="0">
                  <a:hlinkClick r:id="rId3"/>
                </a:rPr>
                <a:t>2-D-CVM-Defined-Pattern-Configurations</a:t>
              </a:r>
              <a:endParaRPr lang="en-US" sz="1600" b="1" u="sng" dirty="0"/>
            </a:p>
            <a:p>
              <a:pPr algn="ctr"/>
              <a:endParaRPr lang="en-US" sz="1600" dirty="0"/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2" y="6517199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3" y="3889787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192361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554703" y="63201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7" name="Rectangle 76"/>
          <p:cNvSpPr/>
          <p:nvPr/>
        </p:nvSpPr>
        <p:spPr>
          <a:xfrm>
            <a:off x="880123" y="63201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8" name="Rectangle 77"/>
          <p:cNvSpPr/>
          <p:nvPr/>
        </p:nvSpPr>
        <p:spPr>
          <a:xfrm>
            <a:off x="717413" y="63201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5" name="Rectangle 34"/>
          <p:cNvSpPr/>
          <p:nvPr/>
        </p:nvSpPr>
        <p:spPr>
          <a:xfrm>
            <a:off x="473349" y="469302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6" name="Rectangle 35"/>
          <p:cNvSpPr/>
          <p:nvPr/>
        </p:nvSpPr>
        <p:spPr>
          <a:xfrm>
            <a:off x="636058" y="469302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7" name="Rectangle 36"/>
          <p:cNvSpPr/>
          <p:nvPr/>
        </p:nvSpPr>
        <p:spPr>
          <a:xfrm>
            <a:off x="798768" y="469302"/>
            <a:ext cx="162708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8" name="Rectangle 37"/>
          <p:cNvSpPr/>
          <p:nvPr/>
        </p:nvSpPr>
        <p:spPr>
          <a:xfrm>
            <a:off x="961478" y="469302"/>
            <a:ext cx="162708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9" name="Rectangle 38"/>
          <p:cNvSpPr/>
          <p:nvPr/>
        </p:nvSpPr>
        <p:spPr>
          <a:xfrm>
            <a:off x="1286900" y="469302"/>
            <a:ext cx="162708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0" name="Rectangle 39"/>
          <p:cNvSpPr/>
          <p:nvPr/>
        </p:nvSpPr>
        <p:spPr>
          <a:xfrm>
            <a:off x="1449611" y="469302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1" name="Rectangle 40"/>
          <p:cNvSpPr/>
          <p:nvPr/>
        </p:nvSpPr>
        <p:spPr>
          <a:xfrm>
            <a:off x="1124190" y="469302"/>
            <a:ext cx="162708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2" name="Rectangle 41"/>
          <p:cNvSpPr/>
          <p:nvPr/>
        </p:nvSpPr>
        <p:spPr>
          <a:xfrm>
            <a:off x="1612320" y="469302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4" name="Rectangle 123"/>
          <p:cNvSpPr/>
          <p:nvPr/>
        </p:nvSpPr>
        <p:spPr>
          <a:xfrm>
            <a:off x="1775028" y="469302"/>
            <a:ext cx="162708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5" name="Rectangle 124"/>
          <p:cNvSpPr/>
          <p:nvPr/>
        </p:nvSpPr>
        <p:spPr>
          <a:xfrm>
            <a:off x="1937738" y="469302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6" name="Rectangle 125"/>
          <p:cNvSpPr/>
          <p:nvPr/>
        </p:nvSpPr>
        <p:spPr>
          <a:xfrm>
            <a:off x="2100447" y="469302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7" name="Rectangle 126"/>
          <p:cNvSpPr/>
          <p:nvPr/>
        </p:nvSpPr>
        <p:spPr>
          <a:xfrm>
            <a:off x="2263157" y="469302"/>
            <a:ext cx="162708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8" name="Rectangle 127"/>
          <p:cNvSpPr/>
          <p:nvPr/>
        </p:nvSpPr>
        <p:spPr>
          <a:xfrm>
            <a:off x="2588576" y="469302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9" name="Rectangle 128"/>
          <p:cNvSpPr/>
          <p:nvPr/>
        </p:nvSpPr>
        <p:spPr>
          <a:xfrm>
            <a:off x="2913990" y="469302"/>
            <a:ext cx="162708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0" name="Rectangle 129"/>
          <p:cNvSpPr/>
          <p:nvPr/>
        </p:nvSpPr>
        <p:spPr>
          <a:xfrm>
            <a:off x="2425866" y="469302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8" name="Rectangle 147"/>
          <p:cNvSpPr/>
          <p:nvPr/>
        </p:nvSpPr>
        <p:spPr>
          <a:xfrm>
            <a:off x="1368257" y="63201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3" name="Rectangle 152"/>
          <p:cNvSpPr/>
          <p:nvPr/>
        </p:nvSpPr>
        <p:spPr>
          <a:xfrm>
            <a:off x="1693673" y="63201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4" name="Rectangle 153"/>
          <p:cNvSpPr/>
          <p:nvPr/>
        </p:nvSpPr>
        <p:spPr>
          <a:xfrm>
            <a:off x="1856383" y="63201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6" name="Rectangle 155"/>
          <p:cNvSpPr/>
          <p:nvPr/>
        </p:nvSpPr>
        <p:spPr>
          <a:xfrm>
            <a:off x="2019092" y="632011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63" name="Rectangle 162"/>
          <p:cNvSpPr/>
          <p:nvPr/>
        </p:nvSpPr>
        <p:spPr>
          <a:xfrm>
            <a:off x="2832635" y="63201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64" name="Rectangle 163"/>
          <p:cNvSpPr/>
          <p:nvPr/>
        </p:nvSpPr>
        <p:spPr>
          <a:xfrm>
            <a:off x="2669926" y="63201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5" name="Rectangle 74"/>
          <p:cNvSpPr/>
          <p:nvPr/>
        </p:nvSpPr>
        <p:spPr>
          <a:xfrm>
            <a:off x="391994" y="63201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" name="Rectangle 2"/>
          <p:cNvSpPr/>
          <p:nvPr/>
        </p:nvSpPr>
        <p:spPr>
          <a:xfrm rot="10800000">
            <a:off x="2669923" y="290994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" name="Rectangle 3"/>
          <p:cNvSpPr/>
          <p:nvPr/>
        </p:nvSpPr>
        <p:spPr>
          <a:xfrm rot="10800000">
            <a:off x="2344509" y="290994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1" name="Rectangle 140"/>
          <p:cNvSpPr/>
          <p:nvPr/>
        </p:nvSpPr>
        <p:spPr>
          <a:xfrm rot="10800000">
            <a:off x="2181799" y="290994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2" name="Rectangle 141"/>
          <p:cNvSpPr/>
          <p:nvPr/>
        </p:nvSpPr>
        <p:spPr>
          <a:xfrm rot="10800000">
            <a:off x="2019089" y="290994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9" name="Rectangle 148"/>
          <p:cNvSpPr/>
          <p:nvPr/>
        </p:nvSpPr>
        <p:spPr>
          <a:xfrm rot="10800000">
            <a:off x="1530961" y="290994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7" name="Rectangle 156"/>
          <p:cNvSpPr/>
          <p:nvPr/>
        </p:nvSpPr>
        <p:spPr>
          <a:xfrm rot="10800000">
            <a:off x="880120" y="290994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8" name="Rectangle 157"/>
          <p:cNvSpPr/>
          <p:nvPr/>
        </p:nvSpPr>
        <p:spPr>
          <a:xfrm rot="10800000">
            <a:off x="717412" y="290994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9" name="Rectangle 158"/>
          <p:cNvSpPr/>
          <p:nvPr/>
        </p:nvSpPr>
        <p:spPr>
          <a:xfrm rot="10800000">
            <a:off x="391990" y="290994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67" name="Rectangle 166"/>
          <p:cNvSpPr/>
          <p:nvPr/>
        </p:nvSpPr>
        <p:spPr>
          <a:xfrm>
            <a:off x="636061" y="112014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68" name="Rectangle 167"/>
          <p:cNvSpPr/>
          <p:nvPr/>
        </p:nvSpPr>
        <p:spPr>
          <a:xfrm>
            <a:off x="961481" y="112014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70" name="Rectangle 169"/>
          <p:cNvSpPr/>
          <p:nvPr/>
        </p:nvSpPr>
        <p:spPr>
          <a:xfrm>
            <a:off x="554707" y="95743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75" name="Rectangle 174"/>
          <p:cNvSpPr/>
          <p:nvPr/>
        </p:nvSpPr>
        <p:spPr>
          <a:xfrm>
            <a:off x="1612323" y="112014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76" name="Rectangle 175"/>
          <p:cNvSpPr/>
          <p:nvPr/>
        </p:nvSpPr>
        <p:spPr>
          <a:xfrm>
            <a:off x="1449614" y="112014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77" name="Rectangle 176"/>
          <p:cNvSpPr/>
          <p:nvPr/>
        </p:nvSpPr>
        <p:spPr>
          <a:xfrm>
            <a:off x="1042837" y="95743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80" name="Rectangle 179"/>
          <p:cNvSpPr/>
          <p:nvPr/>
        </p:nvSpPr>
        <p:spPr>
          <a:xfrm>
            <a:off x="1368260" y="95743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82" name="Rectangle 181"/>
          <p:cNvSpPr/>
          <p:nvPr/>
        </p:nvSpPr>
        <p:spPr>
          <a:xfrm>
            <a:off x="1937742" y="112014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83" name="Rectangle 182"/>
          <p:cNvSpPr/>
          <p:nvPr/>
        </p:nvSpPr>
        <p:spPr>
          <a:xfrm>
            <a:off x="2263160" y="112014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84" name="Rectangle 183"/>
          <p:cNvSpPr/>
          <p:nvPr/>
        </p:nvSpPr>
        <p:spPr>
          <a:xfrm>
            <a:off x="2100450" y="112014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86" name="Rectangle 185"/>
          <p:cNvSpPr/>
          <p:nvPr/>
        </p:nvSpPr>
        <p:spPr>
          <a:xfrm>
            <a:off x="1856387" y="95743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87" name="Rectangle 186"/>
          <p:cNvSpPr/>
          <p:nvPr/>
        </p:nvSpPr>
        <p:spPr>
          <a:xfrm>
            <a:off x="2181805" y="95743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88" name="Rectangle 187"/>
          <p:cNvSpPr/>
          <p:nvPr/>
        </p:nvSpPr>
        <p:spPr>
          <a:xfrm>
            <a:off x="2019097" y="95743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90" name="Rectangle 189"/>
          <p:cNvSpPr/>
          <p:nvPr/>
        </p:nvSpPr>
        <p:spPr>
          <a:xfrm>
            <a:off x="2588580" y="112014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91" name="Rectangle 190"/>
          <p:cNvSpPr/>
          <p:nvPr/>
        </p:nvSpPr>
        <p:spPr>
          <a:xfrm>
            <a:off x="2913995" y="112014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93" name="Rectangle 192"/>
          <p:cNvSpPr/>
          <p:nvPr/>
        </p:nvSpPr>
        <p:spPr>
          <a:xfrm>
            <a:off x="2344515" y="95743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97" name="Rectangle 196"/>
          <p:cNvSpPr/>
          <p:nvPr/>
        </p:nvSpPr>
        <p:spPr>
          <a:xfrm>
            <a:off x="391996" y="95743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00" name="Rectangle 199"/>
          <p:cNvSpPr/>
          <p:nvPr/>
        </p:nvSpPr>
        <p:spPr>
          <a:xfrm>
            <a:off x="473352" y="112014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03" name="Rectangle 202"/>
          <p:cNvSpPr/>
          <p:nvPr/>
        </p:nvSpPr>
        <p:spPr>
          <a:xfrm>
            <a:off x="798773" y="144555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05" name="Rectangle 204"/>
          <p:cNvSpPr/>
          <p:nvPr/>
        </p:nvSpPr>
        <p:spPr>
          <a:xfrm>
            <a:off x="880126" y="128285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06" name="Rectangle 205"/>
          <p:cNvSpPr/>
          <p:nvPr/>
        </p:nvSpPr>
        <p:spPr>
          <a:xfrm>
            <a:off x="717417" y="128285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07" name="Rectangle 206"/>
          <p:cNvSpPr/>
          <p:nvPr/>
        </p:nvSpPr>
        <p:spPr>
          <a:xfrm>
            <a:off x="1124194" y="144555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08" name="Rectangle 207"/>
          <p:cNvSpPr/>
          <p:nvPr/>
        </p:nvSpPr>
        <p:spPr>
          <a:xfrm>
            <a:off x="1286904" y="144555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09" name="Rectangle 208"/>
          <p:cNvSpPr/>
          <p:nvPr/>
        </p:nvSpPr>
        <p:spPr>
          <a:xfrm>
            <a:off x="1612322" y="144555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11" name="Rectangle 210"/>
          <p:cNvSpPr/>
          <p:nvPr/>
        </p:nvSpPr>
        <p:spPr>
          <a:xfrm>
            <a:off x="1042837" y="128285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14" name="Rectangle 213"/>
          <p:cNvSpPr/>
          <p:nvPr/>
        </p:nvSpPr>
        <p:spPr>
          <a:xfrm>
            <a:off x="1368257" y="128285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16" name="Rectangle 215"/>
          <p:cNvSpPr/>
          <p:nvPr/>
        </p:nvSpPr>
        <p:spPr>
          <a:xfrm>
            <a:off x="1937741" y="144555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18" name="Rectangle 217"/>
          <p:cNvSpPr/>
          <p:nvPr/>
        </p:nvSpPr>
        <p:spPr>
          <a:xfrm>
            <a:off x="2100449" y="144555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19" name="Rectangle 218"/>
          <p:cNvSpPr/>
          <p:nvPr/>
        </p:nvSpPr>
        <p:spPr>
          <a:xfrm>
            <a:off x="1693675" y="128285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20" name="Rectangle 219"/>
          <p:cNvSpPr/>
          <p:nvPr/>
        </p:nvSpPr>
        <p:spPr>
          <a:xfrm>
            <a:off x="1856385" y="128285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22" name="Rectangle 221"/>
          <p:cNvSpPr/>
          <p:nvPr/>
        </p:nvSpPr>
        <p:spPr>
          <a:xfrm>
            <a:off x="2019094" y="128285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23" name="Rectangle 222"/>
          <p:cNvSpPr/>
          <p:nvPr/>
        </p:nvSpPr>
        <p:spPr>
          <a:xfrm>
            <a:off x="2425870" y="144555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25" name="Rectangle 224"/>
          <p:cNvSpPr/>
          <p:nvPr/>
        </p:nvSpPr>
        <p:spPr>
          <a:xfrm>
            <a:off x="2913994" y="144555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26" name="Rectangle 225"/>
          <p:cNvSpPr/>
          <p:nvPr/>
        </p:nvSpPr>
        <p:spPr>
          <a:xfrm>
            <a:off x="2751285" y="144555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27" name="Rectangle 226"/>
          <p:cNvSpPr/>
          <p:nvPr/>
        </p:nvSpPr>
        <p:spPr>
          <a:xfrm>
            <a:off x="2344513" y="128285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28" name="Rectangle 227"/>
          <p:cNvSpPr/>
          <p:nvPr/>
        </p:nvSpPr>
        <p:spPr>
          <a:xfrm>
            <a:off x="2507224" y="128285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29" name="Rectangle 228"/>
          <p:cNvSpPr/>
          <p:nvPr/>
        </p:nvSpPr>
        <p:spPr>
          <a:xfrm>
            <a:off x="2832638" y="128285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30" name="Rectangle 229"/>
          <p:cNvSpPr/>
          <p:nvPr/>
        </p:nvSpPr>
        <p:spPr>
          <a:xfrm>
            <a:off x="2669930" y="128285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31" name="Rectangle 230"/>
          <p:cNvSpPr/>
          <p:nvPr/>
        </p:nvSpPr>
        <p:spPr>
          <a:xfrm>
            <a:off x="391996" y="128285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34" name="Rectangle 233"/>
          <p:cNvSpPr/>
          <p:nvPr/>
        </p:nvSpPr>
        <p:spPr>
          <a:xfrm>
            <a:off x="473352" y="144555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35" name="Rectangle 234"/>
          <p:cNvSpPr/>
          <p:nvPr/>
        </p:nvSpPr>
        <p:spPr>
          <a:xfrm rot="10800000">
            <a:off x="2751281" y="307265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36" name="Rectangle 235"/>
          <p:cNvSpPr/>
          <p:nvPr/>
        </p:nvSpPr>
        <p:spPr>
          <a:xfrm rot="10800000">
            <a:off x="2425865" y="307265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37" name="Rectangle 236"/>
          <p:cNvSpPr/>
          <p:nvPr/>
        </p:nvSpPr>
        <p:spPr>
          <a:xfrm rot="10800000">
            <a:off x="2588574" y="307265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39" name="Rectangle 238"/>
          <p:cNvSpPr/>
          <p:nvPr/>
        </p:nvSpPr>
        <p:spPr>
          <a:xfrm rot="10800000">
            <a:off x="2100446" y="307265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41" name="Rectangle 240"/>
          <p:cNvSpPr/>
          <p:nvPr/>
        </p:nvSpPr>
        <p:spPr>
          <a:xfrm rot="10800000">
            <a:off x="1937742" y="307265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42" name="Rectangle 241"/>
          <p:cNvSpPr/>
          <p:nvPr/>
        </p:nvSpPr>
        <p:spPr>
          <a:xfrm rot="10800000">
            <a:off x="1612322" y="307265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43" name="Rectangle 242"/>
          <p:cNvSpPr/>
          <p:nvPr/>
        </p:nvSpPr>
        <p:spPr>
          <a:xfrm rot="10800000">
            <a:off x="1449613" y="307265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48" name="Rectangle 247"/>
          <p:cNvSpPr/>
          <p:nvPr/>
        </p:nvSpPr>
        <p:spPr>
          <a:xfrm rot="10800000">
            <a:off x="473351" y="307265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49" name="Rectangle 248"/>
          <p:cNvSpPr/>
          <p:nvPr/>
        </p:nvSpPr>
        <p:spPr>
          <a:xfrm rot="10800000">
            <a:off x="636060" y="307265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55" name="Rectangle 254"/>
          <p:cNvSpPr/>
          <p:nvPr/>
        </p:nvSpPr>
        <p:spPr>
          <a:xfrm>
            <a:off x="636061" y="79472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56" name="Rectangle 255"/>
          <p:cNvSpPr/>
          <p:nvPr/>
        </p:nvSpPr>
        <p:spPr>
          <a:xfrm>
            <a:off x="961478" y="79472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57" name="Rectangle 256"/>
          <p:cNvSpPr/>
          <p:nvPr/>
        </p:nvSpPr>
        <p:spPr>
          <a:xfrm>
            <a:off x="798768" y="79472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58" name="Rectangle 257"/>
          <p:cNvSpPr/>
          <p:nvPr/>
        </p:nvSpPr>
        <p:spPr>
          <a:xfrm>
            <a:off x="1124192" y="79472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59" name="Rectangle 258"/>
          <p:cNvSpPr/>
          <p:nvPr/>
        </p:nvSpPr>
        <p:spPr>
          <a:xfrm>
            <a:off x="1286903" y="79472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61" name="Rectangle 260"/>
          <p:cNvSpPr/>
          <p:nvPr/>
        </p:nvSpPr>
        <p:spPr>
          <a:xfrm>
            <a:off x="1449613" y="794721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62" name="Rectangle 261"/>
          <p:cNvSpPr/>
          <p:nvPr/>
        </p:nvSpPr>
        <p:spPr>
          <a:xfrm>
            <a:off x="1775031" y="79472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63" name="Rectangle 262"/>
          <p:cNvSpPr/>
          <p:nvPr/>
        </p:nvSpPr>
        <p:spPr>
          <a:xfrm>
            <a:off x="1937740" y="79472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65" name="Rectangle 264"/>
          <p:cNvSpPr/>
          <p:nvPr/>
        </p:nvSpPr>
        <p:spPr>
          <a:xfrm>
            <a:off x="2100450" y="79472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66" name="Rectangle 265"/>
          <p:cNvSpPr/>
          <p:nvPr/>
        </p:nvSpPr>
        <p:spPr>
          <a:xfrm>
            <a:off x="2425869" y="79472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67" name="Rectangle 266"/>
          <p:cNvSpPr/>
          <p:nvPr/>
        </p:nvSpPr>
        <p:spPr>
          <a:xfrm>
            <a:off x="2588579" y="79472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68" name="Rectangle 267"/>
          <p:cNvSpPr/>
          <p:nvPr/>
        </p:nvSpPr>
        <p:spPr>
          <a:xfrm>
            <a:off x="2913993" y="79472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69" name="Rectangle 268"/>
          <p:cNvSpPr/>
          <p:nvPr/>
        </p:nvSpPr>
        <p:spPr>
          <a:xfrm>
            <a:off x="2751286" y="79472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71" name="Rectangle 270"/>
          <p:cNvSpPr/>
          <p:nvPr/>
        </p:nvSpPr>
        <p:spPr>
          <a:xfrm>
            <a:off x="473351" y="79472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72" name="Rectangle 271"/>
          <p:cNvSpPr/>
          <p:nvPr/>
        </p:nvSpPr>
        <p:spPr>
          <a:xfrm rot="10800000">
            <a:off x="2751285" y="274723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75" name="Rectangle 274"/>
          <p:cNvSpPr/>
          <p:nvPr/>
        </p:nvSpPr>
        <p:spPr>
          <a:xfrm rot="10800000">
            <a:off x="2263160" y="274723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78" name="Rectangle 277"/>
          <p:cNvSpPr/>
          <p:nvPr/>
        </p:nvSpPr>
        <p:spPr>
          <a:xfrm rot="10800000">
            <a:off x="1937742" y="274723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80" name="Rectangle 279"/>
          <p:cNvSpPr/>
          <p:nvPr/>
        </p:nvSpPr>
        <p:spPr>
          <a:xfrm rot="10800000">
            <a:off x="1449613" y="274723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81" name="Rectangle 280"/>
          <p:cNvSpPr/>
          <p:nvPr/>
        </p:nvSpPr>
        <p:spPr>
          <a:xfrm rot="10800000">
            <a:off x="1124193" y="274723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83" name="Rectangle 282"/>
          <p:cNvSpPr/>
          <p:nvPr/>
        </p:nvSpPr>
        <p:spPr>
          <a:xfrm rot="10800000">
            <a:off x="961481" y="274723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84" name="Rectangle 283"/>
          <p:cNvSpPr/>
          <p:nvPr/>
        </p:nvSpPr>
        <p:spPr>
          <a:xfrm rot="10800000">
            <a:off x="798772" y="274723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86" name="Rectangle 285"/>
          <p:cNvSpPr/>
          <p:nvPr/>
        </p:nvSpPr>
        <p:spPr>
          <a:xfrm rot="10800000">
            <a:off x="636060" y="274723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87" name="Rectangle 286"/>
          <p:cNvSpPr/>
          <p:nvPr/>
        </p:nvSpPr>
        <p:spPr>
          <a:xfrm rot="10800000">
            <a:off x="2913995" y="274723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90" name="Rectangle 289"/>
          <p:cNvSpPr/>
          <p:nvPr/>
        </p:nvSpPr>
        <p:spPr>
          <a:xfrm rot="10800000">
            <a:off x="2669930" y="258452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91" name="Rectangle 290"/>
          <p:cNvSpPr/>
          <p:nvPr/>
        </p:nvSpPr>
        <p:spPr>
          <a:xfrm rot="10800000">
            <a:off x="2344511" y="258452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95" name="Rectangle 294"/>
          <p:cNvSpPr/>
          <p:nvPr/>
        </p:nvSpPr>
        <p:spPr>
          <a:xfrm rot="10800000">
            <a:off x="1693674" y="258452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96" name="Rectangle 295"/>
          <p:cNvSpPr/>
          <p:nvPr/>
        </p:nvSpPr>
        <p:spPr>
          <a:xfrm rot="10800000">
            <a:off x="1856382" y="258452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98" name="Rectangle 297"/>
          <p:cNvSpPr/>
          <p:nvPr/>
        </p:nvSpPr>
        <p:spPr>
          <a:xfrm rot="10800000">
            <a:off x="1368254" y="258452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99" name="Rectangle 298"/>
          <p:cNvSpPr/>
          <p:nvPr/>
        </p:nvSpPr>
        <p:spPr>
          <a:xfrm rot="10800000">
            <a:off x="1042832" y="258452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00" name="Rectangle 299"/>
          <p:cNvSpPr/>
          <p:nvPr/>
        </p:nvSpPr>
        <p:spPr>
          <a:xfrm rot="10800000">
            <a:off x="1205543" y="258452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01" name="Rectangle 300"/>
          <p:cNvSpPr/>
          <p:nvPr/>
        </p:nvSpPr>
        <p:spPr>
          <a:xfrm rot="10800000">
            <a:off x="880120" y="258452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02" name="Rectangle 301"/>
          <p:cNvSpPr/>
          <p:nvPr/>
        </p:nvSpPr>
        <p:spPr>
          <a:xfrm rot="10800000">
            <a:off x="717412" y="258452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03" name="Rectangle 302"/>
          <p:cNvSpPr/>
          <p:nvPr/>
        </p:nvSpPr>
        <p:spPr>
          <a:xfrm rot="10800000">
            <a:off x="391990" y="258452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09" name="Rectangle 308"/>
          <p:cNvSpPr/>
          <p:nvPr/>
        </p:nvSpPr>
        <p:spPr>
          <a:xfrm rot="10800000">
            <a:off x="2425870" y="242181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10" name="Rectangle 309"/>
          <p:cNvSpPr/>
          <p:nvPr/>
        </p:nvSpPr>
        <p:spPr>
          <a:xfrm rot="10800000">
            <a:off x="2588579" y="242181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11" name="Rectangle 310"/>
          <p:cNvSpPr/>
          <p:nvPr/>
        </p:nvSpPr>
        <p:spPr>
          <a:xfrm rot="10800000">
            <a:off x="2263160" y="242181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14" name="Rectangle 313"/>
          <p:cNvSpPr/>
          <p:nvPr/>
        </p:nvSpPr>
        <p:spPr>
          <a:xfrm rot="10800000">
            <a:off x="1937742" y="242181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15" name="Rectangle 314"/>
          <p:cNvSpPr/>
          <p:nvPr/>
        </p:nvSpPr>
        <p:spPr>
          <a:xfrm rot="10800000">
            <a:off x="1612322" y="242181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16" name="Rectangle 315"/>
          <p:cNvSpPr/>
          <p:nvPr/>
        </p:nvSpPr>
        <p:spPr>
          <a:xfrm rot="10800000">
            <a:off x="1449613" y="242181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18" name="Rectangle 317"/>
          <p:cNvSpPr/>
          <p:nvPr/>
        </p:nvSpPr>
        <p:spPr>
          <a:xfrm rot="10800000">
            <a:off x="1286902" y="242181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19" name="Rectangle 318"/>
          <p:cNvSpPr/>
          <p:nvPr/>
        </p:nvSpPr>
        <p:spPr>
          <a:xfrm rot="10800000">
            <a:off x="961481" y="242181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20" name="Rectangle 319"/>
          <p:cNvSpPr/>
          <p:nvPr/>
        </p:nvSpPr>
        <p:spPr>
          <a:xfrm rot="10800000">
            <a:off x="798772" y="242181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21" name="Rectangle 320"/>
          <p:cNvSpPr/>
          <p:nvPr/>
        </p:nvSpPr>
        <p:spPr>
          <a:xfrm rot="10800000">
            <a:off x="473351" y="242181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28" name="Rectangle 327"/>
          <p:cNvSpPr/>
          <p:nvPr/>
        </p:nvSpPr>
        <p:spPr>
          <a:xfrm rot="10800000">
            <a:off x="2507219" y="225910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29" name="Rectangle 328"/>
          <p:cNvSpPr/>
          <p:nvPr/>
        </p:nvSpPr>
        <p:spPr>
          <a:xfrm rot="10800000">
            <a:off x="2181801" y="225910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30" name="Rectangle 329"/>
          <p:cNvSpPr/>
          <p:nvPr/>
        </p:nvSpPr>
        <p:spPr>
          <a:xfrm rot="10800000">
            <a:off x="2019091" y="225910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31" name="Rectangle 330"/>
          <p:cNvSpPr/>
          <p:nvPr/>
        </p:nvSpPr>
        <p:spPr>
          <a:xfrm rot="10800000">
            <a:off x="1693673" y="225910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34" name="Rectangle 333"/>
          <p:cNvSpPr/>
          <p:nvPr/>
        </p:nvSpPr>
        <p:spPr>
          <a:xfrm rot="10800000">
            <a:off x="1368254" y="225910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36" name="Rectangle 335"/>
          <p:cNvSpPr/>
          <p:nvPr/>
        </p:nvSpPr>
        <p:spPr>
          <a:xfrm rot="10800000">
            <a:off x="1205543" y="225910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37" name="Rectangle 336"/>
          <p:cNvSpPr/>
          <p:nvPr/>
        </p:nvSpPr>
        <p:spPr>
          <a:xfrm rot="10800000">
            <a:off x="880120" y="225910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39" name="Rectangle 338"/>
          <p:cNvSpPr/>
          <p:nvPr/>
        </p:nvSpPr>
        <p:spPr>
          <a:xfrm rot="10800000">
            <a:off x="391990" y="225910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40" name="Rectangle 339"/>
          <p:cNvSpPr/>
          <p:nvPr/>
        </p:nvSpPr>
        <p:spPr>
          <a:xfrm rot="10800000">
            <a:off x="554702" y="225910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44" name="Rectangle 343"/>
          <p:cNvSpPr/>
          <p:nvPr/>
        </p:nvSpPr>
        <p:spPr>
          <a:xfrm>
            <a:off x="636061" y="177097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49" name="Rectangle 348"/>
          <p:cNvSpPr/>
          <p:nvPr/>
        </p:nvSpPr>
        <p:spPr>
          <a:xfrm>
            <a:off x="717416" y="160826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50" name="Rectangle 349"/>
          <p:cNvSpPr/>
          <p:nvPr/>
        </p:nvSpPr>
        <p:spPr>
          <a:xfrm>
            <a:off x="1124194" y="177097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52" name="Rectangle 351"/>
          <p:cNvSpPr/>
          <p:nvPr/>
        </p:nvSpPr>
        <p:spPr>
          <a:xfrm>
            <a:off x="1612322" y="177097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53" name="Rectangle 352"/>
          <p:cNvSpPr/>
          <p:nvPr/>
        </p:nvSpPr>
        <p:spPr>
          <a:xfrm>
            <a:off x="1449613" y="177097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54" name="Rectangle 353"/>
          <p:cNvSpPr/>
          <p:nvPr/>
        </p:nvSpPr>
        <p:spPr>
          <a:xfrm>
            <a:off x="1042836" y="160826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55" name="Rectangle 354"/>
          <p:cNvSpPr/>
          <p:nvPr/>
        </p:nvSpPr>
        <p:spPr>
          <a:xfrm>
            <a:off x="1205546" y="160826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57" name="Rectangle 356"/>
          <p:cNvSpPr/>
          <p:nvPr/>
        </p:nvSpPr>
        <p:spPr>
          <a:xfrm>
            <a:off x="1368256" y="160826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58" name="Rectangle 357"/>
          <p:cNvSpPr/>
          <p:nvPr/>
        </p:nvSpPr>
        <p:spPr>
          <a:xfrm>
            <a:off x="1775032" y="177097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60" name="Rectangle 359"/>
          <p:cNvSpPr/>
          <p:nvPr/>
        </p:nvSpPr>
        <p:spPr>
          <a:xfrm>
            <a:off x="2263160" y="177097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63" name="Rectangle 362"/>
          <p:cNvSpPr/>
          <p:nvPr/>
        </p:nvSpPr>
        <p:spPr>
          <a:xfrm>
            <a:off x="1856385" y="160826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64" name="Rectangle 363"/>
          <p:cNvSpPr/>
          <p:nvPr/>
        </p:nvSpPr>
        <p:spPr>
          <a:xfrm>
            <a:off x="2181803" y="160826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65" name="Rectangle 364"/>
          <p:cNvSpPr/>
          <p:nvPr/>
        </p:nvSpPr>
        <p:spPr>
          <a:xfrm>
            <a:off x="2019094" y="160826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66" name="Rectangle 365"/>
          <p:cNvSpPr/>
          <p:nvPr/>
        </p:nvSpPr>
        <p:spPr>
          <a:xfrm>
            <a:off x="2425871" y="177097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67" name="Rectangle 366"/>
          <p:cNvSpPr/>
          <p:nvPr/>
        </p:nvSpPr>
        <p:spPr>
          <a:xfrm>
            <a:off x="2588580" y="177097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68" name="Rectangle 367"/>
          <p:cNvSpPr/>
          <p:nvPr/>
        </p:nvSpPr>
        <p:spPr>
          <a:xfrm>
            <a:off x="2913995" y="177097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69" name="Rectangle 368"/>
          <p:cNvSpPr/>
          <p:nvPr/>
        </p:nvSpPr>
        <p:spPr>
          <a:xfrm>
            <a:off x="2751286" y="177097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70" name="Rectangle 369"/>
          <p:cNvSpPr/>
          <p:nvPr/>
        </p:nvSpPr>
        <p:spPr>
          <a:xfrm>
            <a:off x="2344513" y="160826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72" name="Rectangle 371"/>
          <p:cNvSpPr/>
          <p:nvPr/>
        </p:nvSpPr>
        <p:spPr>
          <a:xfrm>
            <a:off x="2832638" y="160826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73" name="Rectangle 372"/>
          <p:cNvSpPr/>
          <p:nvPr/>
        </p:nvSpPr>
        <p:spPr>
          <a:xfrm>
            <a:off x="2669930" y="160826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74" name="Rectangle 373"/>
          <p:cNvSpPr/>
          <p:nvPr/>
        </p:nvSpPr>
        <p:spPr>
          <a:xfrm>
            <a:off x="391995" y="160826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80" name="Rectangle 379"/>
          <p:cNvSpPr/>
          <p:nvPr/>
        </p:nvSpPr>
        <p:spPr>
          <a:xfrm rot="10800000">
            <a:off x="2588579" y="209639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81" name="Rectangle 380"/>
          <p:cNvSpPr/>
          <p:nvPr/>
        </p:nvSpPr>
        <p:spPr>
          <a:xfrm rot="10800000">
            <a:off x="2263160" y="209639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82" name="Rectangle 381"/>
          <p:cNvSpPr/>
          <p:nvPr/>
        </p:nvSpPr>
        <p:spPr>
          <a:xfrm rot="10800000">
            <a:off x="2100450" y="209639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84" name="Rectangle 383"/>
          <p:cNvSpPr/>
          <p:nvPr/>
        </p:nvSpPr>
        <p:spPr>
          <a:xfrm rot="10800000">
            <a:off x="1937742" y="209639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86" name="Rectangle 385"/>
          <p:cNvSpPr/>
          <p:nvPr/>
        </p:nvSpPr>
        <p:spPr>
          <a:xfrm rot="10800000">
            <a:off x="1449613" y="209639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87" name="Rectangle 386"/>
          <p:cNvSpPr/>
          <p:nvPr/>
        </p:nvSpPr>
        <p:spPr>
          <a:xfrm rot="10800000">
            <a:off x="1124193" y="209639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88" name="Rectangle 387"/>
          <p:cNvSpPr/>
          <p:nvPr/>
        </p:nvSpPr>
        <p:spPr>
          <a:xfrm rot="10800000">
            <a:off x="1286902" y="209639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91" name="Rectangle 390"/>
          <p:cNvSpPr/>
          <p:nvPr/>
        </p:nvSpPr>
        <p:spPr>
          <a:xfrm rot="10800000">
            <a:off x="473351" y="209639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30" name="Rectangle 429"/>
          <p:cNvSpPr/>
          <p:nvPr/>
        </p:nvSpPr>
        <p:spPr>
          <a:xfrm rot="10800000">
            <a:off x="2669929" y="193368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32" name="Rectangle 431"/>
          <p:cNvSpPr/>
          <p:nvPr/>
        </p:nvSpPr>
        <p:spPr>
          <a:xfrm rot="10800000">
            <a:off x="2507223" y="193368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33" name="Rectangle 432"/>
          <p:cNvSpPr/>
          <p:nvPr/>
        </p:nvSpPr>
        <p:spPr>
          <a:xfrm rot="10800000">
            <a:off x="2181803" y="193368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35" name="Rectangle 434"/>
          <p:cNvSpPr/>
          <p:nvPr/>
        </p:nvSpPr>
        <p:spPr>
          <a:xfrm rot="10800000">
            <a:off x="1693674" y="193368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36" name="Rectangle 435"/>
          <p:cNvSpPr/>
          <p:nvPr/>
        </p:nvSpPr>
        <p:spPr>
          <a:xfrm rot="10800000">
            <a:off x="1856383" y="193368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37" name="Rectangle 436"/>
          <p:cNvSpPr/>
          <p:nvPr/>
        </p:nvSpPr>
        <p:spPr>
          <a:xfrm rot="10800000">
            <a:off x="1530963" y="193368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38" name="Rectangle 437"/>
          <p:cNvSpPr/>
          <p:nvPr/>
        </p:nvSpPr>
        <p:spPr>
          <a:xfrm rot="10800000">
            <a:off x="1368254" y="193368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39" name="Rectangle 438"/>
          <p:cNvSpPr/>
          <p:nvPr/>
        </p:nvSpPr>
        <p:spPr>
          <a:xfrm rot="10800000">
            <a:off x="1042834" y="193368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40" name="Rectangle 439"/>
          <p:cNvSpPr/>
          <p:nvPr/>
        </p:nvSpPr>
        <p:spPr>
          <a:xfrm rot="10800000">
            <a:off x="1205545" y="193368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41" name="Rectangle 440"/>
          <p:cNvSpPr/>
          <p:nvPr/>
        </p:nvSpPr>
        <p:spPr>
          <a:xfrm rot="10800000">
            <a:off x="880124" y="193368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42" name="Rectangle 441"/>
          <p:cNvSpPr/>
          <p:nvPr/>
        </p:nvSpPr>
        <p:spPr>
          <a:xfrm rot="10800000">
            <a:off x="717414" y="193368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43" name="Rectangle 442"/>
          <p:cNvSpPr/>
          <p:nvPr/>
        </p:nvSpPr>
        <p:spPr>
          <a:xfrm rot="10800000">
            <a:off x="391992" y="193368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44" name="Rectangle 443"/>
          <p:cNvSpPr/>
          <p:nvPr/>
        </p:nvSpPr>
        <p:spPr>
          <a:xfrm rot="10800000">
            <a:off x="554705" y="193368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90" name="Rectangle 389"/>
          <p:cNvSpPr/>
          <p:nvPr/>
        </p:nvSpPr>
        <p:spPr>
          <a:xfrm rot="10800000">
            <a:off x="798772" y="209639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89" name="Rectangle 388"/>
          <p:cNvSpPr/>
          <p:nvPr/>
        </p:nvSpPr>
        <p:spPr>
          <a:xfrm rot="10800000">
            <a:off x="961481" y="209639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38" name="Rectangle 337"/>
          <p:cNvSpPr/>
          <p:nvPr/>
        </p:nvSpPr>
        <p:spPr>
          <a:xfrm rot="10800000">
            <a:off x="717412" y="225910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22" name="Rectangle 321"/>
          <p:cNvSpPr/>
          <p:nvPr/>
        </p:nvSpPr>
        <p:spPr>
          <a:xfrm rot="10800000">
            <a:off x="636060" y="242181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35" name="Rectangle 334"/>
          <p:cNvSpPr/>
          <p:nvPr/>
        </p:nvSpPr>
        <p:spPr>
          <a:xfrm rot="10800000">
            <a:off x="1042832" y="225910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17" name="Rectangle 316"/>
          <p:cNvSpPr/>
          <p:nvPr/>
        </p:nvSpPr>
        <p:spPr>
          <a:xfrm rot="10800000">
            <a:off x="1124193" y="242181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04" name="Rectangle 303"/>
          <p:cNvSpPr/>
          <p:nvPr/>
        </p:nvSpPr>
        <p:spPr>
          <a:xfrm rot="10800000">
            <a:off x="554702" y="258452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85" name="Rectangle 284"/>
          <p:cNvSpPr/>
          <p:nvPr/>
        </p:nvSpPr>
        <p:spPr>
          <a:xfrm rot="10800000">
            <a:off x="473351" y="274723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60" name="Rectangle 159"/>
          <p:cNvSpPr/>
          <p:nvPr/>
        </p:nvSpPr>
        <p:spPr>
          <a:xfrm rot="10800000">
            <a:off x="554702" y="290994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94" name="Rectangle 193"/>
          <p:cNvSpPr/>
          <p:nvPr/>
        </p:nvSpPr>
        <p:spPr>
          <a:xfrm>
            <a:off x="2507225" y="95743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96" name="Rectangle 195"/>
          <p:cNvSpPr/>
          <p:nvPr/>
        </p:nvSpPr>
        <p:spPr>
          <a:xfrm>
            <a:off x="2669931" y="95743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89" name="Rectangle 188"/>
          <p:cNvSpPr/>
          <p:nvPr/>
        </p:nvSpPr>
        <p:spPr>
          <a:xfrm>
            <a:off x="2425871" y="112014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92" name="Rectangle 191"/>
          <p:cNvSpPr/>
          <p:nvPr/>
        </p:nvSpPr>
        <p:spPr>
          <a:xfrm>
            <a:off x="2751286" y="112014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21" name="Rectangle 220"/>
          <p:cNvSpPr/>
          <p:nvPr/>
        </p:nvSpPr>
        <p:spPr>
          <a:xfrm>
            <a:off x="2181803" y="128285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17" name="Rectangle 216"/>
          <p:cNvSpPr/>
          <p:nvPr/>
        </p:nvSpPr>
        <p:spPr>
          <a:xfrm>
            <a:off x="2263159" y="144555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6" name="Rectangle 145"/>
          <p:cNvSpPr/>
          <p:nvPr/>
        </p:nvSpPr>
        <p:spPr>
          <a:xfrm>
            <a:off x="1205545" y="63201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5" name="Rectangle 144"/>
          <p:cNvSpPr/>
          <p:nvPr/>
        </p:nvSpPr>
        <p:spPr>
          <a:xfrm>
            <a:off x="1042835" y="632011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1" name="Rectangle 150"/>
          <p:cNvSpPr/>
          <p:nvPr/>
        </p:nvSpPr>
        <p:spPr>
          <a:xfrm rot="10800000">
            <a:off x="1042832" y="290994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82" name="Rectangle 281"/>
          <p:cNvSpPr/>
          <p:nvPr/>
        </p:nvSpPr>
        <p:spPr>
          <a:xfrm rot="10800000">
            <a:off x="1286902" y="274723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2" name="Rectangle 151"/>
          <p:cNvSpPr/>
          <p:nvPr/>
        </p:nvSpPr>
        <p:spPr>
          <a:xfrm rot="10800000">
            <a:off x="1205543" y="290994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0" name="Rectangle 149"/>
          <p:cNvSpPr/>
          <p:nvPr/>
        </p:nvSpPr>
        <p:spPr>
          <a:xfrm rot="10800000">
            <a:off x="1368254" y="290994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61" name="Rectangle 160"/>
          <p:cNvSpPr/>
          <p:nvPr/>
        </p:nvSpPr>
        <p:spPr>
          <a:xfrm>
            <a:off x="2344512" y="632011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64" name="Rectangle 263"/>
          <p:cNvSpPr/>
          <p:nvPr/>
        </p:nvSpPr>
        <p:spPr>
          <a:xfrm>
            <a:off x="2263160" y="79472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24" name="Rectangle 223"/>
          <p:cNvSpPr/>
          <p:nvPr/>
        </p:nvSpPr>
        <p:spPr>
          <a:xfrm>
            <a:off x="2588579" y="144555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71" name="Rectangle 370"/>
          <p:cNvSpPr/>
          <p:nvPr/>
        </p:nvSpPr>
        <p:spPr>
          <a:xfrm>
            <a:off x="2507224" y="160826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38" name="Rectangle 237"/>
          <p:cNvSpPr/>
          <p:nvPr/>
        </p:nvSpPr>
        <p:spPr>
          <a:xfrm rot="10800000">
            <a:off x="2263156" y="307265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26" name="Rectangle 325"/>
          <p:cNvSpPr/>
          <p:nvPr/>
        </p:nvSpPr>
        <p:spPr>
          <a:xfrm rot="10800000">
            <a:off x="2669929" y="225910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04" name="Rectangle 203"/>
          <p:cNvSpPr/>
          <p:nvPr/>
        </p:nvSpPr>
        <p:spPr>
          <a:xfrm>
            <a:off x="554707" y="128285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01" name="Rectangle 200"/>
          <p:cNvSpPr/>
          <p:nvPr/>
        </p:nvSpPr>
        <p:spPr>
          <a:xfrm>
            <a:off x="636061" y="144555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47" name="Rectangle 346"/>
          <p:cNvSpPr/>
          <p:nvPr/>
        </p:nvSpPr>
        <p:spPr>
          <a:xfrm>
            <a:off x="554706" y="160826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77" name="Rectangle 376"/>
          <p:cNvSpPr/>
          <p:nvPr/>
        </p:nvSpPr>
        <p:spPr>
          <a:xfrm>
            <a:off x="473352" y="177097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08" name="Rectangle 307"/>
          <p:cNvSpPr/>
          <p:nvPr/>
        </p:nvSpPr>
        <p:spPr>
          <a:xfrm rot="10800000">
            <a:off x="2751285" y="242181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92" name="Rectangle 291"/>
          <p:cNvSpPr/>
          <p:nvPr/>
        </p:nvSpPr>
        <p:spPr>
          <a:xfrm rot="10800000">
            <a:off x="2507221" y="258452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73" name="Rectangle 272"/>
          <p:cNvSpPr/>
          <p:nvPr/>
        </p:nvSpPr>
        <p:spPr>
          <a:xfrm rot="10800000">
            <a:off x="2425870" y="274723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74" name="Rectangle 273"/>
          <p:cNvSpPr/>
          <p:nvPr/>
        </p:nvSpPr>
        <p:spPr>
          <a:xfrm rot="10800000">
            <a:off x="2588579" y="274723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" name="Rectangle 4"/>
          <p:cNvSpPr/>
          <p:nvPr/>
        </p:nvSpPr>
        <p:spPr>
          <a:xfrm rot="10800000">
            <a:off x="2507217" y="290994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12" name="Rectangle 311"/>
          <p:cNvSpPr/>
          <p:nvPr/>
        </p:nvSpPr>
        <p:spPr>
          <a:xfrm rot="10800000">
            <a:off x="2100450" y="242181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93" name="Rectangle 292"/>
          <p:cNvSpPr/>
          <p:nvPr/>
        </p:nvSpPr>
        <p:spPr>
          <a:xfrm rot="10800000">
            <a:off x="2181802" y="258452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94" name="Rectangle 293"/>
          <p:cNvSpPr/>
          <p:nvPr/>
        </p:nvSpPr>
        <p:spPr>
          <a:xfrm rot="10800000">
            <a:off x="2019092" y="258452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76" name="Rectangle 275"/>
          <p:cNvSpPr/>
          <p:nvPr/>
        </p:nvSpPr>
        <p:spPr>
          <a:xfrm rot="10800000">
            <a:off x="2100450" y="274723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4" name="Rectangle 143"/>
          <p:cNvSpPr/>
          <p:nvPr/>
        </p:nvSpPr>
        <p:spPr>
          <a:xfrm rot="10800000">
            <a:off x="1856380" y="290994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49" name="Rectangle 448"/>
          <p:cNvSpPr/>
          <p:nvPr/>
        </p:nvSpPr>
        <p:spPr>
          <a:xfrm>
            <a:off x="2751281" y="469302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7" name="Rectangle 146"/>
          <p:cNvSpPr/>
          <p:nvPr/>
        </p:nvSpPr>
        <p:spPr>
          <a:xfrm>
            <a:off x="1530965" y="632011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5" name="Rectangle 154"/>
          <p:cNvSpPr/>
          <p:nvPr/>
        </p:nvSpPr>
        <p:spPr>
          <a:xfrm>
            <a:off x="2181803" y="632011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62" name="Rectangle 161"/>
          <p:cNvSpPr/>
          <p:nvPr/>
        </p:nvSpPr>
        <p:spPr>
          <a:xfrm>
            <a:off x="2507221" y="632011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78" name="Rectangle 177"/>
          <p:cNvSpPr/>
          <p:nvPr/>
        </p:nvSpPr>
        <p:spPr>
          <a:xfrm>
            <a:off x="1205549" y="95743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79" name="Rectangle 178"/>
          <p:cNvSpPr/>
          <p:nvPr/>
        </p:nvSpPr>
        <p:spPr>
          <a:xfrm>
            <a:off x="1530968" y="95743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72" name="Rectangle 171"/>
          <p:cNvSpPr/>
          <p:nvPr/>
        </p:nvSpPr>
        <p:spPr>
          <a:xfrm>
            <a:off x="717417" y="95743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71" name="Rectangle 170"/>
          <p:cNvSpPr/>
          <p:nvPr/>
        </p:nvSpPr>
        <p:spPr>
          <a:xfrm>
            <a:off x="880126" y="95743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69" name="Rectangle 168"/>
          <p:cNvSpPr/>
          <p:nvPr/>
        </p:nvSpPr>
        <p:spPr>
          <a:xfrm>
            <a:off x="798771" y="112014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73" name="Rectangle 172"/>
          <p:cNvSpPr/>
          <p:nvPr/>
        </p:nvSpPr>
        <p:spPr>
          <a:xfrm>
            <a:off x="1124194" y="112014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74" name="Rectangle 173"/>
          <p:cNvSpPr/>
          <p:nvPr/>
        </p:nvSpPr>
        <p:spPr>
          <a:xfrm>
            <a:off x="1286904" y="112014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12" name="Rectangle 211"/>
          <p:cNvSpPr/>
          <p:nvPr/>
        </p:nvSpPr>
        <p:spPr>
          <a:xfrm>
            <a:off x="1205548" y="128285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13" name="Rectangle 212"/>
          <p:cNvSpPr/>
          <p:nvPr/>
        </p:nvSpPr>
        <p:spPr>
          <a:xfrm>
            <a:off x="1530967" y="128285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02" name="Rectangle 201"/>
          <p:cNvSpPr/>
          <p:nvPr/>
        </p:nvSpPr>
        <p:spPr>
          <a:xfrm>
            <a:off x="961482" y="144555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48" name="Rectangle 347"/>
          <p:cNvSpPr/>
          <p:nvPr/>
        </p:nvSpPr>
        <p:spPr>
          <a:xfrm>
            <a:off x="880125" y="160826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10" name="Rectangle 209"/>
          <p:cNvSpPr/>
          <p:nvPr/>
        </p:nvSpPr>
        <p:spPr>
          <a:xfrm>
            <a:off x="1449614" y="144555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56" name="Rectangle 355"/>
          <p:cNvSpPr/>
          <p:nvPr/>
        </p:nvSpPr>
        <p:spPr>
          <a:xfrm>
            <a:off x="1530966" y="160826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45" name="Rectangle 344"/>
          <p:cNvSpPr/>
          <p:nvPr/>
        </p:nvSpPr>
        <p:spPr>
          <a:xfrm>
            <a:off x="961482" y="177097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51" name="Rectangle 350"/>
          <p:cNvSpPr/>
          <p:nvPr/>
        </p:nvSpPr>
        <p:spPr>
          <a:xfrm>
            <a:off x="1286904" y="177097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15" name="Rectangle 214"/>
          <p:cNvSpPr/>
          <p:nvPr/>
        </p:nvSpPr>
        <p:spPr>
          <a:xfrm>
            <a:off x="1775032" y="144555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62" name="Rectangle 361"/>
          <p:cNvSpPr/>
          <p:nvPr/>
        </p:nvSpPr>
        <p:spPr>
          <a:xfrm>
            <a:off x="1693675" y="160826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60" name="Rectangle 259"/>
          <p:cNvSpPr/>
          <p:nvPr/>
        </p:nvSpPr>
        <p:spPr>
          <a:xfrm>
            <a:off x="1612323" y="79472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85" name="Rectangle 184"/>
          <p:cNvSpPr/>
          <p:nvPr/>
        </p:nvSpPr>
        <p:spPr>
          <a:xfrm>
            <a:off x="1693676" y="95743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81" name="Rectangle 180"/>
          <p:cNvSpPr/>
          <p:nvPr/>
        </p:nvSpPr>
        <p:spPr>
          <a:xfrm>
            <a:off x="1775032" y="112014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61" name="Rectangle 360"/>
          <p:cNvSpPr/>
          <p:nvPr/>
        </p:nvSpPr>
        <p:spPr>
          <a:xfrm>
            <a:off x="2100450" y="177097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31" name="Rectangle 430"/>
          <p:cNvSpPr/>
          <p:nvPr/>
        </p:nvSpPr>
        <p:spPr>
          <a:xfrm rot="10800000">
            <a:off x="2344512" y="193368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34" name="Rectangle 433"/>
          <p:cNvSpPr/>
          <p:nvPr/>
        </p:nvSpPr>
        <p:spPr>
          <a:xfrm rot="10800000">
            <a:off x="2019093" y="193368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46" name="Rectangle 345"/>
          <p:cNvSpPr/>
          <p:nvPr/>
        </p:nvSpPr>
        <p:spPr>
          <a:xfrm>
            <a:off x="798773" y="177097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59" name="Rectangle 358"/>
          <p:cNvSpPr/>
          <p:nvPr/>
        </p:nvSpPr>
        <p:spPr>
          <a:xfrm>
            <a:off x="1937742" y="177097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33" name="Rectangle 332"/>
          <p:cNvSpPr/>
          <p:nvPr/>
        </p:nvSpPr>
        <p:spPr>
          <a:xfrm rot="10800000">
            <a:off x="1530963" y="225910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85" name="Rectangle 384"/>
          <p:cNvSpPr/>
          <p:nvPr/>
        </p:nvSpPr>
        <p:spPr>
          <a:xfrm rot="10800000">
            <a:off x="1612322" y="209639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13" name="Rectangle 312"/>
          <p:cNvSpPr/>
          <p:nvPr/>
        </p:nvSpPr>
        <p:spPr>
          <a:xfrm rot="10800000">
            <a:off x="1775032" y="242181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97" name="Rectangle 296"/>
          <p:cNvSpPr/>
          <p:nvPr/>
        </p:nvSpPr>
        <p:spPr>
          <a:xfrm rot="10800000">
            <a:off x="1530963" y="258452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83" name="Rectangle 382"/>
          <p:cNvSpPr/>
          <p:nvPr/>
        </p:nvSpPr>
        <p:spPr>
          <a:xfrm rot="10800000">
            <a:off x="1775032" y="209639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32" name="Rectangle 331"/>
          <p:cNvSpPr/>
          <p:nvPr/>
        </p:nvSpPr>
        <p:spPr>
          <a:xfrm rot="10800000">
            <a:off x="1856381" y="225910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77" name="Rectangle 276"/>
          <p:cNvSpPr/>
          <p:nvPr/>
        </p:nvSpPr>
        <p:spPr>
          <a:xfrm rot="10800000">
            <a:off x="1775032" y="274723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79" name="Rectangle 278"/>
          <p:cNvSpPr/>
          <p:nvPr/>
        </p:nvSpPr>
        <p:spPr>
          <a:xfrm rot="10800000">
            <a:off x="1612322" y="274723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3" name="Rectangle 142"/>
          <p:cNvSpPr/>
          <p:nvPr/>
        </p:nvSpPr>
        <p:spPr>
          <a:xfrm rot="10800000">
            <a:off x="1693670" y="290994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79" name="Rectangle 378"/>
          <p:cNvSpPr/>
          <p:nvPr/>
        </p:nvSpPr>
        <p:spPr>
          <a:xfrm rot="10800000">
            <a:off x="2425870" y="209639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27" name="Rectangle 326"/>
          <p:cNvSpPr/>
          <p:nvPr/>
        </p:nvSpPr>
        <p:spPr>
          <a:xfrm rot="10800000">
            <a:off x="2344510" y="225910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25" name="Rectangle 324"/>
          <p:cNvSpPr/>
          <p:nvPr/>
        </p:nvSpPr>
        <p:spPr>
          <a:xfrm>
            <a:off x="3158062" y="63201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43" name="Rectangle 342"/>
          <p:cNvSpPr/>
          <p:nvPr/>
        </p:nvSpPr>
        <p:spPr>
          <a:xfrm>
            <a:off x="3483482" y="63201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95" name="Rectangle 394"/>
          <p:cNvSpPr/>
          <p:nvPr/>
        </p:nvSpPr>
        <p:spPr>
          <a:xfrm>
            <a:off x="3320771" y="63201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96" name="Rectangle 395"/>
          <p:cNvSpPr/>
          <p:nvPr/>
        </p:nvSpPr>
        <p:spPr>
          <a:xfrm>
            <a:off x="3076708" y="469302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97" name="Rectangle 396"/>
          <p:cNvSpPr/>
          <p:nvPr/>
        </p:nvSpPr>
        <p:spPr>
          <a:xfrm>
            <a:off x="3239416" y="469302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98" name="Rectangle 397"/>
          <p:cNvSpPr/>
          <p:nvPr/>
        </p:nvSpPr>
        <p:spPr>
          <a:xfrm>
            <a:off x="3402126" y="469302"/>
            <a:ext cx="162708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99" name="Rectangle 398"/>
          <p:cNvSpPr/>
          <p:nvPr/>
        </p:nvSpPr>
        <p:spPr>
          <a:xfrm>
            <a:off x="3564837" y="469302"/>
            <a:ext cx="162708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00" name="Rectangle 399"/>
          <p:cNvSpPr/>
          <p:nvPr/>
        </p:nvSpPr>
        <p:spPr>
          <a:xfrm>
            <a:off x="3890258" y="469302"/>
            <a:ext cx="162708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01" name="Rectangle 400"/>
          <p:cNvSpPr/>
          <p:nvPr/>
        </p:nvSpPr>
        <p:spPr>
          <a:xfrm>
            <a:off x="4052969" y="469302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02" name="Rectangle 401"/>
          <p:cNvSpPr/>
          <p:nvPr/>
        </p:nvSpPr>
        <p:spPr>
          <a:xfrm>
            <a:off x="3727548" y="469302"/>
            <a:ext cx="162708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03" name="Rectangle 402"/>
          <p:cNvSpPr/>
          <p:nvPr/>
        </p:nvSpPr>
        <p:spPr>
          <a:xfrm>
            <a:off x="4215678" y="469302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04" name="Rectangle 403"/>
          <p:cNvSpPr/>
          <p:nvPr/>
        </p:nvSpPr>
        <p:spPr>
          <a:xfrm>
            <a:off x="4378386" y="469302"/>
            <a:ext cx="162708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05" name="Rectangle 404"/>
          <p:cNvSpPr/>
          <p:nvPr/>
        </p:nvSpPr>
        <p:spPr>
          <a:xfrm>
            <a:off x="4541096" y="469302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06" name="Rectangle 405"/>
          <p:cNvSpPr/>
          <p:nvPr/>
        </p:nvSpPr>
        <p:spPr>
          <a:xfrm>
            <a:off x="4703806" y="469302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07" name="Rectangle 406"/>
          <p:cNvSpPr/>
          <p:nvPr/>
        </p:nvSpPr>
        <p:spPr>
          <a:xfrm>
            <a:off x="4866514" y="469302"/>
            <a:ext cx="162708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08" name="Rectangle 407"/>
          <p:cNvSpPr/>
          <p:nvPr/>
        </p:nvSpPr>
        <p:spPr>
          <a:xfrm>
            <a:off x="5191934" y="469302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09" name="Rectangle 408"/>
          <p:cNvSpPr/>
          <p:nvPr/>
        </p:nvSpPr>
        <p:spPr>
          <a:xfrm>
            <a:off x="5517348" y="469302"/>
            <a:ext cx="162708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10" name="Rectangle 409"/>
          <p:cNvSpPr/>
          <p:nvPr/>
        </p:nvSpPr>
        <p:spPr>
          <a:xfrm>
            <a:off x="5029224" y="469302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11" name="Rectangle 410"/>
          <p:cNvSpPr/>
          <p:nvPr/>
        </p:nvSpPr>
        <p:spPr>
          <a:xfrm>
            <a:off x="3971614" y="63201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12" name="Rectangle 411"/>
          <p:cNvSpPr/>
          <p:nvPr/>
        </p:nvSpPr>
        <p:spPr>
          <a:xfrm>
            <a:off x="4297032" y="63201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13" name="Rectangle 412"/>
          <p:cNvSpPr/>
          <p:nvPr/>
        </p:nvSpPr>
        <p:spPr>
          <a:xfrm>
            <a:off x="4459741" y="63201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14" name="Rectangle 413"/>
          <p:cNvSpPr/>
          <p:nvPr/>
        </p:nvSpPr>
        <p:spPr>
          <a:xfrm>
            <a:off x="4622451" y="632011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15" name="Rectangle 414"/>
          <p:cNvSpPr/>
          <p:nvPr/>
        </p:nvSpPr>
        <p:spPr>
          <a:xfrm>
            <a:off x="5435994" y="63201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16" name="Rectangle 415"/>
          <p:cNvSpPr/>
          <p:nvPr/>
        </p:nvSpPr>
        <p:spPr>
          <a:xfrm>
            <a:off x="5273285" y="63201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17" name="Rectangle 416"/>
          <p:cNvSpPr/>
          <p:nvPr/>
        </p:nvSpPr>
        <p:spPr>
          <a:xfrm>
            <a:off x="2995353" y="63201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18" name="Rectangle 417"/>
          <p:cNvSpPr/>
          <p:nvPr/>
        </p:nvSpPr>
        <p:spPr>
          <a:xfrm>
            <a:off x="5598703" y="632011"/>
            <a:ext cx="162708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19" name="Rectangle 418"/>
          <p:cNvSpPr/>
          <p:nvPr/>
        </p:nvSpPr>
        <p:spPr>
          <a:xfrm rot="10800000">
            <a:off x="5273284" y="290994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20" name="Rectangle 419"/>
          <p:cNvSpPr/>
          <p:nvPr/>
        </p:nvSpPr>
        <p:spPr>
          <a:xfrm rot="10800000">
            <a:off x="4947869" y="290994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21" name="Rectangle 420"/>
          <p:cNvSpPr/>
          <p:nvPr/>
        </p:nvSpPr>
        <p:spPr>
          <a:xfrm rot="10800000">
            <a:off x="4785159" y="290994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22" name="Rectangle 421"/>
          <p:cNvSpPr/>
          <p:nvPr/>
        </p:nvSpPr>
        <p:spPr>
          <a:xfrm rot="10800000">
            <a:off x="4622450" y="290994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23" name="Rectangle 422"/>
          <p:cNvSpPr/>
          <p:nvPr/>
        </p:nvSpPr>
        <p:spPr>
          <a:xfrm rot="10800000">
            <a:off x="4134322" y="290994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24" name="Rectangle 423"/>
          <p:cNvSpPr/>
          <p:nvPr/>
        </p:nvSpPr>
        <p:spPr>
          <a:xfrm rot="10800000">
            <a:off x="3483479" y="290994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25" name="Rectangle 424"/>
          <p:cNvSpPr/>
          <p:nvPr/>
        </p:nvSpPr>
        <p:spPr>
          <a:xfrm rot="10800000">
            <a:off x="3320770" y="290994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26" name="Rectangle 425"/>
          <p:cNvSpPr/>
          <p:nvPr/>
        </p:nvSpPr>
        <p:spPr>
          <a:xfrm rot="10800000">
            <a:off x="2995349" y="290994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27" name="Rectangle 426"/>
          <p:cNvSpPr/>
          <p:nvPr/>
        </p:nvSpPr>
        <p:spPr>
          <a:xfrm rot="10800000">
            <a:off x="5598703" y="2909943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28" name="Rectangle 427"/>
          <p:cNvSpPr/>
          <p:nvPr/>
        </p:nvSpPr>
        <p:spPr>
          <a:xfrm>
            <a:off x="3239420" y="112014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29" name="Rectangle 428"/>
          <p:cNvSpPr/>
          <p:nvPr/>
        </p:nvSpPr>
        <p:spPr>
          <a:xfrm>
            <a:off x="3564840" y="112014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47" name="Rectangle 446"/>
          <p:cNvSpPr/>
          <p:nvPr/>
        </p:nvSpPr>
        <p:spPr>
          <a:xfrm>
            <a:off x="3158066" y="95743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50" name="Rectangle 449"/>
          <p:cNvSpPr/>
          <p:nvPr/>
        </p:nvSpPr>
        <p:spPr>
          <a:xfrm>
            <a:off x="4215682" y="112014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51" name="Rectangle 450"/>
          <p:cNvSpPr/>
          <p:nvPr/>
        </p:nvSpPr>
        <p:spPr>
          <a:xfrm>
            <a:off x="4052972" y="112014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52" name="Rectangle 451"/>
          <p:cNvSpPr/>
          <p:nvPr/>
        </p:nvSpPr>
        <p:spPr>
          <a:xfrm>
            <a:off x="3646195" y="95743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53" name="Rectangle 452"/>
          <p:cNvSpPr/>
          <p:nvPr/>
        </p:nvSpPr>
        <p:spPr>
          <a:xfrm>
            <a:off x="3971618" y="95743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54" name="Rectangle 453"/>
          <p:cNvSpPr/>
          <p:nvPr/>
        </p:nvSpPr>
        <p:spPr>
          <a:xfrm>
            <a:off x="4541100" y="112014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55" name="Rectangle 454"/>
          <p:cNvSpPr/>
          <p:nvPr/>
        </p:nvSpPr>
        <p:spPr>
          <a:xfrm>
            <a:off x="4866518" y="112014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56" name="Rectangle 455"/>
          <p:cNvSpPr/>
          <p:nvPr/>
        </p:nvSpPr>
        <p:spPr>
          <a:xfrm>
            <a:off x="4703809" y="112014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57" name="Rectangle 456"/>
          <p:cNvSpPr/>
          <p:nvPr/>
        </p:nvSpPr>
        <p:spPr>
          <a:xfrm>
            <a:off x="4459745" y="95743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58" name="Rectangle 457"/>
          <p:cNvSpPr/>
          <p:nvPr/>
        </p:nvSpPr>
        <p:spPr>
          <a:xfrm>
            <a:off x="4785164" y="95743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59" name="Rectangle 458"/>
          <p:cNvSpPr/>
          <p:nvPr/>
        </p:nvSpPr>
        <p:spPr>
          <a:xfrm>
            <a:off x="4622455" y="95743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60" name="Rectangle 459"/>
          <p:cNvSpPr/>
          <p:nvPr/>
        </p:nvSpPr>
        <p:spPr>
          <a:xfrm>
            <a:off x="5191939" y="112014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61" name="Rectangle 460"/>
          <p:cNvSpPr/>
          <p:nvPr/>
        </p:nvSpPr>
        <p:spPr>
          <a:xfrm>
            <a:off x="5517353" y="112014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62" name="Rectangle 461"/>
          <p:cNvSpPr/>
          <p:nvPr/>
        </p:nvSpPr>
        <p:spPr>
          <a:xfrm>
            <a:off x="4947873" y="95743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63" name="Rectangle 462"/>
          <p:cNvSpPr/>
          <p:nvPr/>
        </p:nvSpPr>
        <p:spPr>
          <a:xfrm>
            <a:off x="2995353" y="95743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64" name="Rectangle 463"/>
          <p:cNvSpPr/>
          <p:nvPr/>
        </p:nvSpPr>
        <p:spPr>
          <a:xfrm>
            <a:off x="5598708" y="957431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65" name="Rectangle 464"/>
          <p:cNvSpPr/>
          <p:nvPr/>
        </p:nvSpPr>
        <p:spPr>
          <a:xfrm>
            <a:off x="5680063" y="1120141"/>
            <a:ext cx="162709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66" name="Rectangle 465"/>
          <p:cNvSpPr/>
          <p:nvPr/>
        </p:nvSpPr>
        <p:spPr>
          <a:xfrm>
            <a:off x="3076711" y="112014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67" name="Rectangle 466"/>
          <p:cNvSpPr/>
          <p:nvPr/>
        </p:nvSpPr>
        <p:spPr>
          <a:xfrm>
            <a:off x="3402132" y="144555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68" name="Rectangle 467"/>
          <p:cNvSpPr/>
          <p:nvPr/>
        </p:nvSpPr>
        <p:spPr>
          <a:xfrm>
            <a:off x="3483484" y="128285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69" name="Rectangle 468"/>
          <p:cNvSpPr/>
          <p:nvPr/>
        </p:nvSpPr>
        <p:spPr>
          <a:xfrm>
            <a:off x="3320775" y="128285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70" name="Rectangle 469"/>
          <p:cNvSpPr/>
          <p:nvPr/>
        </p:nvSpPr>
        <p:spPr>
          <a:xfrm>
            <a:off x="3727552" y="144555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71" name="Rectangle 470"/>
          <p:cNvSpPr/>
          <p:nvPr/>
        </p:nvSpPr>
        <p:spPr>
          <a:xfrm>
            <a:off x="3890263" y="144555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72" name="Rectangle 471"/>
          <p:cNvSpPr/>
          <p:nvPr/>
        </p:nvSpPr>
        <p:spPr>
          <a:xfrm>
            <a:off x="4215681" y="144555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73" name="Rectangle 472"/>
          <p:cNvSpPr/>
          <p:nvPr/>
        </p:nvSpPr>
        <p:spPr>
          <a:xfrm>
            <a:off x="3646195" y="128285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74" name="Rectangle 473"/>
          <p:cNvSpPr/>
          <p:nvPr/>
        </p:nvSpPr>
        <p:spPr>
          <a:xfrm>
            <a:off x="3971615" y="128285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75" name="Rectangle 474"/>
          <p:cNvSpPr/>
          <p:nvPr/>
        </p:nvSpPr>
        <p:spPr>
          <a:xfrm>
            <a:off x="4541099" y="144555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76" name="Rectangle 475"/>
          <p:cNvSpPr/>
          <p:nvPr/>
        </p:nvSpPr>
        <p:spPr>
          <a:xfrm>
            <a:off x="4703808" y="144555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77" name="Rectangle 476"/>
          <p:cNvSpPr/>
          <p:nvPr/>
        </p:nvSpPr>
        <p:spPr>
          <a:xfrm>
            <a:off x="4297034" y="128285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78" name="Rectangle 477"/>
          <p:cNvSpPr/>
          <p:nvPr/>
        </p:nvSpPr>
        <p:spPr>
          <a:xfrm>
            <a:off x="4459744" y="128285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79" name="Rectangle 478"/>
          <p:cNvSpPr/>
          <p:nvPr/>
        </p:nvSpPr>
        <p:spPr>
          <a:xfrm>
            <a:off x="4622452" y="128285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80" name="Rectangle 479"/>
          <p:cNvSpPr/>
          <p:nvPr/>
        </p:nvSpPr>
        <p:spPr>
          <a:xfrm>
            <a:off x="5029228" y="144555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81" name="Rectangle 480"/>
          <p:cNvSpPr/>
          <p:nvPr/>
        </p:nvSpPr>
        <p:spPr>
          <a:xfrm>
            <a:off x="5517352" y="144555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82" name="Rectangle 481"/>
          <p:cNvSpPr/>
          <p:nvPr/>
        </p:nvSpPr>
        <p:spPr>
          <a:xfrm>
            <a:off x="5354644" y="144555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83" name="Rectangle 482"/>
          <p:cNvSpPr/>
          <p:nvPr/>
        </p:nvSpPr>
        <p:spPr>
          <a:xfrm>
            <a:off x="4947871" y="128285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84" name="Rectangle 483"/>
          <p:cNvSpPr/>
          <p:nvPr/>
        </p:nvSpPr>
        <p:spPr>
          <a:xfrm>
            <a:off x="5110582" y="128285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85" name="Rectangle 484"/>
          <p:cNvSpPr/>
          <p:nvPr/>
        </p:nvSpPr>
        <p:spPr>
          <a:xfrm>
            <a:off x="5435997" y="128285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86" name="Rectangle 485"/>
          <p:cNvSpPr/>
          <p:nvPr/>
        </p:nvSpPr>
        <p:spPr>
          <a:xfrm>
            <a:off x="5273288" y="128285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87" name="Rectangle 486"/>
          <p:cNvSpPr/>
          <p:nvPr/>
        </p:nvSpPr>
        <p:spPr>
          <a:xfrm>
            <a:off x="2995353" y="128285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88" name="Rectangle 487"/>
          <p:cNvSpPr/>
          <p:nvPr/>
        </p:nvSpPr>
        <p:spPr>
          <a:xfrm>
            <a:off x="5598706" y="1282850"/>
            <a:ext cx="162709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89" name="Rectangle 488"/>
          <p:cNvSpPr/>
          <p:nvPr/>
        </p:nvSpPr>
        <p:spPr>
          <a:xfrm>
            <a:off x="5680062" y="1445559"/>
            <a:ext cx="162709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90" name="Rectangle 489"/>
          <p:cNvSpPr/>
          <p:nvPr/>
        </p:nvSpPr>
        <p:spPr>
          <a:xfrm>
            <a:off x="3076711" y="144555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91" name="Rectangle 490"/>
          <p:cNvSpPr/>
          <p:nvPr/>
        </p:nvSpPr>
        <p:spPr>
          <a:xfrm rot="10800000">
            <a:off x="5354638" y="307265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92" name="Rectangle 491"/>
          <p:cNvSpPr/>
          <p:nvPr/>
        </p:nvSpPr>
        <p:spPr>
          <a:xfrm rot="10800000">
            <a:off x="5029224" y="307265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93" name="Rectangle 492"/>
          <p:cNvSpPr/>
          <p:nvPr/>
        </p:nvSpPr>
        <p:spPr>
          <a:xfrm rot="10800000">
            <a:off x="5191932" y="307265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94" name="Rectangle 493"/>
          <p:cNvSpPr/>
          <p:nvPr/>
        </p:nvSpPr>
        <p:spPr>
          <a:xfrm rot="10800000">
            <a:off x="4703804" y="307265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95" name="Rectangle 494"/>
          <p:cNvSpPr/>
          <p:nvPr/>
        </p:nvSpPr>
        <p:spPr>
          <a:xfrm rot="10800000">
            <a:off x="4541100" y="307265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96" name="Rectangle 495"/>
          <p:cNvSpPr/>
          <p:nvPr/>
        </p:nvSpPr>
        <p:spPr>
          <a:xfrm rot="10800000">
            <a:off x="4215681" y="307265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97" name="Rectangle 496"/>
          <p:cNvSpPr/>
          <p:nvPr/>
        </p:nvSpPr>
        <p:spPr>
          <a:xfrm rot="10800000">
            <a:off x="4052971" y="307265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99" name="Rectangle 498"/>
          <p:cNvSpPr/>
          <p:nvPr/>
        </p:nvSpPr>
        <p:spPr>
          <a:xfrm rot="10800000">
            <a:off x="3076708" y="307265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00" name="Rectangle 499"/>
          <p:cNvSpPr/>
          <p:nvPr/>
        </p:nvSpPr>
        <p:spPr>
          <a:xfrm rot="10800000">
            <a:off x="3239418" y="307265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01" name="Rectangle 500"/>
          <p:cNvSpPr/>
          <p:nvPr/>
        </p:nvSpPr>
        <p:spPr>
          <a:xfrm rot="10800000">
            <a:off x="5680058" y="3072653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02" name="Rectangle 501"/>
          <p:cNvSpPr/>
          <p:nvPr/>
        </p:nvSpPr>
        <p:spPr>
          <a:xfrm>
            <a:off x="3239418" y="79472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03" name="Rectangle 502"/>
          <p:cNvSpPr/>
          <p:nvPr/>
        </p:nvSpPr>
        <p:spPr>
          <a:xfrm>
            <a:off x="3564837" y="79472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04" name="Rectangle 503"/>
          <p:cNvSpPr/>
          <p:nvPr/>
        </p:nvSpPr>
        <p:spPr>
          <a:xfrm>
            <a:off x="3402126" y="79472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05" name="Rectangle 504"/>
          <p:cNvSpPr/>
          <p:nvPr/>
        </p:nvSpPr>
        <p:spPr>
          <a:xfrm>
            <a:off x="3727550" y="79472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06" name="Rectangle 505"/>
          <p:cNvSpPr/>
          <p:nvPr/>
        </p:nvSpPr>
        <p:spPr>
          <a:xfrm>
            <a:off x="3890260" y="79472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07" name="Rectangle 506"/>
          <p:cNvSpPr/>
          <p:nvPr/>
        </p:nvSpPr>
        <p:spPr>
          <a:xfrm>
            <a:off x="4052972" y="794721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08" name="Rectangle 507"/>
          <p:cNvSpPr/>
          <p:nvPr/>
        </p:nvSpPr>
        <p:spPr>
          <a:xfrm>
            <a:off x="4378388" y="79472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09" name="Rectangle 508"/>
          <p:cNvSpPr/>
          <p:nvPr/>
        </p:nvSpPr>
        <p:spPr>
          <a:xfrm>
            <a:off x="4541098" y="79472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10" name="Rectangle 509"/>
          <p:cNvSpPr/>
          <p:nvPr/>
        </p:nvSpPr>
        <p:spPr>
          <a:xfrm>
            <a:off x="4703807" y="79472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11" name="Rectangle 510"/>
          <p:cNvSpPr/>
          <p:nvPr/>
        </p:nvSpPr>
        <p:spPr>
          <a:xfrm>
            <a:off x="5029228" y="79472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12" name="Rectangle 511"/>
          <p:cNvSpPr/>
          <p:nvPr/>
        </p:nvSpPr>
        <p:spPr>
          <a:xfrm>
            <a:off x="5191937" y="79472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13" name="Rectangle 512"/>
          <p:cNvSpPr/>
          <p:nvPr/>
        </p:nvSpPr>
        <p:spPr>
          <a:xfrm>
            <a:off x="5517351" y="79472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14" name="Rectangle 513"/>
          <p:cNvSpPr/>
          <p:nvPr/>
        </p:nvSpPr>
        <p:spPr>
          <a:xfrm>
            <a:off x="5354643" y="79472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15" name="Rectangle 514"/>
          <p:cNvSpPr/>
          <p:nvPr/>
        </p:nvSpPr>
        <p:spPr>
          <a:xfrm>
            <a:off x="5680061" y="794722"/>
            <a:ext cx="162708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16" name="Rectangle 515"/>
          <p:cNvSpPr/>
          <p:nvPr/>
        </p:nvSpPr>
        <p:spPr>
          <a:xfrm>
            <a:off x="3076709" y="794721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17" name="Rectangle 516"/>
          <p:cNvSpPr/>
          <p:nvPr/>
        </p:nvSpPr>
        <p:spPr>
          <a:xfrm rot="10800000">
            <a:off x="5354644" y="274723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18" name="Rectangle 517"/>
          <p:cNvSpPr/>
          <p:nvPr/>
        </p:nvSpPr>
        <p:spPr>
          <a:xfrm rot="10800000">
            <a:off x="4866518" y="274723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19" name="Rectangle 518"/>
          <p:cNvSpPr/>
          <p:nvPr/>
        </p:nvSpPr>
        <p:spPr>
          <a:xfrm rot="10800000">
            <a:off x="4541100" y="274723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20" name="Rectangle 519"/>
          <p:cNvSpPr/>
          <p:nvPr/>
        </p:nvSpPr>
        <p:spPr>
          <a:xfrm rot="10800000">
            <a:off x="4052971" y="274723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21" name="Rectangle 520"/>
          <p:cNvSpPr/>
          <p:nvPr/>
        </p:nvSpPr>
        <p:spPr>
          <a:xfrm rot="10800000">
            <a:off x="3727551" y="274723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22" name="Rectangle 521"/>
          <p:cNvSpPr/>
          <p:nvPr/>
        </p:nvSpPr>
        <p:spPr>
          <a:xfrm rot="10800000">
            <a:off x="3564840" y="274723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23" name="Rectangle 522"/>
          <p:cNvSpPr/>
          <p:nvPr/>
        </p:nvSpPr>
        <p:spPr>
          <a:xfrm rot="10800000">
            <a:off x="3402130" y="274723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24" name="Rectangle 523"/>
          <p:cNvSpPr/>
          <p:nvPr/>
        </p:nvSpPr>
        <p:spPr>
          <a:xfrm rot="10800000">
            <a:off x="3239418" y="274723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25" name="Rectangle 524"/>
          <p:cNvSpPr/>
          <p:nvPr/>
        </p:nvSpPr>
        <p:spPr>
          <a:xfrm rot="10800000">
            <a:off x="5517353" y="274723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26" name="Rectangle 525"/>
          <p:cNvSpPr/>
          <p:nvPr/>
        </p:nvSpPr>
        <p:spPr>
          <a:xfrm rot="10800000">
            <a:off x="5680064" y="2747233"/>
            <a:ext cx="162709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27" name="Rectangle 526"/>
          <p:cNvSpPr/>
          <p:nvPr/>
        </p:nvSpPr>
        <p:spPr>
          <a:xfrm rot="10800000">
            <a:off x="5273288" y="258452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28" name="Rectangle 527"/>
          <p:cNvSpPr/>
          <p:nvPr/>
        </p:nvSpPr>
        <p:spPr>
          <a:xfrm rot="10800000">
            <a:off x="4947870" y="258452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29" name="Rectangle 528"/>
          <p:cNvSpPr/>
          <p:nvPr/>
        </p:nvSpPr>
        <p:spPr>
          <a:xfrm rot="10800000">
            <a:off x="4297032" y="258452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30" name="Rectangle 529"/>
          <p:cNvSpPr/>
          <p:nvPr/>
        </p:nvSpPr>
        <p:spPr>
          <a:xfrm rot="10800000">
            <a:off x="4459741" y="258452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31" name="Rectangle 530"/>
          <p:cNvSpPr/>
          <p:nvPr/>
        </p:nvSpPr>
        <p:spPr>
          <a:xfrm rot="10800000">
            <a:off x="3971612" y="258452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32" name="Rectangle 531"/>
          <p:cNvSpPr/>
          <p:nvPr/>
        </p:nvSpPr>
        <p:spPr>
          <a:xfrm rot="10800000">
            <a:off x="3646190" y="258452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33" name="Rectangle 532"/>
          <p:cNvSpPr/>
          <p:nvPr/>
        </p:nvSpPr>
        <p:spPr>
          <a:xfrm rot="10800000">
            <a:off x="3808901" y="258452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34" name="Rectangle 533"/>
          <p:cNvSpPr/>
          <p:nvPr/>
        </p:nvSpPr>
        <p:spPr>
          <a:xfrm rot="10800000">
            <a:off x="3483479" y="258452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35" name="Rectangle 534"/>
          <p:cNvSpPr/>
          <p:nvPr/>
        </p:nvSpPr>
        <p:spPr>
          <a:xfrm rot="10800000">
            <a:off x="3320770" y="258452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36" name="Rectangle 535"/>
          <p:cNvSpPr/>
          <p:nvPr/>
        </p:nvSpPr>
        <p:spPr>
          <a:xfrm rot="10800000">
            <a:off x="2995349" y="258452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37" name="Rectangle 536"/>
          <p:cNvSpPr/>
          <p:nvPr/>
        </p:nvSpPr>
        <p:spPr>
          <a:xfrm rot="10800000">
            <a:off x="5598702" y="2584525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38" name="Rectangle 537"/>
          <p:cNvSpPr/>
          <p:nvPr/>
        </p:nvSpPr>
        <p:spPr>
          <a:xfrm rot="10800000">
            <a:off x="5435994" y="258452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39" name="Rectangle 538"/>
          <p:cNvSpPr/>
          <p:nvPr/>
        </p:nvSpPr>
        <p:spPr>
          <a:xfrm rot="10800000">
            <a:off x="5029228" y="242181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40" name="Rectangle 539"/>
          <p:cNvSpPr/>
          <p:nvPr/>
        </p:nvSpPr>
        <p:spPr>
          <a:xfrm rot="10800000">
            <a:off x="5191938" y="242181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41" name="Rectangle 540"/>
          <p:cNvSpPr/>
          <p:nvPr/>
        </p:nvSpPr>
        <p:spPr>
          <a:xfrm rot="10800000">
            <a:off x="4866518" y="242181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42" name="Rectangle 541"/>
          <p:cNvSpPr/>
          <p:nvPr/>
        </p:nvSpPr>
        <p:spPr>
          <a:xfrm rot="10800000">
            <a:off x="4541100" y="242181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43" name="Rectangle 542"/>
          <p:cNvSpPr/>
          <p:nvPr/>
        </p:nvSpPr>
        <p:spPr>
          <a:xfrm rot="10800000">
            <a:off x="4215681" y="242181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44" name="Rectangle 543"/>
          <p:cNvSpPr/>
          <p:nvPr/>
        </p:nvSpPr>
        <p:spPr>
          <a:xfrm rot="10800000">
            <a:off x="4052971" y="242181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45" name="Rectangle 544"/>
          <p:cNvSpPr/>
          <p:nvPr/>
        </p:nvSpPr>
        <p:spPr>
          <a:xfrm rot="10800000">
            <a:off x="3890262" y="242181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46" name="Rectangle 545"/>
          <p:cNvSpPr/>
          <p:nvPr/>
        </p:nvSpPr>
        <p:spPr>
          <a:xfrm rot="10800000">
            <a:off x="3564840" y="242181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47" name="Rectangle 546"/>
          <p:cNvSpPr/>
          <p:nvPr/>
        </p:nvSpPr>
        <p:spPr>
          <a:xfrm rot="10800000">
            <a:off x="3402130" y="242181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48" name="Rectangle 547"/>
          <p:cNvSpPr/>
          <p:nvPr/>
        </p:nvSpPr>
        <p:spPr>
          <a:xfrm rot="10800000">
            <a:off x="3076708" y="242181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49" name="Rectangle 548"/>
          <p:cNvSpPr/>
          <p:nvPr/>
        </p:nvSpPr>
        <p:spPr>
          <a:xfrm rot="10800000">
            <a:off x="5680064" y="2421815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50" name="Rectangle 549"/>
          <p:cNvSpPr/>
          <p:nvPr/>
        </p:nvSpPr>
        <p:spPr>
          <a:xfrm rot="10800000">
            <a:off x="5110577" y="225910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51" name="Rectangle 550"/>
          <p:cNvSpPr/>
          <p:nvPr/>
        </p:nvSpPr>
        <p:spPr>
          <a:xfrm rot="10800000">
            <a:off x="4785159" y="225910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52" name="Rectangle 551"/>
          <p:cNvSpPr/>
          <p:nvPr/>
        </p:nvSpPr>
        <p:spPr>
          <a:xfrm rot="10800000">
            <a:off x="4622450" y="225910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53" name="Rectangle 552"/>
          <p:cNvSpPr/>
          <p:nvPr/>
        </p:nvSpPr>
        <p:spPr>
          <a:xfrm rot="10800000">
            <a:off x="4297031" y="225910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54" name="Rectangle 553"/>
          <p:cNvSpPr/>
          <p:nvPr/>
        </p:nvSpPr>
        <p:spPr>
          <a:xfrm rot="10800000">
            <a:off x="3971612" y="225910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56" name="Rectangle 555"/>
          <p:cNvSpPr/>
          <p:nvPr/>
        </p:nvSpPr>
        <p:spPr>
          <a:xfrm rot="10800000">
            <a:off x="3483479" y="225910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57" name="Rectangle 556"/>
          <p:cNvSpPr/>
          <p:nvPr/>
        </p:nvSpPr>
        <p:spPr>
          <a:xfrm rot="10800000">
            <a:off x="2995349" y="225910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58" name="Rectangle 557"/>
          <p:cNvSpPr/>
          <p:nvPr/>
        </p:nvSpPr>
        <p:spPr>
          <a:xfrm rot="10800000">
            <a:off x="3158060" y="225910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59" name="Rectangle 558"/>
          <p:cNvSpPr/>
          <p:nvPr/>
        </p:nvSpPr>
        <p:spPr>
          <a:xfrm rot="10800000">
            <a:off x="5598702" y="2259105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60" name="Rectangle 559"/>
          <p:cNvSpPr/>
          <p:nvPr/>
        </p:nvSpPr>
        <p:spPr>
          <a:xfrm rot="10800000">
            <a:off x="5435993" y="225910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61" name="Rectangle 560"/>
          <p:cNvSpPr/>
          <p:nvPr/>
        </p:nvSpPr>
        <p:spPr>
          <a:xfrm>
            <a:off x="3239420" y="177097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62" name="Rectangle 561"/>
          <p:cNvSpPr/>
          <p:nvPr/>
        </p:nvSpPr>
        <p:spPr>
          <a:xfrm>
            <a:off x="3320774" y="160826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63" name="Rectangle 562"/>
          <p:cNvSpPr/>
          <p:nvPr/>
        </p:nvSpPr>
        <p:spPr>
          <a:xfrm>
            <a:off x="3727552" y="177097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64" name="Rectangle 563"/>
          <p:cNvSpPr/>
          <p:nvPr/>
        </p:nvSpPr>
        <p:spPr>
          <a:xfrm>
            <a:off x="4215681" y="177097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65" name="Rectangle 564"/>
          <p:cNvSpPr/>
          <p:nvPr/>
        </p:nvSpPr>
        <p:spPr>
          <a:xfrm>
            <a:off x="4052971" y="177097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66" name="Rectangle 565"/>
          <p:cNvSpPr/>
          <p:nvPr/>
        </p:nvSpPr>
        <p:spPr>
          <a:xfrm>
            <a:off x="3646195" y="160826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67" name="Rectangle 566"/>
          <p:cNvSpPr/>
          <p:nvPr/>
        </p:nvSpPr>
        <p:spPr>
          <a:xfrm>
            <a:off x="3808904" y="160826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68" name="Rectangle 567"/>
          <p:cNvSpPr/>
          <p:nvPr/>
        </p:nvSpPr>
        <p:spPr>
          <a:xfrm>
            <a:off x="3971615" y="160826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69" name="Rectangle 568"/>
          <p:cNvSpPr/>
          <p:nvPr/>
        </p:nvSpPr>
        <p:spPr>
          <a:xfrm>
            <a:off x="4378390" y="177097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70" name="Rectangle 569"/>
          <p:cNvSpPr/>
          <p:nvPr/>
        </p:nvSpPr>
        <p:spPr>
          <a:xfrm>
            <a:off x="4866518" y="177097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71" name="Rectangle 570"/>
          <p:cNvSpPr/>
          <p:nvPr/>
        </p:nvSpPr>
        <p:spPr>
          <a:xfrm>
            <a:off x="4459744" y="160826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72" name="Rectangle 571"/>
          <p:cNvSpPr/>
          <p:nvPr/>
        </p:nvSpPr>
        <p:spPr>
          <a:xfrm>
            <a:off x="4785162" y="160826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73" name="Rectangle 572"/>
          <p:cNvSpPr/>
          <p:nvPr/>
        </p:nvSpPr>
        <p:spPr>
          <a:xfrm>
            <a:off x="4622452" y="160826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74" name="Rectangle 573"/>
          <p:cNvSpPr/>
          <p:nvPr/>
        </p:nvSpPr>
        <p:spPr>
          <a:xfrm>
            <a:off x="5029229" y="177097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75" name="Rectangle 574"/>
          <p:cNvSpPr/>
          <p:nvPr/>
        </p:nvSpPr>
        <p:spPr>
          <a:xfrm>
            <a:off x="5191939" y="177097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76" name="Rectangle 575"/>
          <p:cNvSpPr/>
          <p:nvPr/>
        </p:nvSpPr>
        <p:spPr>
          <a:xfrm>
            <a:off x="5517353" y="177097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77" name="Rectangle 576"/>
          <p:cNvSpPr/>
          <p:nvPr/>
        </p:nvSpPr>
        <p:spPr>
          <a:xfrm>
            <a:off x="5354645" y="177097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78" name="Rectangle 577"/>
          <p:cNvSpPr/>
          <p:nvPr/>
        </p:nvSpPr>
        <p:spPr>
          <a:xfrm>
            <a:off x="4947871" y="160826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79" name="Rectangle 578"/>
          <p:cNvSpPr/>
          <p:nvPr/>
        </p:nvSpPr>
        <p:spPr>
          <a:xfrm>
            <a:off x="5435997" y="160826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80" name="Rectangle 579"/>
          <p:cNvSpPr/>
          <p:nvPr/>
        </p:nvSpPr>
        <p:spPr>
          <a:xfrm>
            <a:off x="5273288" y="160826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81" name="Rectangle 580"/>
          <p:cNvSpPr/>
          <p:nvPr/>
        </p:nvSpPr>
        <p:spPr>
          <a:xfrm>
            <a:off x="2995352" y="160826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82" name="Rectangle 581"/>
          <p:cNvSpPr/>
          <p:nvPr/>
        </p:nvSpPr>
        <p:spPr>
          <a:xfrm>
            <a:off x="5598706" y="1608269"/>
            <a:ext cx="162709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83" name="Rectangle 582"/>
          <p:cNvSpPr/>
          <p:nvPr/>
        </p:nvSpPr>
        <p:spPr>
          <a:xfrm>
            <a:off x="5680063" y="1770978"/>
            <a:ext cx="162709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84" name="Rectangle 583"/>
          <p:cNvSpPr/>
          <p:nvPr/>
        </p:nvSpPr>
        <p:spPr>
          <a:xfrm rot="10800000">
            <a:off x="5191938" y="209639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85" name="Rectangle 584"/>
          <p:cNvSpPr/>
          <p:nvPr/>
        </p:nvSpPr>
        <p:spPr>
          <a:xfrm rot="10800000">
            <a:off x="4866518" y="209639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86" name="Rectangle 585"/>
          <p:cNvSpPr/>
          <p:nvPr/>
        </p:nvSpPr>
        <p:spPr>
          <a:xfrm rot="10800000">
            <a:off x="4703809" y="209639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87" name="Rectangle 586"/>
          <p:cNvSpPr/>
          <p:nvPr/>
        </p:nvSpPr>
        <p:spPr>
          <a:xfrm rot="10800000">
            <a:off x="4541100" y="209639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88" name="Rectangle 587"/>
          <p:cNvSpPr/>
          <p:nvPr/>
        </p:nvSpPr>
        <p:spPr>
          <a:xfrm rot="10800000">
            <a:off x="4052971" y="209639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90" name="Rectangle 589"/>
          <p:cNvSpPr/>
          <p:nvPr/>
        </p:nvSpPr>
        <p:spPr>
          <a:xfrm rot="10800000">
            <a:off x="3890262" y="209639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93" name="Rectangle 592"/>
          <p:cNvSpPr/>
          <p:nvPr/>
        </p:nvSpPr>
        <p:spPr>
          <a:xfrm rot="10800000">
            <a:off x="5680064" y="2096396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94" name="Rectangle 593"/>
          <p:cNvSpPr/>
          <p:nvPr/>
        </p:nvSpPr>
        <p:spPr>
          <a:xfrm rot="10800000">
            <a:off x="5273287" y="193368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95" name="Rectangle 594"/>
          <p:cNvSpPr/>
          <p:nvPr/>
        </p:nvSpPr>
        <p:spPr>
          <a:xfrm rot="10800000">
            <a:off x="5110581" y="193368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96" name="Rectangle 595"/>
          <p:cNvSpPr/>
          <p:nvPr/>
        </p:nvSpPr>
        <p:spPr>
          <a:xfrm rot="10800000">
            <a:off x="4785161" y="193368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97" name="Rectangle 596"/>
          <p:cNvSpPr/>
          <p:nvPr/>
        </p:nvSpPr>
        <p:spPr>
          <a:xfrm rot="10800000">
            <a:off x="4297032" y="193368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98" name="Rectangle 597"/>
          <p:cNvSpPr/>
          <p:nvPr/>
        </p:nvSpPr>
        <p:spPr>
          <a:xfrm rot="10800000">
            <a:off x="4459743" y="193368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99" name="Rectangle 598"/>
          <p:cNvSpPr/>
          <p:nvPr/>
        </p:nvSpPr>
        <p:spPr>
          <a:xfrm rot="10800000">
            <a:off x="4134322" y="193368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01" name="Rectangle 600"/>
          <p:cNvSpPr/>
          <p:nvPr/>
        </p:nvSpPr>
        <p:spPr>
          <a:xfrm rot="10800000">
            <a:off x="3646194" y="193368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02" name="Rectangle 601"/>
          <p:cNvSpPr/>
          <p:nvPr/>
        </p:nvSpPr>
        <p:spPr>
          <a:xfrm rot="10800000">
            <a:off x="3808903" y="193368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03" name="Rectangle 602"/>
          <p:cNvSpPr/>
          <p:nvPr/>
        </p:nvSpPr>
        <p:spPr>
          <a:xfrm rot="10800000">
            <a:off x="3483480" y="193368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04" name="Rectangle 603"/>
          <p:cNvSpPr/>
          <p:nvPr/>
        </p:nvSpPr>
        <p:spPr>
          <a:xfrm rot="10800000">
            <a:off x="3320772" y="193368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05" name="Rectangle 604"/>
          <p:cNvSpPr/>
          <p:nvPr/>
        </p:nvSpPr>
        <p:spPr>
          <a:xfrm rot="10800000">
            <a:off x="2995351" y="193368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06" name="Rectangle 605"/>
          <p:cNvSpPr/>
          <p:nvPr/>
        </p:nvSpPr>
        <p:spPr>
          <a:xfrm rot="10800000">
            <a:off x="3158062" y="193368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07" name="Rectangle 606"/>
          <p:cNvSpPr/>
          <p:nvPr/>
        </p:nvSpPr>
        <p:spPr>
          <a:xfrm rot="10800000">
            <a:off x="5598706" y="1933687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08" name="Rectangle 607"/>
          <p:cNvSpPr/>
          <p:nvPr/>
        </p:nvSpPr>
        <p:spPr>
          <a:xfrm rot="10800000">
            <a:off x="3402130" y="209639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10" name="Rectangle 609"/>
          <p:cNvSpPr/>
          <p:nvPr/>
        </p:nvSpPr>
        <p:spPr>
          <a:xfrm rot="10800000">
            <a:off x="3320770" y="225910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11" name="Rectangle 610"/>
          <p:cNvSpPr/>
          <p:nvPr/>
        </p:nvSpPr>
        <p:spPr>
          <a:xfrm rot="10800000">
            <a:off x="3239418" y="242181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13" name="Rectangle 612"/>
          <p:cNvSpPr/>
          <p:nvPr/>
        </p:nvSpPr>
        <p:spPr>
          <a:xfrm rot="10800000">
            <a:off x="3727551" y="242181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14" name="Rectangle 613"/>
          <p:cNvSpPr/>
          <p:nvPr/>
        </p:nvSpPr>
        <p:spPr>
          <a:xfrm rot="10800000">
            <a:off x="3158060" y="258452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15" name="Rectangle 614"/>
          <p:cNvSpPr/>
          <p:nvPr/>
        </p:nvSpPr>
        <p:spPr>
          <a:xfrm rot="10800000">
            <a:off x="3076708" y="274723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16" name="Rectangle 615"/>
          <p:cNvSpPr/>
          <p:nvPr/>
        </p:nvSpPr>
        <p:spPr>
          <a:xfrm rot="10800000">
            <a:off x="3158060" y="290994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17" name="Rectangle 616"/>
          <p:cNvSpPr/>
          <p:nvPr/>
        </p:nvSpPr>
        <p:spPr>
          <a:xfrm>
            <a:off x="5110584" y="95743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18" name="Rectangle 617"/>
          <p:cNvSpPr/>
          <p:nvPr/>
        </p:nvSpPr>
        <p:spPr>
          <a:xfrm>
            <a:off x="5435999" y="95743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19" name="Rectangle 618"/>
          <p:cNvSpPr/>
          <p:nvPr/>
        </p:nvSpPr>
        <p:spPr>
          <a:xfrm>
            <a:off x="5273290" y="95743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20" name="Rectangle 619"/>
          <p:cNvSpPr/>
          <p:nvPr/>
        </p:nvSpPr>
        <p:spPr>
          <a:xfrm>
            <a:off x="5029229" y="112014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21" name="Rectangle 620"/>
          <p:cNvSpPr/>
          <p:nvPr/>
        </p:nvSpPr>
        <p:spPr>
          <a:xfrm>
            <a:off x="5354645" y="112014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22" name="Rectangle 621"/>
          <p:cNvSpPr/>
          <p:nvPr/>
        </p:nvSpPr>
        <p:spPr>
          <a:xfrm>
            <a:off x="4785162" y="128285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23" name="Rectangle 622"/>
          <p:cNvSpPr/>
          <p:nvPr/>
        </p:nvSpPr>
        <p:spPr>
          <a:xfrm>
            <a:off x="4866518" y="144555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24" name="Rectangle 623"/>
          <p:cNvSpPr/>
          <p:nvPr/>
        </p:nvSpPr>
        <p:spPr>
          <a:xfrm>
            <a:off x="3808904" y="632011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25" name="Rectangle 624"/>
          <p:cNvSpPr/>
          <p:nvPr/>
        </p:nvSpPr>
        <p:spPr>
          <a:xfrm>
            <a:off x="3646193" y="632011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26" name="Rectangle 625"/>
          <p:cNvSpPr/>
          <p:nvPr/>
        </p:nvSpPr>
        <p:spPr>
          <a:xfrm rot="10800000">
            <a:off x="3646190" y="290994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27" name="Rectangle 626"/>
          <p:cNvSpPr/>
          <p:nvPr/>
        </p:nvSpPr>
        <p:spPr>
          <a:xfrm rot="10800000">
            <a:off x="3890262" y="274723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29" name="Rectangle 628"/>
          <p:cNvSpPr/>
          <p:nvPr/>
        </p:nvSpPr>
        <p:spPr>
          <a:xfrm rot="10800000">
            <a:off x="3808901" y="290994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30" name="Rectangle 629"/>
          <p:cNvSpPr/>
          <p:nvPr/>
        </p:nvSpPr>
        <p:spPr>
          <a:xfrm rot="10800000">
            <a:off x="3971612" y="290994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32" name="Rectangle 631"/>
          <p:cNvSpPr/>
          <p:nvPr/>
        </p:nvSpPr>
        <p:spPr>
          <a:xfrm>
            <a:off x="4947869" y="632011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33" name="Rectangle 632"/>
          <p:cNvSpPr/>
          <p:nvPr/>
        </p:nvSpPr>
        <p:spPr>
          <a:xfrm>
            <a:off x="4866516" y="79472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34" name="Rectangle 633"/>
          <p:cNvSpPr/>
          <p:nvPr/>
        </p:nvSpPr>
        <p:spPr>
          <a:xfrm>
            <a:off x="5191938" y="144555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35" name="Rectangle 634"/>
          <p:cNvSpPr/>
          <p:nvPr/>
        </p:nvSpPr>
        <p:spPr>
          <a:xfrm>
            <a:off x="5110582" y="160826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36" name="Rectangle 635"/>
          <p:cNvSpPr/>
          <p:nvPr/>
        </p:nvSpPr>
        <p:spPr>
          <a:xfrm rot="10800000">
            <a:off x="4866514" y="307265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37" name="Rectangle 636"/>
          <p:cNvSpPr/>
          <p:nvPr/>
        </p:nvSpPr>
        <p:spPr>
          <a:xfrm rot="10800000">
            <a:off x="5354644" y="209639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38" name="Rectangle 637"/>
          <p:cNvSpPr/>
          <p:nvPr/>
        </p:nvSpPr>
        <p:spPr>
          <a:xfrm rot="10800000">
            <a:off x="5273287" y="225910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39" name="Rectangle 638"/>
          <p:cNvSpPr/>
          <p:nvPr/>
        </p:nvSpPr>
        <p:spPr>
          <a:xfrm>
            <a:off x="3158066" y="128285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40" name="Rectangle 639"/>
          <p:cNvSpPr/>
          <p:nvPr/>
        </p:nvSpPr>
        <p:spPr>
          <a:xfrm>
            <a:off x="3239420" y="144555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41" name="Rectangle 640"/>
          <p:cNvSpPr/>
          <p:nvPr/>
        </p:nvSpPr>
        <p:spPr>
          <a:xfrm>
            <a:off x="3158065" y="160826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42" name="Rectangle 641"/>
          <p:cNvSpPr/>
          <p:nvPr/>
        </p:nvSpPr>
        <p:spPr>
          <a:xfrm>
            <a:off x="3076711" y="177097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43" name="Rectangle 642"/>
          <p:cNvSpPr/>
          <p:nvPr/>
        </p:nvSpPr>
        <p:spPr>
          <a:xfrm rot="10800000">
            <a:off x="5435997" y="193368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44" name="Rectangle 643"/>
          <p:cNvSpPr/>
          <p:nvPr/>
        </p:nvSpPr>
        <p:spPr>
          <a:xfrm rot="10800000">
            <a:off x="5517353" y="209639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45" name="Rectangle 644"/>
          <p:cNvSpPr/>
          <p:nvPr/>
        </p:nvSpPr>
        <p:spPr>
          <a:xfrm rot="10800000">
            <a:off x="5354644" y="242181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46" name="Rectangle 645"/>
          <p:cNvSpPr/>
          <p:nvPr/>
        </p:nvSpPr>
        <p:spPr>
          <a:xfrm rot="10800000">
            <a:off x="5517355" y="242181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47" name="Rectangle 646"/>
          <p:cNvSpPr/>
          <p:nvPr/>
        </p:nvSpPr>
        <p:spPr>
          <a:xfrm rot="10800000">
            <a:off x="5435993" y="290994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48" name="Rectangle 647"/>
          <p:cNvSpPr/>
          <p:nvPr/>
        </p:nvSpPr>
        <p:spPr>
          <a:xfrm rot="10800000">
            <a:off x="5517347" y="307265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49" name="Rectangle 648"/>
          <p:cNvSpPr/>
          <p:nvPr/>
        </p:nvSpPr>
        <p:spPr>
          <a:xfrm rot="10800000">
            <a:off x="5110578" y="258452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50" name="Rectangle 649"/>
          <p:cNvSpPr/>
          <p:nvPr/>
        </p:nvSpPr>
        <p:spPr>
          <a:xfrm rot="10800000">
            <a:off x="5029228" y="274723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51" name="Rectangle 650"/>
          <p:cNvSpPr/>
          <p:nvPr/>
        </p:nvSpPr>
        <p:spPr>
          <a:xfrm rot="10800000">
            <a:off x="5191938" y="274723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52" name="Rectangle 651"/>
          <p:cNvSpPr/>
          <p:nvPr/>
        </p:nvSpPr>
        <p:spPr>
          <a:xfrm rot="10800000">
            <a:off x="5110577" y="290994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53" name="Rectangle 652"/>
          <p:cNvSpPr/>
          <p:nvPr/>
        </p:nvSpPr>
        <p:spPr>
          <a:xfrm rot="10800000">
            <a:off x="4703809" y="242181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54" name="Rectangle 653"/>
          <p:cNvSpPr/>
          <p:nvPr/>
        </p:nvSpPr>
        <p:spPr>
          <a:xfrm rot="10800000">
            <a:off x="4785160" y="258452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55" name="Rectangle 654"/>
          <p:cNvSpPr/>
          <p:nvPr/>
        </p:nvSpPr>
        <p:spPr>
          <a:xfrm rot="10800000">
            <a:off x="4622450" y="258452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56" name="Rectangle 655"/>
          <p:cNvSpPr/>
          <p:nvPr/>
        </p:nvSpPr>
        <p:spPr>
          <a:xfrm rot="10800000">
            <a:off x="4703809" y="274723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57" name="Rectangle 656"/>
          <p:cNvSpPr/>
          <p:nvPr/>
        </p:nvSpPr>
        <p:spPr>
          <a:xfrm rot="10800000">
            <a:off x="4459740" y="290994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58" name="Rectangle 657"/>
          <p:cNvSpPr/>
          <p:nvPr/>
        </p:nvSpPr>
        <p:spPr>
          <a:xfrm>
            <a:off x="5354640" y="469302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60" name="Rectangle 659"/>
          <p:cNvSpPr/>
          <p:nvPr/>
        </p:nvSpPr>
        <p:spPr>
          <a:xfrm>
            <a:off x="4134323" y="632011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61" name="Rectangle 660"/>
          <p:cNvSpPr/>
          <p:nvPr/>
        </p:nvSpPr>
        <p:spPr>
          <a:xfrm>
            <a:off x="4785160" y="632011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62" name="Rectangle 661"/>
          <p:cNvSpPr/>
          <p:nvPr/>
        </p:nvSpPr>
        <p:spPr>
          <a:xfrm>
            <a:off x="5110579" y="632011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63" name="Rectangle 662"/>
          <p:cNvSpPr/>
          <p:nvPr/>
        </p:nvSpPr>
        <p:spPr>
          <a:xfrm>
            <a:off x="3808908" y="95743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64" name="Rectangle 663"/>
          <p:cNvSpPr/>
          <p:nvPr/>
        </p:nvSpPr>
        <p:spPr>
          <a:xfrm>
            <a:off x="4134327" y="95743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65" name="Rectangle 664"/>
          <p:cNvSpPr/>
          <p:nvPr/>
        </p:nvSpPr>
        <p:spPr>
          <a:xfrm>
            <a:off x="3320775" y="95743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66" name="Rectangle 665"/>
          <p:cNvSpPr/>
          <p:nvPr/>
        </p:nvSpPr>
        <p:spPr>
          <a:xfrm>
            <a:off x="3483484" y="95743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67" name="Rectangle 666"/>
          <p:cNvSpPr/>
          <p:nvPr/>
        </p:nvSpPr>
        <p:spPr>
          <a:xfrm>
            <a:off x="3402129" y="112014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68" name="Rectangle 667"/>
          <p:cNvSpPr/>
          <p:nvPr/>
        </p:nvSpPr>
        <p:spPr>
          <a:xfrm>
            <a:off x="3727552" y="112014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69" name="Rectangle 668"/>
          <p:cNvSpPr/>
          <p:nvPr/>
        </p:nvSpPr>
        <p:spPr>
          <a:xfrm>
            <a:off x="3890263" y="112014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70" name="Rectangle 669"/>
          <p:cNvSpPr/>
          <p:nvPr/>
        </p:nvSpPr>
        <p:spPr>
          <a:xfrm>
            <a:off x="3808906" y="128285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71" name="Rectangle 670"/>
          <p:cNvSpPr/>
          <p:nvPr/>
        </p:nvSpPr>
        <p:spPr>
          <a:xfrm>
            <a:off x="4134325" y="128285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72" name="Rectangle 671"/>
          <p:cNvSpPr/>
          <p:nvPr/>
        </p:nvSpPr>
        <p:spPr>
          <a:xfrm>
            <a:off x="3564841" y="144555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73" name="Rectangle 672"/>
          <p:cNvSpPr/>
          <p:nvPr/>
        </p:nvSpPr>
        <p:spPr>
          <a:xfrm>
            <a:off x="3483482" y="160826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74" name="Rectangle 673"/>
          <p:cNvSpPr/>
          <p:nvPr/>
        </p:nvSpPr>
        <p:spPr>
          <a:xfrm>
            <a:off x="4052972" y="144555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75" name="Rectangle 674"/>
          <p:cNvSpPr/>
          <p:nvPr/>
        </p:nvSpPr>
        <p:spPr>
          <a:xfrm>
            <a:off x="4134324" y="160826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76" name="Rectangle 675"/>
          <p:cNvSpPr/>
          <p:nvPr/>
        </p:nvSpPr>
        <p:spPr>
          <a:xfrm>
            <a:off x="3564841" y="177097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77" name="Rectangle 676"/>
          <p:cNvSpPr/>
          <p:nvPr/>
        </p:nvSpPr>
        <p:spPr>
          <a:xfrm>
            <a:off x="3890263" y="177097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78" name="Rectangle 677"/>
          <p:cNvSpPr/>
          <p:nvPr/>
        </p:nvSpPr>
        <p:spPr>
          <a:xfrm>
            <a:off x="4378390" y="144555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79" name="Rectangle 678"/>
          <p:cNvSpPr/>
          <p:nvPr/>
        </p:nvSpPr>
        <p:spPr>
          <a:xfrm>
            <a:off x="4297033" y="160826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80" name="Rectangle 679"/>
          <p:cNvSpPr/>
          <p:nvPr/>
        </p:nvSpPr>
        <p:spPr>
          <a:xfrm>
            <a:off x="4215681" y="79472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81" name="Rectangle 680"/>
          <p:cNvSpPr/>
          <p:nvPr/>
        </p:nvSpPr>
        <p:spPr>
          <a:xfrm>
            <a:off x="4297035" y="95743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82" name="Rectangle 681"/>
          <p:cNvSpPr/>
          <p:nvPr/>
        </p:nvSpPr>
        <p:spPr>
          <a:xfrm>
            <a:off x="4378390" y="112014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83" name="Rectangle 682"/>
          <p:cNvSpPr/>
          <p:nvPr/>
        </p:nvSpPr>
        <p:spPr>
          <a:xfrm>
            <a:off x="4703809" y="177097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84" name="Rectangle 683"/>
          <p:cNvSpPr/>
          <p:nvPr/>
        </p:nvSpPr>
        <p:spPr>
          <a:xfrm rot="10800000">
            <a:off x="4947871" y="193368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85" name="Rectangle 684"/>
          <p:cNvSpPr/>
          <p:nvPr/>
        </p:nvSpPr>
        <p:spPr>
          <a:xfrm rot="10800000">
            <a:off x="4622451" y="193368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86" name="Rectangle 685"/>
          <p:cNvSpPr/>
          <p:nvPr/>
        </p:nvSpPr>
        <p:spPr>
          <a:xfrm>
            <a:off x="3402132" y="177097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87" name="Rectangle 686"/>
          <p:cNvSpPr/>
          <p:nvPr/>
        </p:nvSpPr>
        <p:spPr>
          <a:xfrm>
            <a:off x="4541100" y="177097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88" name="Rectangle 687"/>
          <p:cNvSpPr/>
          <p:nvPr/>
        </p:nvSpPr>
        <p:spPr>
          <a:xfrm rot="10800000">
            <a:off x="4134322" y="225910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89" name="Rectangle 688"/>
          <p:cNvSpPr/>
          <p:nvPr/>
        </p:nvSpPr>
        <p:spPr>
          <a:xfrm rot="10800000">
            <a:off x="4215681" y="209639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91" name="Rectangle 690"/>
          <p:cNvSpPr/>
          <p:nvPr/>
        </p:nvSpPr>
        <p:spPr>
          <a:xfrm rot="10800000">
            <a:off x="4378390" y="242181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92" name="Rectangle 691"/>
          <p:cNvSpPr/>
          <p:nvPr/>
        </p:nvSpPr>
        <p:spPr>
          <a:xfrm rot="10800000">
            <a:off x="4134322" y="258452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93" name="Rectangle 692"/>
          <p:cNvSpPr/>
          <p:nvPr/>
        </p:nvSpPr>
        <p:spPr>
          <a:xfrm rot="10800000">
            <a:off x="4378390" y="209639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94" name="Rectangle 693"/>
          <p:cNvSpPr/>
          <p:nvPr/>
        </p:nvSpPr>
        <p:spPr>
          <a:xfrm rot="10800000">
            <a:off x="4459740" y="225910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95" name="Rectangle 694"/>
          <p:cNvSpPr/>
          <p:nvPr/>
        </p:nvSpPr>
        <p:spPr>
          <a:xfrm rot="10800000">
            <a:off x="4378390" y="274723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96" name="Rectangle 695"/>
          <p:cNvSpPr/>
          <p:nvPr/>
        </p:nvSpPr>
        <p:spPr>
          <a:xfrm rot="10800000">
            <a:off x="4215681" y="274723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97" name="Rectangle 696"/>
          <p:cNvSpPr/>
          <p:nvPr/>
        </p:nvSpPr>
        <p:spPr>
          <a:xfrm rot="10800000">
            <a:off x="4297031" y="290994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98" name="Rectangle 697"/>
          <p:cNvSpPr/>
          <p:nvPr/>
        </p:nvSpPr>
        <p:spPr>
          <a:xfrm rot="10800000">
            <a:off x="5029228" y="209639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99" name="Rectangle 698"/>
          <p:cNvSpPr/>
          <p:nvPr/>
        </p:nvSpPr>
        <p:spPr>
          <a:xfrm rot="10800000">
            <a:off x="4947869" y="225910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00" name="Rectangle 699"/>
          <p:cNvSpPr/>
          <p:nvPr/>
        </p:nvSpPr>
        <p:spPr>
          <a:xfrm>
            <a:off x="554698" y="323536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01" name="Rectangle 700"/>
          <p:cNvSpPr/>
          <p:nvPr/>
        </p:nvSpPr>
        <p:spPr>
          <a:xfrm>
            <a:off x="880117" y="323536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02" name="Rectangle 701"/>
          <p:cNvSpPr/>
          <p:nvPr/>
        </p:nvSpPr>
        <p:spPr>
          <a:xfrm>
            <a:off x="717407" y="323536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18" name="Rectangle 717"/>
          <p:cNvSpPr/>
          <p:nvPr/>
        </p:nvSpPr>
        <p:spPr>
          <a:xfrm>
            <a:off x="1368249" y="323536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19" name="Rectangle 718"/>
          <p:cNvSpPr/>
          <p:nvPr/>
        </p:nvSpPr>
        <p:spPr>
          <a:xfrm>
            <a:off x="1693668" y="323536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20" name="Rectangle 719"/>
          <p:cNvSpPr/>
          <p:nvPr/>
        </p:nvSpPr>
        <p:spPr>
          <a:xfrm>
            <a:off x="1856377" y="323536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21" name="Rectangle 720"/>
          <p:cNvSpPr/>
          <p:nvPr/>
        </p:nvSpPr>
        <p:spPr>
          <a:xfrm>
            <a:off x="2019086" y="323536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22" name="Rectangle 721"/>
          <p:cNvSpPr/>
          <p:nvPr/>
        </p:nvSpPr>
        <p:spPr>
          <a:xfrm>
            <a:off x="2832630" y="323536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23" name="Rectangle 722"/>
          <p:cNvSpPr/>
          <p:nvPr/>
        </p:nvSpPr>
        <p:spPr>
          <a:xfrm>
            <a:off x="2669921" y="323536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24" name="Rectangle 723"/>
          <p:cNvSpPr/>
          <p:nvPr/>
        </p:nvSpPr>
        <p:spPr>
          <a:xfrm>
            <a:off x="391988" y="323536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26" name="Rectangle 725"/>
          <p:cNvSpPr/>
          <p:nvPr/>
        </p:nvSpPr>
        <p:spPr>
          <a:xfrm rot="10800000">
            <a:off x="2669923" y="551329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27" name="Rectangle 726"/>
          <p:cNvSpPr/>
          <p:nvPr/>
        </p:nvSpPr>
        <p:spPr>
          <a:xfrm rot="10800000">
            <a:off x="2344507" y="551329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28" name="Rectangle 727"/>
          <p:cNvSpPr/>
          <p:nvPr/>
        </p:nvSpPr>
        <p:spPr>
          <a:xfrm rot="10800000">
            <a:off x="2181798" y="551329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29" name="Rectangle 728"/>
          <p:cNvSpPr/>
          <p:nvPr/>
        </p:nvSpPr>
        <p:spPr>
          <a:xfrm rot="10800000">
            <a:off x="2019088" y="551329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30" name="Rectangle 729"/>
          <p:cNvSpPr/>
          <p:nvPr/>
        </p:nvSpPr>
        <p:spPr>
          <a:xfrm rot="10800000">
            <a:off x="1530959" y="551329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31" name="Rectangle 730"/>
          <p:cNvSpPr/>
          <p:nvPr/>
        </p:nvSpPr>
        <p:spPr>
          <a:xfrm rot="10800000">
            <a:off x="880115" y="551329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32" name="Rectangle 731"/>
          <p:cNvSpPr/>
          <p:nvPr/>
        </p:nvSpPr>
        <p:spPr>
          <a:xfrm rot="10800000">
            <a:off x="717405" y="551329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33" name="Rectangle 732"/>
          <p:cNvSpPr/>
          <p:nvPr/>
        </p:nvSpPr>
        <p:spPr>
          <a:xfrm rot="10800000">
            <a:off x="391984" y="551329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35" name="Rectangle 734"/>
          <p:cNvSpPr/>
          <p:nvPr/>
        </p:nvSpPr>
        <p:spPr>
          <a:xfrm>
            <a:off x="636055" y="372349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36" name="Rectangle 735"/>
          <p:cNvSpPr/>
          <p:nvPr/>
        </p:nvSpPr>
        <p:spPr>
          <a:xfrm>
            <a:off x="961474" y="372349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37" name="Rectangle 736"/>
          <p:cNvSpPr/>
          <p:nvPr/>
        </p:nvSpPr>
        <p:spPr>
          <a:xfrm>
            <a:off x="554701" y="356078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38" name="Rectangle 737"/>
          <p:cNvSpPr/>
          <p:nvPr/>
        </p:nvSpPr>
        <p:spPr>
          <a:xfrm>
            <a:off x="1612318" y="372349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39" name="Rectangle 738"/>
          <p:cNvSpPr/>
          <p:nvPr/>
        </p:nvSpPr>
        <p:spPr>
          <a:xfrm>
            <a:off x="1449608" y="372349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40" name="Rectangle 739"/>
          <p:cNvSpPr/>
          <p:nvPr/>
        </p:nvSpPr>
        <p:spPr>
          <a:xfrm>
            <a:off x="1042830" y="356078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41" name="Rectangle 740"/>
          <p:cNvSpPr/>
          <p:nvPr/>
        </p:nvSpPr>
        <p:spPr>
          <a:xfrm>
            <a:off x="1368254" y="356078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42" name="Rectangle 741"/>
          <p:cNvSpPr/>
          <p:nvPr/>
        </p:nvSpPr>
        <p:spPr>
          <a:xfrm>
            <a:off x="1937735" y="372349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43" name="Rectangle 742"/>
          <p:cNvSpPr/>
          <p:nvPr/>
        </p:nvSpPr>
        <p:spPr>
          <a:xfrm>
            <a:off x="2263155" y="372349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44" name="Rectangle 743"/>
          <p:cNvSpPr/>
          <p:nvPr/>
        </p:nvSpPr>
        <p:spPr>
          <a:xfrm>
            <a:off x="2100445" y="372349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45" name="Rectangle 744"/>
          <p:cNvSpPr/>
          <p:nvPr/>
        </p:nvSpPr>
        <p:spPr>
          <a:xfrm>
            <a:off x="1856381" y="356078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46" name="Rectangle 745"/>
          <p:cNvSpPr/>
          <p:nvPr/>
        </p:nvSpPr>
        <p:spPr>
          <a:xfrm>
            <a:off x="2181800" y="356078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47" name="Rectangle 746"/>
          <p:cNvSpPr/>
          <p:nvPr/>
        </p:nvSpPr>
        <p:spPr>
          <a:xfrm>
            <a:off x="2019090" y="356078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48" name="Rectangle 747"/>
          <p:cNvSpPr/>
          <p:nvPr/>
        </p:nvSpPr>
        <p:spPr>
          <a:xfrm>
            <a:off x="2588574" y="372349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50" name="Rectangle 749"/>
          <p:cNvSpPr/>
          <p:nvPr/>
        </p:nvSpPr>
        <p:spPr>
          <a:xfrm>
            <a:off x="2344510" y="356078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51" name="Rectangle 750"/>
          <p:cNvSpPr/>
          <p:nvPr/>
        </p:nvSpPr>
        <p:spPr>
          <a:xfrm>
            <a:off x="391990" y="356078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54" name="Rectangle 753"/>
          <p:cNvSpPr/>
          <p:nvPr/>
        </p:nvSpPr>
        <p:spPr>
          <a:xfrm>
            <a:off x="473346" y="372349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55" name="Rectangle 754"/>
          <p:cNvSpPr/>
          <p:nvPr/>
        </p:nvSpPr>
        <p:spPr>
          <a:xfrm>
            <a:off x="798768" y="404891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56" name="Rectangle 755"/>
          <p:cNvSpPr/>
          <p:nvPr/>
        </p:nvSpPr>
        <p:spPr>
          <a:xfrm>
            <a:off x="880118" y="388620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57" name="Rectangle 756"/>
          <p:cNvSpPr/>
          <p:nvPr/>
        </p:nvSpPr>
        <p:spPr>
          <a:xfrm>
            <a:off x="717411" y="388620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58" name="Rectangle 757"/>
          <p:cNvSpPr/>
          <p:nvPr/>
        </p:nvSpPr>
        <p:spPr>
          <a:xfrm>
            <a:off x="1124187" y="404891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59" name="Rectangle 758"/>
          <p:cNvSpPr/>
          <p:nvPr/>
        </p:nvSpPr>
        <p:spPr>
          <a:xfrm>
            <a:off x="1286898" y="404891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60" name="Rectangle 759"/>
          <p:cNvSpPr/>
          <p:nvPr/>
        </p:nvSpPr>
        <p:spPr>
          <a:xfrm>
            <a:off x="1612317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61" name="Rectangle 760"/>
          <p:cNvSpPr/>
          <p:nvPr/>
        </p:nvSpPr>
        <p:spPr>
          <a:xfrm>
            <a:off x="1042830" y="388620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62" name="Rectangle 761"/>
          <p:cNvSpPr/>
          <p:nvPr/>
        </p:nvSpPr>
        <p:spPr>
          <a:xfrm>
            <a:off x="1368252" y="388620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63" name="Rectangle 762"/>
          <p:cNvSpPr/>
          <p:nvPr/>
        </p:nvSpPr>
        <p:spPr>
          <a:xfrm>
            <a:off x="1937735" y="404891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65" name="Rectangle 764"/>
          <p:cNvSpPr/>
          <p:nvPr/>
        </p:nvSpPr>
        <p:spPr>
          <a:xfrm>
            <a:off x="1693668" y="388620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66" name="Rectangle 765"/>
          <p:cNvSpPr/>
          <p:nvPr/>
        </p:nvSpPr>
        <p:spPr>
          <a:xfrm>
            <a:off x="1856378" y="388620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67" name="Rectangle 766"/>
          <p:cNvSpPr/>
          <p:nvPr/>
        </p:nvSpPr>
        <p:spPr>
          <a:xfrm>
            <a:off x="2019088" y="388620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68" name="Rectangle 767"/>
          <p:cNvSpPr/>
          <p:nvPr/>
        </p:nvSpPr>
        <p:spPr>
          <a:xfrm>
            <a:off x="2425863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69" name="Rectangle 768"/>
          <p:cNvSpPr/>
          <p:nvPr/>
        </p:nvSpPr>
        <p:spPr>
          <a:xfrm>
            <a:off x="2913987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70" name="Rectangle 769"/>
          <p:cNvSpPr/>
          <p:nvPr/>
        </p:nvSpPr>
        <p:spPr>
          <a:xfrm>
            <a:off x="2751279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71" name="Rectangle 770"/>
          <p:cNvSpPr/>
          <p:nvPr/>
        </p:nvSpPr>
        <p:spPr>
          <a:xfrm>
            <a:off x="2344507" y="388620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72" name="Rectangle 771"/>
          <p:cNvSpPr/>
          <p:nvPr/>
        </p:nvSpPr>
        <p:spPr>
          <a:xfrm>
            <a:off x="2507217" y="388620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73" name="Rectangle 772"/>
          <p:cNvSpPr/>
          <p:nvPr/>
        </p:nvSpPr>
        <p:spPr>
          <a:xfrm>
            <a:off x="2832631" y="388620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74" name="Rectangle 773"/>
          <p:cNvSpPr/>
          <p:nvPr/>
        </p:nvSpPr>
        <p:spPr>
          <a:xfrm>
            <a:off x="2669923" y="388620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75" name="Rectangle 774"/>
          <p:cNvSpPr/>
          <p:nvPr/>
        </p:nvSpPr>
        <p:spPr>
          <a:xfrm>
            <a:off x="391990" y="388620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78" name="Rectangle 777"/>
          <p:cNvSpPr/>
          <p:nvPr/>
        </p:nvSpPr>
        <p:spPr>
          <a:xfrm>
            <a:off x="473346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79" name="Rectangle 778"/>
          <p:cNvSpPr/>
          <p:nvPr/>
        </p:nvSpPr>
        <p:spPr>
          <a:xfrm rot="10800000">
            <a:off x="2751274" y="567600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80" name="Rectangle 779"/>
          <p:cNvSpPr/>
          <p:nvPr/>
        </p:nvSpPr>
        <p:spPr>
          <a:xfrm rot="10800000">
            <a:off x="2425858" y="567600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81" name="Rectangle 780"/>
          <p:cNvSpPr/>
          <p:nvPr/>
        </p:nvSpPr>
        <p:spPr>
          <a:xfrm rot="10800000">
            <a:off x="2588568" y="567600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82" name="Rectangle 781"/>
          <p:cNvSpPr/>
          <p:nvPr/>
        </p:nvSpPr>
        <p:spPr>
          <a:xfrm rot="10800000">
            <a:off x="2100439" y="567600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83" name="Rectangle 782"/>
          <p:cNvSpPr/>
          <p:nvPr/>
        </p:nvSpPr>
        <p:spPr>
          <a:xfrm rot="10800000">
            <a:off x="1937735" y="567600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84" name="Rectangle 783"/>
          <p:cNvSpPr/>
          <p:nvPr/>
        </p:nvSpPr>
        <p:spPr>
          <a:xfrm rot="10800000">
            <a:off x="1612317" y="567600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85" name="Rectangle 784"/>
          <p:cNvSpPr/>
          <p:nvPr/>
        </p:nvSpPr>
        <p:spPr>
          <a:xfrm rot="10800000">
            <a:off x="1449607" y="567600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86" name="Rectangle 785"/>
          <p:cNvSpPr/>
          <p:nvPr/>
        </p:nvSpPr>
        <p:spPr>
          <a:xfrm rot="10800000">
            <a:off x="1286897" y="567600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87" name="Rectangle 786"/>
          <p:cNvSpPr/>
          <p:nvPr/>
        </p:nvSpPr>
        <p:spPr>
          <a:xfrm rot="10800000">
            <a:off x="473344" y="567600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88" name="Rectangle 787"/>
          <p:cNvSpPr/>
          <p:nvPr/>
        </p:nvSpPr>
        <p:spPr>
          <a:xfrm rot="10800000">
            <a:off x="636053" y="567600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90" name="Rectangle 789"/>
          <p:cNvSpPr/>
          <p:nvPr/>
        </p:nvSpPr>
        <p:spPr>
          <a:xfrm>
            <a:off x="636054" y="339807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91" name="Rectangle 790"/>
          <p:cNvSpPr/>
          <p:nvPr/>
        </p:nvSpPr>
        <p:spPr>
          <a:xfrm>
            <a:off x="961472" y="339807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92" name="Rectangle 791"/>
          <p:cNvSpPr/>
          <p:nvPr/>
        </p:nvSpPr>
        <p:spPr>
          <a:xfrm>
            <a:off x="798761" y="339807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93" name="Rectangle 792"/>
          <p:cNvSpPr/>
          <p:nvPr/>
        </p:nvSpPr>
        <p:spPr>
          <a:xfrm>
            <a:off x="1124185" y="339807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94" name="Rectangle 793"/>
          <p:cNvSpPr/>
          <p:nvPr/>
        </p:nvSpPr>
        <p:spPr>
          <a:xfrm>
            <a:off x="1286896" y="339807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95" name="Rectangle 794"/>
          <p:cNvSpPr/>
          <p:nvPr/>
        </p:nvSpPr>
        <p:spPr>
          <a:xfrm>
            <a:off x="1449606" y="339807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96" name="Rectangle 795"/>
          <p:cNvSpPr/>
          <p:nvPr/>
        </p:nvSpPr>
        <p:spPr>
          <a:xfrm>
            <a:off x="1775024" y="3398073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97" name="Rectangle 796"/>
          <p:cNvSpPr/>
          <p:nvPr/>
        </p:nvSpPr>
        <p:spPr>
          <a:xfrm>
            <a:off x="1937733" y="3398073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98" name="Rectangle 797"/>
          <p:cNvSpPr/>
          <p:nvPr/>
        </p:nvSpPr>
        <p:spPr>
          <a:xfrm>
            <a:off x="2100443" y="3398073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99" name="Rectangle 798"/>
          <p:cNvSpPr/>
          <p:nvPr/>
        </p:nvSpPr>
        <p:spPr>
          <a:xfrm>
            <a:off x="2425863" y="3398073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00" name="Rectangle 799"/>
          <p:cNvSpPr/>
          <p:nvPr/>
        </p:nvSpPr>
        <p:spPr>
          <a:xfrm>
            <a:off x="2588573" y="3398073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01" name="Rectangle 800"/>
          <p:cNvSpPr/>
          <p:nvPr/>
        </p:nvSpPr>
        <p:spPr>
          <a:xfrm>
            <a:off x="2913987" y="3398073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02" name="Rectangle 801"/>
          <p:cNvSpPr/>
          <p:nvPr/>
        </p:nvSpPr>
        <p:spPr>
          <a:xfrm>
            <a:off x="2751279" y="3398073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04" name="Rectangle 803"/>
          <p:cNvSpPr/>
          <p:nvPr/>
        </p:nvSpPr>
        <p:spPr>
          <a:xfrm>
            <a:off x="473345" y="339807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05" name="Rectangle 804"/>
          <p:cNvSpPr/>
          <p:nvPr/>
        </p:nvSpPr>
        <p:spPr>
          <a:xfrm rot="10800000">
            <a:off x="2751279" y="535058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06" name="Rectangle 805"/>
          <p:cNvSpPr/>
          <p:nvPr/>
        </p:nvSpPr>
        <p:spPr>
          <a:xfrm rot="10800000">
            <a:off x="2263155" y="535058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07" name="Rectangle 806"/>
          <p:cNvSpPr/>
          <p:nvPr/>
        </p:nvSpPr>
        <p:spPr>
          <a:xfrm rot="10800000">
            <a:off x="1937735" y="535058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08" name="Rectangle 807"/>
          <p:cNvSpPr/>
          <p:nvPr/>
        </p:nvSpPr>
        <p:spPr>
          <a:xfrm rot="10800000">
            <a:off x="1449607" y="535058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09" name="Rectangle 808"/>
          <p:cNvSpPr/>
          <p:nvPr/>
        </p:nvSpPr>
        <p:spPr>
          <a:xfrm rot="10800000">
            <a:off x="1124186" y="535058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10" name="Rectangle 809"/>
          <p:cNvSpPr/>
          <p:nvPr/>
        </p:nvSpPr>
        <p:spPr>
          <a:xfrm rot="10800000">
            <a:off x="961474" y="535058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11" name="Rectangle 810"/>
          <p:cNvSpPr/>
          <p:nvPr/>
        </p:nvSpPr>
        <p:spPr>
          <a:xfrm rot="10800000">
            <a:off x="798764" y="535058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12" name="Rectangle 811"/>
          <p:cNvSpPr/>
          <p:nvPr/>
        </p:nvSpPr>
        <p:spPr>
          <a:xfrm rot="10800000">
            <a:off x="636053" y="535058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13" name="Rectangle 812"/>
          <p:cNvSpPr/>
          <p:nvPr/>
        </p:nvSpPr>
        <p:spPr>
          <a:xfrm rot="10800000">
            <a:off x="2913988" y="535058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15" name="Rectangle 814"/>
          <p:cNvSpPr/>
          <p:nvPr/>
        </p:nvSpPr>
        <p:spPr>
          <a:xfrm rot="10800000">
            <a:off x="2669923" y="518787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16" name="Rectangle 815"/>
          <p:cNvSpPr/>
          <p:nvPr/>
        </p:nvSpPr>
        <p:spPr>
          <a:xfrm rot="10800000">
            <a:off x="2344504" y="518787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17" name="Rectangle 816"/>
          <p:cNvSpPr/>
          <p:nvPr/>
        </p:nvSpPr>
        <p:spPr>
          <a:xfrm rot="10800000">
            <a:off x="1693667" y="518787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18" name="Rectangle 817"/>
          <p:cNvSpPr/>
          <p:nvPr/>
        </p:nvSpPr>
        <p:spPr>
          <a:xfrm rot="10800000">
            <a:off x="1856376" y="518787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19" name="Rectangle 818"/>
          <p:cNvSpPr/>
          <p:nvPr/>
        </p:nvSpPr>
        <p:spPr>
          <a:xfrm rot="10800000">
            <a:off x="1368246" y="518787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20" name="Rectangle 819"/>
          <p:cNvSpPr/>
          <p:nvPr/>
        </p:nvSpPr>
        <p:spPr>
          <a:xfrm rot="10800000">
            <a:off x="1042826" y="518787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21" name="Rectangle 820"/>
          <p:cNvSpPr/>
          <p:nvPr/>
        </p:nvSpPr>
        <p:spPr>
          <a:xfrm rot="10800000">
            <a:off x="1205537" y="518787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22" name="Rectangle 821"/>
          <p:cNvSpPr/>
          <p:nvPr/>
        </p:nvSpPr>
        <p:spPr>
          <a:xfrm rot="10800000">
            <a:off x="880115" y="518787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23" name="Rectangle 822"/>
          <p:cNvSpPr/>
          <p:nvPr/>
        </p:nvSpPr>
        <p:spPr>
          <a:xfrm rot="10800000">
            <a:off x="717405" y="518787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24" name="Rectangle 823"/>
          <p:cNvSpPr/>
          <p:nvPr/>
        </p:nvSpPr>
        <p:spPr>
          <a:xfrm rot="10800000">
            <a:off x="391984" y="518787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27" name="Rectangle 826"/>
          <p:cNvSpPr/>
          <p:nvPr/>
        </p:nvSpPr>
        <p:spPr>
          <a:xfrm rot="10800000">
            <a:off x="2425863" y="502516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28" name="Rectangle 827"/>
          <p:cNvSpPr/>
          <p:nvPr/>
        </p:nvSpPr>
        <p:spPr>
          <a:xfrm rot="10800000">
            <a:off x="2588573" y="502516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29" name="Rectangle 828"/>
          <p:cNvSpPr/>
          <p:nvPr/>
        </p:nvSpPr>
        <p:spPr>
          <a:xfrm rot="10800000">
            <a:off x="2263155" y="502516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30" name="Rectangle 829"/>
          <p:cNvSpPr/>
          <p:nvPr/>
        </p:nvSpPr>
        <p:spPr>
          <a:xfrm rot="10800000">
            <a:off x="1937735" y="502516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31" name="Rectangle 830"/>
          <p:cNvSpPr/>
          <p:nvPr/>
        </p:nvSpPr>
        <p:spPr>
          <a:xfrm rot="10800000">
            <a:off x="1612317" y="502516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32" name="Rectangle 831"/>
          <p:cNvSpPr/>
          <p:nvPr/>
        </p:nvSpPr>
        <p:spPr>
          <a:xfrm rot="10800000">
            <a:off x="1449607" y="502516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33" name="Rectangle 832"/>
          <p:cNvSpPr/>
          <p:nvPr/>
        </p:nvSpPr>
        <p:spPr>
          <a:xfrm rot="10800000">
            <a:off x="1286897" y="502516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34" name="Rectangle 833"/>
          <p:cNvSpPr/>
          <p:nvPr/>
        </p:nvSpPr>
        <p:spPr>
          <a:xfrm rot="10800000">
            <a:off x="961474" y="502516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35" name="Rectangle 834"/>
          <p:cNvSpPr/>
          <p:nvPr/>
        </p:nvSpPr>
        <p:spPr>
          <a:xfrm rot="10800000">
            <a:off x="798764" y="502516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36" name="Rectangle 835"/>
          <p:cNvSpPr/>
          <p:nvPr/>
        </p:nvSpPr>
        <p:spPr>
          <a:xfrm rot="10800000">
            <a:off x="473344" y="502516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38" name="Rectangle 837"/>
          <p:cNvSpPr/>
          <p:nvPr/>
        </p:nvSpPr>
        <p:spPr>
          <a:xfrm rot="10800000">
            <a:off x="2507213" y="486245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39" name="Rectangle 838"/>
          <p:cNvSpPr/>
          <p:nvPr/>
        </p:nvSpPr>
        <p:spPr>
          <a:xfrm rot="10800000">
            <a:off x="2181794" y="486245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40" name="Rectangle 839"/>
          <p:cNvSpPr/>
          <p:nvPr/>
        </p:nvSpPr>
        <p:spPr>
          <a:xfrm rot="10800000">
            <a:off x="2019084" y="486245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41" name="Rectangle 840"/>
          <p:cNvSpPr/>
          <p:nvPr/>
        </p:nvSpPr>
        <p:spPr>
          <a:xfrm rot="10800000">
            <a:off x="1693666" y="486245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42" name="Rectangle 841"/>
          <p:cNvSpPr/>
          <p:nvPr/>
        </p:nvSpPr>
        <p:spPr>
          <a:xfrm rot="10800000">
            <a:off x="1368246" y="486245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43" name="Rectangle 842"/>
          <p:cNvSpPr/>
          <p:nvPr/>
        </p:nvSpPr>
        <p:spPr>
          <a:xfrm rot="10800000">
            <a:off x="1205537" y="486245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44" name="Rectangle 843"/>
          <p:cNvSpPr/>
          <p:nvPr/>
        </p:nvSpPr>
        <p:spPr>
          <a:xfrm rot="10800000">
            <a:off x="880115" y="486245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45" name="Rectangle 844"/>
          <p:cNvSpPr/>
          <p:nvPr/>
        </p:nvSpPr>
        <p:spPr>
          <a:xfrm rot="10800000">
            <a:off x="391984" y="486245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46" name="Rectangle 845"/>
          <p:cNvSpPr/>
          <p:nvPr/>
        </p:nvSpPr>
        <p:spPr>
          <a:xfrm rot="10800000">
            <a:off x="554696" y="486245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49" name="Rectangle 848"/>
          <p:cNvSpPr/>
          <p:nvPr/>
        </p:nvSpPr>
        <p:spPr>
          <a:xfrm>
            <a:off x="636055" y="437432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50" name="Rectangle 849"/>
          <p:cNvSpPr/>
          <p:nvPr/>
        </p:nvSpPr>
        <p:spPr>
          <a:xfrm>
            <a:off x="717409" y="421161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51" name="Rectangle 850"/>
          <p:cNvSpPr/>
          <p:nvPr/>
        </p:nvSpPr>
        <p:spPr>
          <a:xfrm>
            <a:off x="1124187" y="437432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52" name="Rectangle 851"/>
          <p:cNvSpPr/>
          <p:nvPr/>
        </p:nvSpPr>
        <p:spPr>
          <a:xfrm>
            <a:off x="1612317" y="437432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53" name="Rectangle 852"/>
          <p:cNvSpPr/>
          <p:nvPr/>
        </p:nvSpPr>
        <p:spPr>
          <a:xfrm>
            <a:off x="1449607" y="437432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54" name="Rectangle 853"/>
          <p:cNvSpPr/>
          <p:nvPr/>
        </p:nvSpPr>
        <p:spPr>
          <a:xfrm>
            <a:off x="1042829" y="421161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55" name="Rectangle 854"/>
          <p:cNvSpPr/>
          <p:nvPr/>
        </p:nvSpPr>
        <p:spPr>
          <a:xfrm>
            <a:off x="1205539" y="421161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56" name="Rectangle 855"/>
          <p:cNvSpPr/>
          <p:nvPr/>
        </p:nvSpPr>
        <p:spPr>
          <a:xfrm>
            <a:off x="1368250" y="421161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57" name="Rectangle 856"/>
          <p:cNvSpPr/>
          <p:nvPr/>
        </p:nvSpPr>
        <p:spPr>
          <a:xfrm>
            <a:off x="1775026" y="437432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58" name="Rectangle 857"/>
          <p:cNvSpPr/>
          <p:nvPr/>
        </p:nvSpPr>
        <p:spPr>
          <a:xfrm>
            <a:off x="2263155" y="437432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59" name="Rectangle 858"/>
          <p:cNvSpPr/>
          <p:nvPr/>
        </p:nvSpPr>
        <p:spPr>
          <a:xfrm>
            <a:off x="1856378" y="421161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62" name="Rectangle 861"/>
          <p:cNvSpPr/>
          <p:nvPr/>
        </p:nvSpPr>
        <p:spPr>
          <a:xfrm>
            <a:off x="2425865" y="437432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63" name="Rectangle 862"/>
          <p:cNvSpPr/>
          <p:nvPr/>
        </p:nvSpPr>
        <p:spPr>
          <a:xfrm>
            <a:off x="2588574" y="437432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64" name="Rectangle 863"/>
          <p:cNvSpPr/>
          <p:nvPr/>
        </p:nvSpPr>
        <p:spPr>
          <a:xfrm>
            <a:off x="2913988" y="437432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65" name="Rectangle 864"/>
          <p:cNvSpPr/>
          <p:nvPr/>
        </p:nvSpPr>
        <p:spPr>
          <a:xfrm>
            <a:off x="2751281" y="437432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67" name="Rectangle 866"/>
          <p:cNvSpPr/>
          <p:nvPr/>
        </p:nvSpPr>
        <p:spPr>
          <a:xfrm>
            <a:off x="2832631" y="421161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68" name="Rectangle 867"/>
          <p:cNvSpPr/>
          <p:nvPr/>
        </p:nvSpPr>
        <p:spPr>
          <a:xfrm>
            <a:off x="2669923" y="421161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69" name="Rectangle 868"/>
          <p:cNvSpPr/>
          <p:nvPr/>
        </p:nvSpPr>
        <p:spPr>
          <a:xfrm>
            <a:off x="391989" y="421161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72" name="Rectangle 871"/>
          <p:cNvSpPr/>
          <p:nvPr/>
        </p:nvSpPr>
        <p:spPr>
          <a:xfrm rot="10800000">
            <a:off x="2588573" y="469974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73" name="Rectangle 872"/>
          <p:cNvSpPr/>
          <p:nvPr/>
        </p:nvSpPr>
        <p:spPr>
          <a:xfrm rot="10800000">
            <a:off x="2263155" y="469974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74" name="Rectangle 873"/>
          <p:cNvSpPr/>
          <p:nvPr/>
        </p:nvSpPr>
        <p:spPr>
          <a:xfrm rot="10800000">
            <a:off x="2100445" y="469974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75" name="Rectangle 874"/>
          <p:cNvSpPr/>
          <p:nvPr/>
        </p:nvSpPr>
        <p:spPr>
          <a:xfrm rot="10800000">
            <a:off x="1937735" y="469974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76" name="Rectangle 875"/>
          <p:cNvSpPr/>
          <p:nvPr/>
        </p:nvSpPr>
        <p:spPr>
          <a:xfrm rot="10800000">
            <a:off x="1449607" y="469974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77" name="Rectangle 876"/>
          <p:cNvSpPr/>
          <p:nvPr/>
        </p:nvSpPr>
        <p:spPr>
          <a:xfrm rot="10800000">
            <a:off x="1124186" y="469974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78" name="Rectangle 877"/>
          <p:cNvSpPr/>
          <p:nvPr/>
        </p:nvSpPr>
        <p:spPr>
          <a:xfrm rot="10800000">
            <a:off x="1286897" y="469974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79" name="Rectangle 878"/>
          <p:cNvSpPr/>
          <p:nvPr/>
        </p:nvSpPr>
        <p:spPr>
          <a:xfrm rot="10800000">
            <a:off x="473344" y="469974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82" name="Rectangle 881"/>
          <p:cNvSpPr/>
          <p:nvPr/>
        </p:nvSpPr>
        <p:spPr>
          <a:xfrm rot="10800000">
            <a:off x="2669923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83" name="Rectangle 882"/>
          <p:cNvSpPr/>
          <p:nvPr/>
        </p:nvSpPr>
        <p:spPr>
          <a:xfrm rot="10800000">
            <a:off x="2507216" y="453703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84" name="Rectangle 883"/>
          <p:cNvSpPr/>
          <p:nvPr/>
        </p:nvSpPr>
        <p:spPr>
          <a:xfrm rot="10800000">
            <a:off x="2181795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85" name="Rectangle 884"/>
          <p:cNvSpPr/>
          <p:nvPr/>
        </p:nvSpPr>
        <p:spPr>
          <a:xfrm rot="10800000">
            <a:off x="1693667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86" name="Rectangle 885"/>
          <p:cNvSpPr/>
          <p:nvPr/>
        </p:nvSpPr>
        <p:spPr>
          <a:xfrm rot="10800000">
            <a:off x="1856377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87" name="Rectangle 886"/>
          <p:cNvSpPr/>
          <p:nvPr/>
        </p:nvSpPr>
        <p:spPr>
          <a:xfrm rot="10800000">
            <a:off x="1530956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88" name="Rectangle 887"/>
          <p:cNvSpPr/>
          <p:nvPr/>
        </p:nvSpPr>
        <p:spPr>
          <a:xfrm rot="10800000">
            <a:off x="1368247" y="453703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89" name="Rectangle 888"/>
          <p:cNvSpPr/>
          <p:nvPr/>
        </p:nvSpPr>
        <p:spPr>
          <a:xfrm rot="10800000">
            <a:off x="1042828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90" name="Rectangle 889"/>
          <p:cNvSpPr/>
          <p:nvPr/>
        </p:nvSpPr>
        <p:spPr>
          <a:xfrm rot="10800000">
            <a:off x="1205539" y="453703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91" name="Rectangle 890"/>
          <p:cNvSpPr/>
          <p:nvPr/>
        </p:nvSpPr>
        <p:spPr>
          <a:xfrm rot="10800000">
            <a:off x="880117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92" name="Rectangle 891"/>
          <p:cNvSpPr/>
          <p:nvPr/>
        </p:nvSpPr>
        <p:spPr>
          <a:xfrm rot="10800000">
            <a:off x="717407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93" name="Rectangle 892"/>
          <p:cNvSpPr/>
          <p:nvPr/>
        </p:nvSpPr>
        <p:spPr>
          <a:xfrm rot="10800000">
            <a:off x="391987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94" name="Rectangle 893"/>
          <p:cNvSpPr/>
          <p:nvPr/>
        </p:nvSpPr>
        <p:spPr>
          <a:xfrm rot="10800000">
            <a:off x="554697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96" name="Rectangle 895"/>
          <p:cNvSpPr/>
          <p:nvPr/>
        </p:nvSpPr>
        <p:spPr>
          <a:xfrm rot="10800000">
            <a:off x="798764" y="469974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97" name="Rectangle 896"/>
          <p:cNvSpPr/>
          <p:nvPr/>
        </p:nvSpPr>
        <p:spPr>
          <a:xfrm rot="10800000">
            <a:off x="961474" y="469974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98" name="Rectangle 897"/>
          <p:cNvSpPr/>
          <p:nvPr/>
        </p:nvSpPr>
        <p:spPr>
          <a:xfrm rot="10800000">
            <a:off x="717405" y="486245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99" name="Rectangle 898"/>
          <p:cNvSpPr/>
          <p:nvPr/>
        </p:nvSpPr>
        <p:spPr>
          <a:xfrm rot="10800000">
            <a:off x="636053" y="502516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00" name="Rectangle 899"/>
          <p:cNvSpPr/>
          <p:nvPr/>
        </p:nvSpPr>
        <p:spPr>
          <a:xfrm rot="10800000">
            <a:off x="1042826" y="486245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01" name="Rectangle 900"/>
          <p:cNvSpPr/>
          <p:nvPr/>
        </p:nvSpPr>
        <p:spPr>
          <a:xfrm rot="10800000">
            <a:off x="1124186" y="502516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02" name="Rectangle 901"/>
          <p:cNvSpPr/>
          <p:nvPr/>
        </p:nvSpPr>
        <p:spPr>
          <a:xfrm rot="10800000">
            <a:off x="554696" y="518787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03" name="Rectangle 902"/>
          <p:cNvSpPr/>
          <p:nvPr/>
        </p:nvSpPr>
        <p:spPr>
          <a:xfrm rot="10800000">
            <a:off x="473344" y="535058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04" name="Rectangle 903"/>
          <p:cNvSpPr/>
          <p:nvPr/>
        </p:nvSpPr>
        <p:spPr>
          <a:xfrm rot="10800000">
            <a:off x="554696" y="551329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05" name="Rectangle 904"/>
          <p:cNvSpPr/>
          <p:nvPr/>
        </p:nvSpPr>
        <p:spPr>
          <a:xfrm>
            <a:off x="2507219" y="356078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07" name="Rectangle 906"/>
          <p:cNvSpPr/>
          <p:nvPr/>
        </p:nvSpPr>
        <p:spPr>
          <a:xfrm>
            <a:off x="2669926" y="356078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08" name="Rectangle 907"/>
          <p:cNvSpPr/>
          <p:nvPr/>
        </p:nvSpPr>
        <p:spPr>
          <a:xfrm>
            <a:off x="2425865" y="372349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09" name="Rectangle 908"/>
          <p:cNvSpPr/>
          <p:nvPr/>
        </p:nvSpPr>
        <p:spPr>
          <a:xfrm>
            <a:off x="2751281" y="372349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10" name="Rectangle 909"/>
          <p:cNvSpPr/>
          <p:nvPr/>
        </p:nvSpPr>
        <p:spPr>
          <a:xfrm>
            <a:off x="2181798" y="388620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12" name="Rectangle 911"/>
          <p:cNvSpPr/>
          <p:nvPr/>
        </p:nvSpPr>
        <p:spPr>
          <a:xfrm>
            <a:off x="1205539" y="323536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13" name="Rectangle 912"/>
          <p:cNvSpPr/>
          <p:nvPr/>
        </p:nvSpPr>
        <p:spPr>
          <a:xfrm>
            <a:off x="1042828" y="323536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14" name="Rectangle 913"/>
          <p:cNvSpPr/>
          <p:nvPr/>
        </p:nvSpPr>
        <p:spPr>
          <a:xfrm rot="10800000">
            <a:off x="1042826" y="551329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15" name="Rectangle 914"/>
          <p:cNvSpPr/>
          <p:nvPr/>
        </p:nvSpPr>
        <p:spPr>
          <a:xfrm rot="10800000">
            <a:off x="1286897" y="535058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16" name="Rectangle 915"/>
          <p:cNvSpPr/>
          <p:nvPr/>
        </p:nvSpPr>
        <p:spPr>
          <a:xfrm rot="10800000">
            <a:off x="961474" y="567600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17" name="Rectangle 916"/>
          <p:cNvSpPr/>
          <p:nvPr/>
        </p:nvSpPr>
        <p:spPr>
          <a:xfrm rot="10800000">
            <a:off x="1205537" y="551329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18" name="Rectangle 917"/>
          <p:cNvSpPr/>
          <p:nvPr/>
        </p:nvSpPr>
        <p:spPr>
          <a:xfrm rot="10800000">
            <a:off x="1368246" y="551329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19" name="Rectangle 918"/>
          <p:cNvSpPr/>
          <p:nvPr/>
        </p:nvSpPr>
        <p:spPr>
          <a:xfrm rot="10800000">
            <a:off x="1124186" y="567600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20" name="Rectangle 919"/>
          <p:cNvSpPr/>
          <p:nvPr/>
        </p:nvSpPr>
        <p:spPr>
          <a:xfrm>
            <a:off x="2344505" y="323536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21" name="Rectangle 920"/>
          <p:cNvSpPr/>
          <p:nvPr/>
        </p:nvSpPr>
        <p:spPr>
          <a:xfrm>
            <a:off x="2263152" y="3398073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22" name="Rectangle 921"/>
          <p:cNvSpPr/>
          <p:nvPr/>
        </p:nvSpPr>
        <p:spPr>
          <a:xfrm>
            <a:off x="2588573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23" name="Rectangle 922"/>
          <p:cNvSpPr/>
          <p:nvPr/>
        </p:nvSpPr>
        <p:spPr>
          <a:xfrm>
            <a:off x="2507217" y="421161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24" name="Rectangle 923"/>
          <p:cNvSpPr/>
          <p:nvPr/>
        </p:nvSpPr>
        <p:spPr>
          <a:xfrm rot="10800000">
            <a:off x="2263148" y="567600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25" name="Rectangle 924"/>
          <p:cNvSpPr/>
          <p:nvPr/>
        </p:nvSpPr>
        <p:spPr>
          <a:xfrm rot="10800000">
            <a:off x="2751279" y="469974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26" name="Rectangle 925"/>
          <p:cNvSpPr/>
          <p:nvPr/>
        </p:nvSpPr>
        <p:spPr>
          <a:xfrm rot="10800000">
            <a:off x="2669923" y="486245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27" name="Rectangle 926"/>
          <p:cNvSpPr/>
          <p:nvPr/>
        </p:nvSpPr>
        <p:spPr>
          <a:xfrm>
            <a:off x="554701" y="388620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28" name="Rectangle 927"/>
          <p:cNvSpPr/>
          <p:nvPr/>
        </p:nvSpPr>
        <p:spPr>
          <a:xfrm>
            <a:off x="636055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29" name="Rectangle 928"/>
          <p:cNvSpPr/>
          <p:nvPr/>
        </p:nvSpPr>
        <p:spPr>
          <a:xfrm>
            <a:off x="554700" y="421161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30" name="Rectangle 929"/>
          <p:cNvSpPr/>
          <p:nvPr/>
        </p:nvSpPr>
        <p:spPr>
          <a:xfrm>
            <a:off x="473346" y="437432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33" name="Rectangle 932"/>
          <p:cNvSpPr/>
          <p:nvPr/>
        </p:nvSpPr>
        <p:spPr>
          <a:xfrm rot="10800000">
            <a:off x="2751279" y="502516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37" name="Rectangle 936"/>
          <p:cNvSpPr/>
          <p:nvPr/>
        </p:nvSpPr>
        <p:spPr>
          <a:xfrm rot="10800000">
            <a:off x="2507214" y="518787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38" name="Rectangle 937"/>
          <p:cNvSpPr/>
          <p:nvPr/>
        </p:nvSpPr>
        <p:spPr>
          <a:xfrm rot="10800000">
            <a:off x="2425863" y="535058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39" name="Rectangle 938"/>
          <p:cNvSpPr/>
          <p:nvPr/>
        </p:nvSpPr>
        <p:spPr>
          <a:xfrm rot="10800000">
            <a:off x="2588573" y="535058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40" name="Rectangle 939"/>
          <p:cNvSpPr/>
          <p:nvPr/>
        </p:nvSpPr>
        <p:spPr>
          <a:xfrm rot="10800000">
            <a:off x="2507216" y="551329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41" name="Rectangle 940"/>
          <p:cNvSpPr/>
          <p:nvPr/>
        </p:nvSpPr>
        <p:spPr>
          <a:xfrm rot="10800000">
            <a:off x="2100445" y="502516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42" name="Rectangle 941"/>
          <p:cNvSpPr/>
          <p:nvPr/>
        </p:nvSpPr>
        <p:spPr>
          <a:xfrm rot="10800000">
            <a:off x="2181794" y="518787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43" name="Rectangle 942"/>
          <p:cNvSpPr/>
          <p:nvPr/>
        </p:nvSpPr>
        <p:spPr>
          <a:xfrm rot="10800000">
            <a:off x="2019086" y="518787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44" name="Rectangle 943"/>
          <p:cNvSpPr/>
          <p:nvPr/>
        </p:nvSpPr>
        <p:spPr>
          <a:xfrm rot="10800000">
            <a:off x="2100445" y="535058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45" name="Rectangle 944"/>
          <p:cNvSpPr/>
          <p:nvPr/>
        </p:nvSpPr>
        <p:spPr>
          <a:xfrm rot="10800000">
            <a:off x="1856378" y="551329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47" name="Rectangle 946"/>
          <p:cNvSpPr/>
          <p:nvPr/>
        </p:nvSpPr>
        <p:spPr>
          <a:xfrm rot="10800000">
            <a:off x="798764" y="567600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48" name="Rectangle 947"/>
          <p:cNvSpPr/>
          <p:nvPr/>
        </p:nvSpPr>
        <p:spPr>
          <a:xfrm>
            <a:off x="1530959" y="323536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49" name="Rectangle 948"/>
          <p:cNvSpPr/>
          <p:nvPr/>
        </p:nvSpPr>
        <p:spPr>
          <a:xfrm>
            <a:off x="2181796" y="323536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50" name="Rectangle 949"/>
          <p:cNvSpPr/>
          <p:nvPr/>
        </p:nvSpPr>
        <p:spPr>
          <a:xfrm>
            <a:off x="2507214" y="323536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51" name="Rectangle 950"/>
          <p:cNvSpPr/>
          <p:nvPr/>
        </p:nvSpPr>
        <p:spPr>
          <a:xfrm>
            <a:off x="1205543" y="356078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52" name="Rectangle 951"/>
          <p:cNvSpPr/>
          <p:nvPr/>
        </p:nvSpPr>
        <p:spPr>
          <a:xfrm>
            <a:off x="1530963" y="356078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53" name="Rectangle 952"/>
          <p:cNvSpPr/>
          <p:nvPr/>
        </p:nvSpPr>
        <p:spPr>
          <a:xfrm>
            <a:off x="717411" y="356078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54" name="Rectangle 953"/>
          <p:cNvSpPr/>
          <p:nvPr/>
        </p:nvSpPr>
        <p:spPr>
          <a:xfrm>
            <a:off x="880118" y="356078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55" name="Rectangle 954"/>
          <p:cNvSpPr/>
          <p:nvPr/>
        </p:nvSpPr>
        <p:spPr>
          <a:xfrm>
            <a:off x="798764" y="372349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56" name="Rectangle 955"/>
          <p:cNvSpPr/>
          <p:nvPr/>
        </p:nvSpPr>
        <p:spPr>
          <a:xfrm>
            <a:off x="1124187" y="372349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57" name="Rectangle 956"/>
          <p:cNvSpPr/>
          <p:nvPr/>
        </p:nvSpPr>
        <p:spPr>
          <a:xfrm>
            <a:off x="1286898" y="372349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58" name="Rectangle 957"/>
          <p:cNvSpPr/>
          <p:nvPr/>
        </p:nvSpPr>
        <p:spPr>
          <a:xfrm>
            <a:off x="1205540" y="388620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59" name="Rectangle 958"/>
          <p:cNvSpPr/>
          <p:nvPr/>
        </p:nvSpPr>
        <p:spPr>
          <a:xfrm>
            <a:off x="1530961" y="388620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60" name="Rectangle 959"/>
          <p:cNvSpPr/>
          <p:nvPr/>
        </p:nvSpPr>
        <p:spPr>
          <a:xfrm>
            <a:off x="961475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61" name="Rectangle 960"/>
          <p:cNvSpPr/>
          <p:nvPr/>
        </p:nvSpPr>
        <p:spPr>
          <a:xfrm>
            <a:off x="880118" y="421161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62" name="Rectangle 961"/>
          <p:cNvSpPr/>
          <p:nvPr/>
        </p:nvSpPr>
        <p:spPr>
          <a:xfrm>
            <a:off x="1449608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63" name="Rectangle 962"/>
          <p:cNvSpPr/>
          <p:nvPr/>
        </p:nvSpPr>
        <p:spPr>
          <a:xfrm>
            <a:off x="1530959" y="421161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64" name="Rectangle 963"/>
          <p:cNvSpPr/>
          <p:nvPr/>
        </p:nvSpPr>
        <p:spPr>
          <a:xfrm>
            <a:off x="961475" y="437432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65" name="Rectangle 964"/>
          <p:cNvSpPr/>
          <p:nvPr/>
        </p:nvSpPr>
        <p:spPr>
          <a:xfrm>
            <a:off x="1286898" y="437432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66" name="Rectangle 965"/>
          <p:cNvSpPr/>
          <p:nvPr/>
        </p:nvSpPr>
        <p:spPr>
          <a:xfrm>
            <a:off x="1775026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67" name="Rectangle 966"/>
          <p:cNvSpPr/>
          <p:nvPr/>
        </p:nvSpPr>
        <p:spPr>
          <a:xfrm>
            <a:off x="1693667" y="421161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68" name="Rectangle 967"/>
          <p:cNvSpPr/>
          <p:nvPr/>
        </p:nvSpPr>
        <p:spPr>
          <a:xfrm>
            <a:off x="1612316" y="3398073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69" name="Rectangle 968"/>
          <p:cNvSpPr/>
          <p:nvPr/>
        </p:nvSpPr>
        <p:spPr>
          <a:xfrm>
            <a:off x="1693670" y="356078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70" name="Rectangle 969"/>
          <p:cNvSpPr/>
          <p:nvPr/>
        </p:nvSpPr>
        <p:spPr>
          <a:xfrm>
            <a:off x="1775026" y="372349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71" name="Rectangle 970"/>
          <p:cNvSpPr/>
          <p:nvPr/>
        </p:nvSpPr>
        <p:spPr>
          <a:xfrm>
            <a:off x="2100445" y="437432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72" name="Rectangle 971"/>
          <p:cNvSpPr/>
          <p:nvPr/>
        </p:nvSpPr>
        <p:spPr>
          <a:xfrm rot="10800000">
            <a:off x="2344505" y="453703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73" name="Rectangle 972"/>
          <p:cNvSpPr/>
          <p:nvPr/>
        </p:nvSpPr>
        <p:spPr>
          <a:xfrm rot="10800000">
            <a:off x="2019087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74" name="Rectangle 973"/>
          <p:cNvSpPr/>
          <p:nvPr/>
        </p:nvSpPr>
        <p:spPr>
          <a:xfrm>
            <a:off x="798768" y="437432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75" name="Rectangle 974"/>
          <p:cNvSpPr/>
          <p:nvPr/>
        </p:nvSpPr>
        <p:spPr>
          <a:xfrm>
            <a:off x="1937735" y="437432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76" name="Rectangle 975"/>
          <p:cNvSpPr/>
          <p:nvPr/>
        </p:nvSpPr>
        <p:spPr>
          <a:xfrm rot="10800000">
            <a:off x="1530956" y="486245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77" name="Rectangle 976"/>
          <p:cNvSpPr/>
          <p:nvPr/>
        </p:nvSpPr>
        <p:spPr>
          <a:xfrm rot="10800000">
            <a:off x="1612317" y="469974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78" name="Rectangle 977"/>
          <p:cNvSpPr/>
          <p:nvPr/>
        </p:nvSpPr>
        <p:spPr>
          <a:xfrm rot="10800000">
            <a:off x="1775026" y="567600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79" name="Rectangle 978"/>
          <p:cNvSpPr/>
          <p:nvPr/>
        </p:nvSpPr>
        <p:spPr>
          <a:xfrm rot="10800000">
            <a:off x="1775026" y="502516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80" name="Rectangle 979"/>
          <p:cNvSpPr/>
          <p:nvPr/>
        </p:nvSpPr>
        <p:spPr>
          <a:xfrm rot="10800000">
            <a:off x="1530956" y="518787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81" name="Rectangle 980"/>
          <p:cNvSpPr/>
          <p:nvPr/>
        </p:nvSpPr>
        <p:spPr>
          <a:xfrm rot="10800000">
            <a:off x="1775026" y="469974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82" name="Rectangle 981"/>
          <p:cNvSpPr/>
          <p:nvPr/>
        </p:nvSpPr>
        <p:spPr>
          <a:xfrm rot="10800000">
            <a:off x="1856375" y="486245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83" name="Rectangle 982"/>
          <p:cNvSpPr/>
          <p:nvPr/>
        </p:nvSpPr>
        <p:spPr>
          <a:xfrm rot="10800000">
            <a:off x="1775026" y="535058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84" name="Rectangle 983"/>
          <p:cNvSpPr/>
          <p:nvPr/>
        </p:nvSpPr>
        <p:spPr>
          <a:xfrm rot="10800000">
            <a:off x="1612317" y="535058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85" name="Rectangle 984"/>
          <p:cNvSpPr/>
          <p:nvPr/>
        </p:nvSpPr>
        <p:spPr>
          <a:xfrm rot="10800000">
            <a:off x="1693668" y="551329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86" name="Rectangle 985"/>
          <p:cNvSpPr/>
          <p:nvPr/>
        </p:nvSpPr>
        <p:spPr>
          <a:xfrm rot="10800000">
            <a:off x="2425863" y="469974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87" name="Rectangle 986"/>
          <p:cNvSpPr/>
          <p:nvPr/>
        </p:nvSpPr>
        <p:spPr>
          <a:xfrm rot="10800000">
            <a:off x="2344503" y="486245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88" name="Rectangle 987"/>
          <p:cNvSpPr/>
          <p:nvPr/>
        </p:nvSpPr>
        <p:spPr>
          <a:xfrm>
            <a:off x="3158059" y="323536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89" name="Rectangle 988"/>
          <p:cNvSpPr/>
          <p:nvPr/>
        </p:nvSpPr>
        <p:spPr>
          <a:xfrm>
            <a:off x="3483479" y="323536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90" name="Rectangle 989"/>
          <p:cNvSpPr/>
          <p:nvPr/>
        </p:nvSpPr>
        <p:spPr>
          <a:xfrm>
            <a:off x="3320769" y="323536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06" name="Rectangle 1005"/>
          <p:cNvSpPr/>
          <p:nvPr/>
        </p:nvSpPr>
        <p:spPr>
          <a:xfrm>
            <a:off x="3971611" y="323536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07" name="Rectangle 1006"/>
          <p:cNvSpPr/>
          <p:nvPr/>
        </p:nvSpPr>
        <p:spPr>
          <a:xfrm>
            <a:off x="4297029" y="323536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08" name="Rectangle 1007"/>
          <p:cNvSpPr/>
          <p:nvPr/>
        </p:nvSpPr>
        <p:spPr>
          <a:xfrm>
            <a:off x="4459739" y="323536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09" name="Rectangle 1008"/>
          <p:cNvSpPr/>
          <p:nvPr/>
        </p:nvSpPr>
        <p:spPr>
          <a:xfrm>
            <a:off x="4622447" y="323536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10" name="Rectangle 1009"/>
          <p:cNvSpPr/>
          <p:nvPr/>
        </p:nvSpPr>
        <p:spPr>
          <a:xfrm>
            <a:off x="5435991" y="323536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11" name="Rectangle 1010"/>
          <p:cNvSpPr/>
          <p:nvPr/>
        </p:nvSpPr>
        <p:spPr>
          <a:xfrm>
            <a:off x="5273282" y="323536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12" name="Rectangle 1011"/>
          <p:cNvSpPr/>
          <p:nvPr/>
        </p:nvSpPr>
        <p:spPr>
          <a:xfrm>
            <a:off x="2995349" y="323536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13" name="Rectangle 1012"/>
          <p:cNvSpPr/>
          <p:nvPr/>
        </p:nvSpPr>
        <p:spPr>
          <a:xfrm>
            <a:off x="5598701" y="3235362"/>
            <a:ext cx="162708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14" name="Rectangle 1013"/>
          <p:cNvSpPr/>
          <p:nvPr/>
        </p:nvSpPr>
        <p:spPr>
          <a:xfrm rot="10800000">
            <a:off x="5273284" y="551329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15" name="Rectangle 1014"/>
          <p:cNvSpPr/>
          <p:nvPr/>
        </p:nvSpPr>
        <p:spPr>
          <a:xfrm rot="10800000">
            <a:off x="4947870" y="551329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16" name="Rectangle 1015"/>
          <p:cNvSpPr/>
          <p:nvPr/>
        </p:nvSpPr>
        <p:spPr>
          <a:xfrm rot="10800000">
            <a:off x="4785160" y="551329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17" name="Rectangle 1016"/>
          <p:cNvSpPr/>
          <p:nvPr/>
        </p:nvSpPr>
        <p:spPr>
          <a:xfrm rot="10800000">
            <a:off x="4622450" y="551329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18" name="Rectangle 1017"/>
          <p:cNvSpPr/>
          <p:nvPr/>
        </p:nvSpPr>
        <p:spPr>
          <a:xfrm rot="10800000">
            <a:off x="4134322" y="551329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19" name="Rectangle 1018"/>
          <p:cNvSpPr/>
          <p:nvPr/>
        </p:nvSpPr>
        <p:spPr>
          <a:xfrm rot="10800000">
            <a:off x="3483476" y="551329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20" name="Rectangle 1019"/>
          <p:cNvSpPr/>
          <p:nvPr/>
        </p:nvSpPr>
        <p:spPr>
          <a:xfrm rot="10800000">
            <a:off x="3320766" y="551329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21" name="Rectangle 1020"/>
          <p:cNvSpPr/>
          <p:nvPr/>
        </p:nvSpPr>
        <p:spPr>
          <a:xfrm rot="10800000">
            <a:off x="2995346" y="551329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22" name="Rectangle 1021"/>
          <p:cNvSpPr/>
          <p:nvPr/>
        </p:nvSpPr>
        <p:spPr>
          <a:xfrm rot="10800000">
            <a:off x="5598705" y="5513293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23" name="Rectangle 1022"/>
          <p:cNvSpPr/>
          <p:nvPr/>
        </p:nvSpPr>
        <p:spPr>
          <a:xfrm>
            <a:off x="3239416" y="372349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24" name="Rectangle 1023"/>
          <p:cNvSpPr/>
          <p:nvPr/>
        </p:nvSpPr>
        <p:spPr>
          <a:xfrm>
            <a:off x="3564835" y="372349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25" name="Rectangle 1024"/>
          <p:cNvSpPr/>
          <p:nvPr/>
        </p:nvSpPr>
        <p:spPr>
          <a:xfrm>
            <a:off x="3158062" y="356078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26" name="Rectangle 1025"/>
          <p:cNvSpPr/>
          <p:nvPr/>
        </p:nvSpPr>
        <p:spPr>
          <a:xfrm>
            <a:off x="4215679" y="372349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27" name="Rectangle 1026"/>
          <p:cNvSpPr/>
          <p:nvPr/>
        </p:nvSpPr>
        <p:spPr>
          <a:xfrm>
            <a:off x="4052969" y="372349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28" name="Rectangle 1027"/>
          <p:cNvSpPr/>
          <p:nvPr/>
        </p:nvSpPr>
        <p:spPr>
          <a:xfrm>
            <a:off x="3646191" y="356078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29" name="Rectangle 1028"/>
          <p:cNvSpPr/>
          <p:nvPr/>
        </p:nvSpPr>
        <p:spPr>
          <a:xfrm>
            <a:off x="3971615" y="356078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30" name="Rectangle 1029"/>
          <p:cNvSpPr/>
          <p:nvPr/>
        </p:nvSpPr>
        <p:spPr>
          <a:xfrm>
            <a:off x="4541096" y="372349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31" name="Rectangle 1030"/>
          <p:cNvSpPr/>
          <p:nvPr/>
        </p:nvSpPr>
        <p:spPr>
          <a:xfrm>
            <a:off x="4866516" y="372349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32" name="Rectangle 1031"/>
          <p:cNvSpPr/>
          <p:nvPr/>
        </p:nvSpPr>
        <p:spPr>
          <a:xfrm>
            <a:off x="4703806" y="372349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33" name="Rectangle 1032"/>
          <p:cNvSpPr/>
          <p:nvPr/>
        </p:nvSpPr>
        <p:spPr>
          <a:xfrm>
            <a:off x="4459743" y="356078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34" name="Rectangle 1033"/>
          <p:cNvSpPr/>
          <p:nvPr/>
        </p:nvSpPr>
        <p:spPr>
          <a:xfrm>
            <a:off x="4785161" y="356078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35" name="Rectangle 1034"/>
          <p:cNvSpPr/>
          <p:nvPr/>
        </p:nvSpPr>
        <p:spPr>
          <a:xfrm>
            <a:off x="4622451" y="356078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36" name="Rectangle 1035"/>
          <p:cNvSpPr/>
          <p:nvPr/>
        </p:nvSpPr>
        <p:spPr>
          <a:xfrm>
            <a:off x="5191936" y="372349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37" name="Rectangle 1036"/>
          <p:cNvSpPr/>
          <p:nvPr/>
        </p:nvSpPr>
        <p:spPr>
          <a:xfrm>
            <a:off x="5517350" y="372349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38" name="Rectangle 1037"/>
          <p:cNvSpPr/>
          <p:nvPr/>
        </p:nvSpPr>
        <p:spPr>
          <a:xfrm>
            <a:off x="4947871" y="356078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39" name="Rectangle 1038"/>
          <p:cNvSpPr/>
          <p:nvPr/>
        </p:nvSpPr>
        <p:spPr>
          <a:xfrm>
            <a:off x="2995351" y="356078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40" name="Rectangle 1039"/>
          <p:cNvSpPr/>
          <p:nvPr/>
        </p:nvSpPr>
        <p:spPr>
          <a:xfrm>
            <a:off x="5598705" y="3560782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41" name="Rectangle 1040"/>
          <p:cNvSpPr/>
          <p:nvPr/>
        </p:nvSpPr>
        <p:spPr>
          <a:xfrm>
            <a:off x="5680058" y="3723491"/>
            <a:ext cx="162709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42" name="Rectangle 1041"/>
          <p:cNvSpPr/>
          <p:nvPr/>
        </p:nvSpPr>
        <p:spPr>
          <a:xfrm>
            <a:off x="3076707" y="372349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43" name="Rectangle 1042"/>
          <p:cNvSpPr/>
          <p:nvPr/>
        </p:nvSpPr>
        <p:spPr>
          <a:xfrm>
            <a:off x="3402129" y="404891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44" name="Rectangle 1043"/>
          <p:cNvSpPr/>
          <p:nvPr/>
        </p:nvSpPr>
        <p:spPr>
          <a:xfrm>
            <a:off x="3483479" y="388620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45" name="Rectangle 1044"/>
          <p:cNvSpPr/>
          <p:nvPr/>
        </p:nvSpPr>
        <p:spPr>
          <a:xfrm>
            <a:off x="3320772" y="388620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46" name="Rectangle 1045"/>
          <p:cNvSpPr/>
          <p:nvPr/>
        </p:nvSpPr>
        <p:spPr>
          <a:xfrm>
            <a:off x="3727548" y="404891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47" name="Rectangle 1046"/>
          <p:cNvSpPr/>
          <p:nvPr/>
        </p:nvSpPr>
        <p:spPr>
          <a:xfrm>
            <a:off x="3890259" y="404891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48" name="Rectangle 1047"/>
          <p:cNvSpPr/>
          <p:nvPr/>
        </p:nvSpPr>
        <p:spPr>
          <a:xfrm>
            <a:off x="4215678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49" name="Rectangle 1048"/>
          <p:cNvSpPr/>
          <p:nvPr/>
        </p:nvSpPr>
        <p:spPr>
          <a:xfrm>
            <a:off x="3646191" y="388620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50" name="Rectangle 1049"/>
          <p:cNvSpPr/>
          <p:nvPr/>
        </p:nvSpPr>
        <p:spPr>
          <a:xfrm>
            <a:off x="3971613" y="388620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51" name="Rectangle 1050"/>
          <p:cNvSpPr/>
          <p:nvPr/>
        </p:nvSpPr>
        <p:spPr>
          <a:xfrm>
            <a:off x="4541096" y="404891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52" name="Rectangle 1051"/>
          <p:cNvSpPr/>
          <p:nvPr/>
        </p:nvSpPr>
        <p:spPr>
          <a:xfrm>
            <a:off x="4703805" y="404891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53" name="Rectangle 1052"/>
          <p:cNvSpPr/>
          <p:nvPr/>
        </p:nvSpPr>
        <p:spPr>
          <a:xfrm>
            <a:off x="4297031" y="388620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54" name="Rectangle 1053"/>
          <p:cNvSpPr/>
          <p:nvPr/>
        </p:nvSpPr>
        <p:spPr>
          <a:xfrm>
            <a:off x="4459740" y="388620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55" name="Rectangle 1054"/>
          <p:cNvSpPr/>
          <p:nvPr/>
        </p:nvSpPr>
        <p:spPr>
          <a:xfrm>
            <a:off x="4622450" y="388620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56" name="Rectangle 1055"/>
          <p:cNvSpPr/>
          <p:nvPr/>
        </p:nvSpPr>
        <p:spPr>
          <a:xfrm>
            <a:off x="5029225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57" name="Rectangle 1056"/>
          <p:cNvSpPr/>
          <p:nvPr/>
        </p:nvSpPr>
        <p:spPr>
          <a:xfrm>
            <a:off x="5517349" y="404891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58" name="Rectangle 1057"/>
          <p:cNvSpPr/>
          <p:nvPr/>
        </p:nvSpPr>
        <p:spPr>
          <a:xfrm>
            <a:off x="5354640" y="404891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59" name="Rectangle 1058"/>
          <p:cNvSpPr/>
          <p:nvPr/>
        </p:nvSpPr>
        <p:spPr>
          <a:xfrm>
            <a:off x="4947869" y="388620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60" name="Rectangle 1059"/>
          <p:cNvSpPr/>
          <p:nvPr/>
        </p:nvSpPr>
        <p:spPr>
          <a:xfrm>
            <a:off x="5110578" y="388620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61" name="Rectangle 1060"/>
          <p:cNvSpPr/>
          <p:nvPr/>
        </p:nvSpPr>
        <p:spPr>
          <a:xfrm>
            <a:off x="5435993" y="388620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62" name="Rectangle 1061"/>
          <p:cNvSpPr/>
          <p:nvPr/>
        </p:nvSpPr>
        <p:spPr>
          <a:xfrm>
            <a:off x="5273284" y="388620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63" name="Rectangle 1062"/>
          <p:cNvSpPr/>
          <p:nvPr/>
        </p:nvSpPr>
        <p:spPr>
          <a:xfrm>
            <a:off x="2995351" y="388620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64" name="Rectangle 1063"/>
          <p:cNvSpPr/>
          <p:nvPr/>
        </p:nvSpPr>
        <p:spPr>
          <a:xfrm>
            <a:off x="5598702" y="3886201"/>
            <a:ext cx="162709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65" name="Rectangle 1064"/>
          <p:cNvSpPr/>
          <p:nvPr/>
        </p:nvSpPr>
        <p:spPr>
          <a:xfrm>
            <a:off x="5680058" y="4048910"/>
            <a:ext cx="162709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66" name="Rectangle 1065"/>
          <p:cNvSpPr/>
          <p:nvPr/>
        </p:nvSpPr>
        <p:spPr>
          <a:xfrm>
            <a:off x="3076707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67" name="Rectangle 1066"/>
          <p:cNvSpPr/>
          <p:nvPr/>
        </p:nvSpPr>
        <p:spPr>
          <a:xfrm rot="10800000">
            <a:off x="5354635" y="567600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68" name="Rectangle 1067"/>
          <p:cNvSpPr/>
          <p:nvPr/>
        </p:nvSpPr>
        <p:spPr>
          <a:xfrm rot="10800000">
            <a:off x="5029219" y="567600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69" name="Rectangle 1068"/>
          <p:cNvSpPr/>
          <p:nvPr/>
        </p:nvSpPr>
        <p:spPr>
          <a:xfrm rot="10800000">
            <a:off x="5191929" y="567600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70" name="Rectangle 1069"/>
          <p:cNvSpPr/>
          <p:nvPr/>
        </p:nvSpPr>
        <p:spPr>
          <a:xfrm rot="10800000">
            <a:off x="4703801" y="567600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71" name="Rectangle 1070"/>
          <p:cNvSpPr/>
          <p:nvPr/>
        </p:nvSpPr>
        <p:spPr>
          <a:xfrm rot="10800000">
            <a:off x="4541096" y="567600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72" name="Rectangle 1071"/>
          <p:cNvSpPr/>
          <p:nvPr/>
        </p:nvSpPr>
        <p:spPr>
          <a:xfrm rot="10800000">
            <a:off x="4215678" y="567600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73" name="Rectangle 1072"/>
          <p:cNvSpPr/>
          <p:nvPr/>
        </p:nvSpPr>
        <p:spPr>
          <a:xfrm rot="10800000">
            <a:off x="4052969" y="567600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74" name="Rectangle 1073"/>
          <p:cNvSpPr/>
          <p:nvPr/>
        </p:nvSpPr>
        <p:spPr>
          <a:xfrm rot="10800000">
            <a:off x="3890258" y="567600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75" name="Rectangle 1074"/>
          <p:cNvSpPr/>
          <p:nvPr/>
        </p:nvSpPr>
        <p:spPr>
          <a:xfrm rot="10800000">
            <a:off x="3076705" y="567600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76" name="Rectangle 1075"/>
          <p:cNvSpPr/>
          <p:nvPr/>
        </p:nvSpPr>
        <p:spPr>
          <a:xfrm rot="10800000">
            <a:off x="3239415" y="567600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77" name="Rectangle 1076"/>
          <p:cNvSpPr/>
          <p:nvPr/>
        </p:nvSpPr>
        <p:spPr>
          <a:xfrm rot="10800000">
            <a:off x="5680055" y="5676003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78" name="Rectangle 1077"/>
          <p:cNvSpPr/>
          <p:nvPr/>
        </p:nvSpPr>
        <p:spPr>
          <a:xfrm>
            <a:off x="3239415" y="339807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79" name="Rectangle 1078"/>
          <p:cNvSpPr/>
          <p:nvPr/>
        </p:nvSpPr>
        <p:spPr>
          <a:xfrm>
            <a:off x="3564834" y="339807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80" name="Rectangle 1079"/>
          <p:cNvSpPr/>
          <p:nvPr/>
        </p:nvSpPr>
        <p:spPr>
          <a:xfrm>
            <a:off x="3402123" y="339807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81" name="Rectangle 1080"/>
          <p:cNvSpPr/>
          <p:nvPr/>
        </p:nvSpPr>
        <p:spPr>
          <a:xfrm>
            <a:off x="3727547" y="339807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82" name="Rectangle 1081"/>
          <p:cNvSpPr/>
          <p:nvPr/>
        </p:nvSpPr>
        <p:spPr>
          <a:xfrm>
            <a:off x="3890258" y="339807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83" name="Rectangle 1082"/>
          <p:cNvSpPr/>
          <p:nvPr/>
        </p:nvSpPr>
        <p:spPr>
          <a:xfrm>
            <a:off x="4052967" y="339807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84" name="Rectangle 1083"/>
          <p:cNvSpPr/>
          <p:nvPr/>
        </p:nvSpPr>
        <p:spPr>
          <a:xfrm>
            <a:off x="4378386" y="3398073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85" name="Rectangle 1084"/>
          <p:cNvSpPr/>
          <p:nvPr/>
        </p:nvSpPr>
        <p:spPr>
          <a:xfrm>
            <a:off x="4541095" y="3398073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86" name="Rectangle 1085"/>
          <p:cNvSpPr/>
          <p:nvPr/>
        </p:nvSpPr>
        <p:spPr>
          <a:xfrm>
            <a:off x="4703804" y="3398073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87" name="Rectangle 1086"/>
          <p:cNvSpPr/>
          <p:nvPr/>
        </p:nvSpPr>
        <p:spPr>
          <a:xfrm>
            <a:off x="5029224" y="3398073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88" name="Rectangle 1087"/>
          <p:cNvSpPr/>
          <p:nvPr/>
        </p:nvSpPr>
        <p:spPr>
          <a:xfrm>
            <a:off x="5191934" y="3398073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89" name="Rectangle 1088"/>
          <p:cNvSpPr/>
          <p:nvPr/>
        </p:nvSpPr>
        <p:spPr>
          <a:xfrm>
            <a:off x="5517348" y="3398073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90" name="Rectangle 1089"/>
          <p:cNvSpPr/>
          <p:nvPr/>
        </p:nvSpPr>
        <p:spPr>
          <a:xfrm>
            <a:off x="5354640" y="3398073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91" name="Rectangle 1090"/>
          <p:cNvSpPr/>
          <p:nvPr/>
        </p:nvSpPr>
        <p:spPr>
          <a:xfrm>
            <a:off x="5680058" y="3398073"/>
            <a:ext cx="162708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92" name="Rectangle 1091"/>
          <p:cNvSpPr/>
          <p:nvPr/>
        </p:nvSpPr>
        <p:spPr>
          <a:xfrm>
            <a:off x="3076706" y="339807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93" name="Rectangle 1092"/>
          <p:cNvSpPr/>
          <p:nvPr/>
        </p:nvSpPr>
        <p:spPr>
          <a:xfrm rot="10800000">
            <a:off x="5354640" y="535058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94" name="Rectangle 1093"/>
          <p:cNvSpPr/>
          <p:nvPr/>
        </p:nvSpPr>
        <p:spPr>
          <a:xfrm rot="10800000">
            <a:off x="4866516" y="535058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95" name="Rectangle 1094"/>
          <p:cNvSpPr/>
          <p:nvPr/>
        </p:nvSpPr>
        <p:spPr>
          <a:xfrm rot="10800000">
            <a:off x="4541096" y="535058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96" name="Rectangle 1095"/>
          <p:cNvSpPr/>
          <p:nvPr/>
        </p:nvSpPr>
        <p:spPr>
          <a:xfrm rot="10800000">
            <a:off x="4052969" y="535058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97" name="Rectangle 1096"/>
          <p:cNvSpPr/>
          <p:nvPr/>
        </p:nvSpPr>
        <p:spPr>
          <a:xfrm rot="10800000">
            <a:off x="3727547" y="535058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98" name="Rectangle 1097"/>
          <p:cNvSpPr/>
          <p:nvPr/>
        </p:nvSpPr>
        <p:spPr>
          <a:xfrm rot="10800000">
            <a:off x="3564835" y="535058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099" name="Rectangle 1098"/>
          <p:cNvSpPr/>
          <p:nvPr/>
        </p:nvSpPr>
        <p:spPr>
          <a:xfrm rot="10800000">
            <a:off x="3402127" y="535058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00" name="Rectangle 1099"/>
          <p:cNvSpPr/>
          <p:nvPr/>
        </p:nvSpPr>
        <p:spPr>
          <a:xfrm rot="10800000">
            <a:off x="3239415" y="535058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01" name="Rectangle 1100"/>
          <p:cNvSpPr/>
          <p:nvPr/>
        </p:nvSpPr>
        <p:spPr>
          <a:xfrm rot="10800000">
            <a:off x="5517350" y="535058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02" name="Rectangle 1101"/>
          <p:cNvSpPr/>
          <p:nvPr/>
        </p:nvSpPr>
        <p:spPr>
          <a:xfrm rot="10800000">
            <a:off x="5680061" y="5350585"/>
            <a:ext cx="162709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03" name="Rectangle 1102"/>
          <p:cNvSpPr/>
          <p:nvPr/>
        </p:nvSpPr>
        <p:spPr>
          <a:xfrm rot="10800000">
            <a:off x="5273284" y="518787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04" name="Rectangle 1103"/>
          <p:cNvSpPr/>
          <p:nvPr/>
        </p:nvSpPr>
        <p:spPr>
          <a:xfrm rot="10800000">
            <a:off x="4947865" y="518787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05" name="Rectangle 1104"/>
          <p:cNvSpPr/>
          <p:nvPr/>
        </p:nvSpPr>
        <p:spPr>
          <a:xfrm rot="10800000">
            <a:off x="4297028" y="518787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06" name="Rectangle 1105"/>
          <p:cNvSpPr/>
          <p:nvPr/>
        </p:nvSpPr>
        <p:spPr>
          <a:xfrm rot="10800000">
            <a:off x="4459737" y="518787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07" name="Rectangle 1106"/>
          <p:cNvSpPr/>
          <p:nvPr/>
        </p:nvSpPr>
        <p:spPr>
          <a:xfrm rot="10800000">
            <a:off x="3971608" y="518787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08" name="Rectangle 1107"/>
          <p:cNvSpPr/>
          <p:nvPr/>
        </p:nvSpPr>
        <p:spPr>
          <a:xfrm rot="10800000">
            <a:off x="3646187" y="518787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09" name="Rectangle 1108"/>
          <p:cNvSpPr/>
          <p:nvPr/>
        </p:nvSpPr>
        <p:spPr>
          <a:xfrm rot="10800000">
            <a:off x="3808898" y="518787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10" name="Rectangle 1109"/>
          <p:cNvSpPr/>
          <p:nvPr/>
        </p:nvSpPr>
        <p:spPr>
          <a:xfrm rot="10800000">
            <a:off x="3483476" y="518787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11" name="Rectangle 1110"/>
          <p:cNvSpPr/>
          <p:nvPr/>
        </p:nvSpPr>
        <p:spPr>
          <a:xfrm rot="10800000">
            <a:off x="3320766" y="518787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12" name="Rectangle 1111"/>
          <p:cNvSpPr/>
          <p:nvPr/>
        </p:nvSpPr>
        <p:spPr>
          <a:xfrm rot="10800000">
            <a:off x="2995346" y="518787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13" name="Rectangle 1112"/>
          <p:cNvSpPr/>
          <p:nvPr/>
        </p:nvSpPr>
        <p:spPr>
          <a:xfrm rot="10800000">
            <a:off x="5598699" y="5187875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14" name="Rectangle 1113"/>
          <p:cNvSpPr/>
          <p:nvPr/>
        </p:nvSpPr>
        <p:spPr>
          <a:xfrm rot="10800000">
            <a:off x="5435990" y="518787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15" name="Rectangle 1114"/>
          <p:cNvSpPr/>
          <p:nvPr/>
        </p:nvSpPr>
        <p:spPr>
          <a:xfrm rot="10800000">
            <a:off x="5029225" y="502516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16" name="Rectangle 1115"/>
          <p:cNvSpPr/>
          <p:nvPr/>
        </p:nvSpPr>
        <p:spPr>
          <a:xfrm rot="10800000">
            <a:off x="5191934" y="502516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17" name="Rectangle 1116"/>
          <p:cNvSpPr/>
          <p:nvPr/>
        </p:nvSpPr>
        <p:spPr>
          <a:xfrm rot="10800000">
            <a:off x="4866516" y="502516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18" name="Rectangle 1117"/>
          <p:cNvSpPr/>
          <p:nvPr/>
        </p:nvSpPr>
        <p:spPr>
          <a:xfrm rot="10800000">
            <a:off x="4541096" y="502516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19" name="Rectangle 1118"/>
          <p:cNvSpPr/>
          <p:nvPr/>
        </p:nvSpPr>
        <p:spPr>
          <a:xfrm rot="10800000">
            <a:off x="4215678" y="502516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20" name="Rectangle 1119"/>
          <p:cNvSpPr/>
          <p:nvPr/>
        </p:nvSpPr>
        <p:spPr>
          <a:xfrm rot="10800000">
            <a:off x="4052969" y="502516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21" name="Rectangle 1120"/>
          <p:cNvSpPr/>
          <p:nvPr/>
        </p:nvSpPr>
        <p:spPr>
          <a:xfrm rot="10800000">
            <a:off x="3890258" y="502516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22" name="Rectangle 1121"/>
          <p:cNvSpPr/>
          <p:nvPr/>
        </p:nvSpPr>
        <p:spPr>
          <a:xfrm rot="10800000">
            <a:off x="3564835" y="502516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23" name="Rectangle 1122"/>
          <p:cNvSpPr/>
          <p:nvPr/>
        </p:nvSpPr>
        <p:spPr>
          <a:xfrm rot="10800000">
            <a:off x="3402127" y="502516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24" name="Rectangle 1123"/>
          <p:cNvSpPr/>
          <p:nvPr/>
        </p:nvSpPr>
        <p:spPr>
          <a:xfrm rot="10800000">
            <a:off x="3076705" y="502516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25" name="Rectangle 1124"/>
          <p:cNvSpPr/>
          <p:nvPr/>
        </p:nvSpPr>
        <p:spPr>
          <a:xfrm rot="10800000">
            <a:off x="5680061" y="5025165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26" name="Rectangle 1125"/>
          <p:cNvSpPr/>
          <p:nvPr/>
        </p:nvSpPr>
        <p:spPr>
          <a:xfrm rot="10800000">
            <a:off x="5110574" y="486245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27" name="Rectangle 1126"/>
          <p:cNvSpPr/>
          <p:nvPr/>
        </p:nvSpPr>
        <p:spPr>
          <a:xfrm rot="10800000">
            <a:off x="4785156" y="486245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28" name="Rectangle 1127"/>
          <p:cNvSpPr/>
          <p:nvPr/>
        </p:nvSpPr>
        <p:spPr>
          <a:xfrm rot="10800000">
            <a:off x="4622446" y="486245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29" name="Rectangle 1128"/>
          <p:cNvSpPr/>
          <p:nvPr/>
        </p:nvSpPr>
        <p:spPr>
          <a:xfrm rot="10800000">
            <a:off x="4297027" y="486245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30" name="Rectangle 1129"/>
          <p:cNvSpPr/>
          <p:nvPr/>
        </p:nvSpPr>
        <p:spPr>
          <a:xfrm rot="10800000">
            <a:off x="3971608" y="486245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31" name="Rectangle 1130"/>
          <p:cNvSpPr/>
          <p:nvPr/>
        </p:nvSpPr>
        <p:spPr>
          <a:xfrm rot="10800000">
            <a:off x="3808898" y="486245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32" name="Rectangle 1131"/>
          <p:cNvSpPr/>
          <p:nvPr/>
        </p:nvSpPr>
        <p:spPr>
          <a:xfrm rot="10800000">
            <a:off x="3483476" y="486245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33" name="Rectangle 1132"/>
          <p:cNvSpPr/>
          <p:nvPr/>
        </p:nvSpPr>
        <p:spPr>
          <a:xfrm rot="10800000">
            <a:off x="2995346" y="486245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34" name="Rectangle 1133"/>
          <p:cNvSpPr/>
          <p:nvPr/>
        </p:nvSpPr>
        <p:spPr>
          <a:xfrm rot="10800000">
            <a:off x="3158058" y="486245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35" name="Rectangle 1134"/>
          <p:cNvSpPr/>
          <p:nvPr/>
        </p:nvSpPr>
        <p:spPr>
          <a:xfrm rot="10800000">
            <a:off x="5598699" y="4862456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36" name="Rectangle 1135"/>
          <p:cNvSpPr/>
          <p:nvPr/>
        </p:nvSpPr>
        <p:spPr>
          <a:xfrm rot="10800000">
            <a:off x="5435990" y="486245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37" name="Rectangle 1136"/>
          <p:cNvSpPr/>
          <p:nvPr/>
        </p:nvSpPr>
        <p:spPr>
          <a:xfrm>
            <a:off x="3239416" y="437432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38" name="Rectangle 1137"/>
          <p:cNvSpPr/>
          <p:nvPr/>
        </p:nvSpPr>
        <p:spPr>
          <a:xfrm>
            <a:off x="3320771" y="421161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39" name="Rectangle 1138"/>
          <p:cNvSpPr/>
          <p:nvPr/>
        </p:nvSpPr>
        <p:spPr>
          <a:xfrm>
            <a:off x="3727548" y="437432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40" name="Rectangle 1139"/>
          <p:cNvSpPr/>
          <p:nvPr/>
        </p:nvSpPr>
        <p:spPr>
          <a:xfrm>
            <a:off x="4215678" y="437432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41" name="Rectangle 1140"/>
          <p:cNvSpPr/>
          <p:nvPr/>
        </p:nvSpPr>
        <p:spPr>
          <a:xfrm>
            <a:off x="4052969" y="437432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42" name="Rectangle 1141"/>
          <p:cNvSpPr/>
          <p:nvPr/>
        </p:nvSpPr>
        <p:spPr>
          <a:xfrm>
            <a:off x="3646190" y="421161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43" name="Rectangle 1142"/>
          <p:cNvSpPr/>
          <p:nvPr/>
        </p:nvSpPr>
        <p:spPr>
          <a:xfrm>
            <a:off x="3808901" y="421161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44" name="Rectangle 1143"/>
          <p:cNvSpPr/>
          <p:nvPr/>
        </p:nvSpPr>
        <p:spPr>
          <a:xfrm>
            <a:off x="3971612" y="421161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45" name="Rectangle 1144"/>
          <p:cNvSpPr/>
          <p:nvPr/>
        </p:nvSpPr>
        <p:spPr>
          <a:xfrm>
            <a:off x="4378388" y="437432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46" name="Rectangle 1145"/>
          <p:cNvSpPr/>
          <p:nvPr/>
        </p:nvSpPr>
        <p:spPr>
          <a:xfrm>
            <a:off x="4866516" y="437432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47" name="Rectangle 1146"/>
          <p:cNvSpPr/>
          <p:nvPr/>
        </p:nvSpPr>
        <p:spPr>
          <a:xfrm>
            <a:off x="4459740" y="421161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48" name="Rectangle 1147"/>
          <p:cNvSpPr/>
          <p:nvPr/>
        </p:nvSpPr>
        <p:spPr>
          <a:xfrm>
            <a:off x="4785159" y="421161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49" name="Rectangle 1148"/>
          <p:cNvSpPr/>
          <p:nvPr/>
        </p:nvSpPr>
        <p:spPr>
          <a:xfrm>
            <a:off x="4622450" y="421161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50" name="Rectangle 1149"/>
          <p:cNvSpPr/>
          <p:nvPr/>
        </p:nvSpPr>
        <p:spPr>
          <a:xfrm>
            <a:off x="5029226" y="437432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51" name="Rectangle 1150"/>
          <p:cNvSpPr/>
          <p:nvPr/>
        </p:nvSpPr>
        <p:spPr>
          <a:xfrm>
            <a:off x="5191936" y="437432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52" name="Rectangle 1151"/>
          <p:cNvSpPr/>
          <p:nvPr/>
        </p:nvSpPr>
        <p:spPr>
          <a:xfrm>
            <a:off x="5517350" y="437432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53" name="Rectangle 1152"/>
          <p:cNvSpPr/>
          <p:nvPr/>
        </p:nvSpPr>
        <p:spPr>
          <a:xfrm>
            <a:off x="5354642" y="437432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54" name="Rectangle 1153"/>
          <p:cNvSpPr/>
          <p:nvPr/>
        </p:nvSpPr>
        <p:spPr>
          <a:xfrm>
            <a:off x="4947869" y="421161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55" name="Rectangle 1154"/>
          <p:cNvSpPr/>
          <p:nvPr/>
        </p:nvSpPr>
        <p:spPr>
          <a:xfrm>
            <a:off x="5435993" y="421161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56" name="Rectangle 1155"/>
          <p:cNvSpPr/>
          <p:nvPr/>
        </p:nvSpPr>
        <p:spPr>
          <a:xfrm>
            <a:off x="5273284" y="421161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58" name="Rectangle 1157"/>
          <p:cNvSpPr/>
          <p:nvPr/>
        </p:nvSpPr>
        <p:spPr>
          <a:xfrm>
            <a:off x="5598702" y="4211619"/>
            <a:ext cx="162709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59" name="Rectangle 1158"/>
          <p:cNvSpPr/>
          <p:nvPr/>
        </p:nvSpPr>
        <p:spPr>
          <a:xfrm>
            <a:off x="5680058" y="4374328"/>
            <a:ext cx="162709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60" name="Rectangle 1159"/>
          <p:cNvSpPr/>
          <p:nvPr/>
        </p:nvSpPr>
        <p:spPr>
          <a:xfrm rot="10800000">
            <a:off x="5191934" y="469974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61" name="Rectangle 1160"/>
          <p:cNvSpPr/>
          <p:nvPr/>
        </p:nvSpPr>
        <p:spPr>
          <a:xfrm rot="10800000">
            <a:off x="4866516" y="469974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62" name="Rectangle 1161"/>
          <p:cNvSpPr/>
          <p:nvPr/>
        </p:nvSpPr>
        <p:spPr>
          <a:xfrm rot="10800000">
            <a:off x="4703806" y="469974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63" name="Rectangle 1162"/>
          <p:cNvSpPr/>
          <p:nvPr/>
        </p:nvSpPr>
        <p:spPr>
          <a:xfrm rot="10800000">
            <a:off x="4541096" y="469974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64" name="Rectangle 1163"/>
          <p:cNvSpPr/>
          <p:nvPr/>
        </p:nvSpPr>
        <p:spPr>
          <a:xfrm rot="10800000">
            <a:off x="4052969" y="469974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65" name="Rectangle 1164"/>
          <p:cNvSpPr/>
          <p:nvPr/>
        </p:nvSpPr>
        <p:spPr>
          <a:xfrm rot="10800000">
            <a:off x="3727547" y="469974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66" name="Rectangle 1165"/>
          <p:cNvSpPr/>
          <p:nvPr/>
        </p:nvSpPr>
        <p:spPr>
          <a:xfrm rot="10800000">
            <a:off x="3890258" y="469974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67" name="Rectangle 1166"/>
          <p:cNvSpPr/>
          <p:nvPr/>
        </p:nvSpPr>
        <p:spPr>
          <a:xfrm rot="10800000">
            <a:off x="3076705" y="469974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69" name="Rectangle 1168"/>
          <p:cNvSpPr/>
          <p:nvPr/>
        </p:nvSpPr>
        <p:spPr>
          <a:xfrm rot="10800000">
            <a:off x="5680061" y="4699747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70" name="Rectangle 1169"/>
          <p:cNvSpPr/>
          <p:nvPr/>
        </p:nvSpPr>
        <p:spPr>
          <a:xfrm rot="10800000">
            <a:off x="5273284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71" name="Rectangle 1170"/>
          <p:cNvSpPr/>
          <p:nvPr/>
        </p:nvSpPr>
        <p:spPr>
          <a:xfrm rot="10800000">
            <a:off x="5110577" y="453703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72" name="Rectangle 1171"/>
          <p:cNvSpPr/>
          <p:nvPr/>
        </p:nvSpPr>
        <p:spPr>
          <a:xfrm rot="10800000">
            <a:off x="4785157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73" name="Rectangle 1172"/>
          <p:cNvSpPr/>
          <p:nvPr/>
        </p:nvSpPr>
        <p:spPr>
          <a:xfrm rot="10800000">
            <a:off x="4297028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74" name="Rectangle 1173"/>
          <p:cNvSpPr/>
          <p:nvPr/>
        </p:nvSpPr>
        <p:spPr>
          <a:xfrm rot="10800000">
            <a:off x="4459738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75" name="Rectangle 1174"/>
          <p:cNvSpPr/>
          <p:nvPr/>
        </p:nvSpPr>
        <p:spPr>
          <a:xfrm rot="10800000">
            <a:off x="4134317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76" name="Rectangle 1175"/>
          <p:cNvSpPr/>
          <p:nvPr/>
        </p:nvSpPr>
        <p:spPr>
          <a:xfrm rot="10800000">
            <a:off x="3971609" y="453703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77" name="Rectangle 1176"/>
          <p:cNvSpPr/>
          <p:nvPr/>
        </p:nvSpPr>
        <p:spPr>
          <a:xfrm rot="10800000">
            <a:off x="3646189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78" name="Rectangle 1177"/>
          <p:cNvSpPr/>
          <p:nvPr/>
        </p:nvSpPr>
        <p:spPr>
          <a:xfrm rot="10800000">
            <a:off x="3808900" y="453703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79" name="Rectangle 1178"/>
          <p:cNvSpPr/>
          <p:nvPr/>
        </p:nvSpPr>
        <p:spPr>
          <a:xfrm rot="10800000">
            <a:off x="3483478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80" name="Rectangle 1179"/>
          <p:cNvSpPr/>
          <p:nvPr/>
        </p:nvSpPr>
        <p:spPr>
          <a:xfrm rot="10800000">
            <a:off x="3320768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81" name="Rectangle 1180"/>
          <p:cNvSpPr/>
          <p:nvPr/>
        </p:nvSpPr>
        <p:spPr>
          <a:xfrm rot="10800000">
            <a:off x="2995348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82" name="Rectangle 1181"/>
          <p:cNvSpPr/>
          <p:nvPr/>
        </p:nvSpPr>
        <p:spPr>
          <a:xfrm rot="10800000">
            <a:off x="3158059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83" name="Rectangle 1182"/>
          <p:cNvSpPr/>
          <p:nvPr/>
        </p:nvSpPr>
        <p:spPr>
          <a:xfrm rot="10800000">
            <a:off x="5598702" y="4537038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84" name="Rectangle 1183"/>
          <p:cNvSpPr/>
          <p:nvPr/>
        </p:nvSpPr>
        <p:spPr>
          <a:xfrm rot="10800000">
            <a:off x="3402127" y="469974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85" name="Rectangle 1184"/>
          <p:cNvSpPr/>
          <p:nvPr/>
        </p:nvSpPr>
        <p:spPr>
          <a:xfrm rot="10800000">
            <a:off x="3564835" y="469974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86" name="Rectangle 1185"/>
          <p:cNvSpPr/>
          <p:nvPr/>
        </p:nvSpPr>
        <p:spPr>
          <a:xfrm rot="10800000">
            <a:off x="3320766" y="486245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87" name="Rectangle 1186"/>
          <p:cNvSpPr/>
          <p:nvPr/>
        </p:nvSpPr>
        <p:spPr>
          <a:xfrm rot="10800000">
            <a:off x="3239415" y="502516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88" name="Rectangle 1187"/>
          <p:cNvSpPr/>
          <p:nvPr/>
        </p:nvSpPr>
        <p:spPr>
          <a:xfrm rot="10800000">
            <a:off x="3646187" y="486245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89" name="Rectangle 1188"/>
          <p:cNvSpPr/>
          <p:nvPr/>
        </p:nvSpPr>
        <p:spPr>
          <a:xfrm rot="10800000">
            <a:off x="3727547" y="502516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90" name="Rectangle 1189"/>
          <p:cNvSpPr/>
          <p:nvPr/>
        </p:nvSpPr>
        <p:spPr>
          <a:xfrm rot="10800000">
            <a:off x="3158058" y="518787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91" name="Rectangle 1190"/>
          <p:cNvSpPr/>
          <p:nvPr/>
        </p:nvSpPr>
        <p:spPr>
          <a:xfrm rot="10800000">
            <a:off x="3076705" y="535058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92" name="Rectangle 1191"/>
          <p:cNvSpPr/>
          <p:nvPr/>
        </p:nvSpPr>
        <p:spPr>
          <a:xfrm rot="10800000">
            <a:off x="3158058" y="551329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93" name="Rectangle 1192"/>
          <p:cNvSpPr/>
          <p:nvPr/>
        </p:nvSpPr>
        <p:spPr>
          <a:xfrm>
            <a:off x="5110581" y="356078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94" name="Rectangle 1193"/>
          <p:cNvSpPr/>
          <p:nvPr/>
        </p:nvSpPr>
        <p:spPr>
          <a:xfrm>
            <a:off x="5435995" y="356078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95" name="Rectangle 1194"/>
          <p:cNvSpPr/>
          <p:nvPr/>
        </p:nvSpPr>
        <p:spPr>
          <a:xfrm>
            <a:off x="5273287" y="356078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96" name="Rectangle 1195"/>
          <p:cNvSpPr/>
          <p:nvPr/>
        </p:nvSpPr>
        <p:spPr>
          <a:xfrm>
            <a:off x="5029226" y="372349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97" name="Rectangle 1196"/>
          <p:cNvSpPr/>
          <p:nvPr/>
        </p:nvSpPr>
        <p:spPr>
          <a:xfrm>
            <a:off x="5354642" y="372349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98" name="Rectangle 1197"/>
          <p:cNvSpPr/>
          <p:nvPr/>
        </p:nvSpPr>
        <p:spPr>
          <a:xfrm>
            <a:off x="4785159" y="388620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99" name="Rectangle 1198"/>
          <p:cNvSpPr/>
          <p:nvPr/>
        </p:nvSpPr>
        <p:spPr>
          <a:xfrm>
            <a:off x="4866515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00" name="Rectangle 1199"/>
          <p:cNvSpPr/>
          <p:nvPr/>
        </p:nvSpPr>
        <p:spPr>
          <a:xfrm>
            <a:off x="3808901" y="3235362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01" name="Rectangle 1200"/>
          <p:cNvSpPr/>
          <p:nvPr/>
        </p:nvSpPr>
        <p:spPr>
          <a:xfrm>
            <a:off x="3646190" y="323536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02" name="Rectangle 1201"/>
          <p:cNvSpPr/>
          <p:nvPr/>
        </p:nvSpPr>
        <p:spPr>
          <a:xfrm rot="10800000">
            <a:off x="3646187" y="551329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03" name="Rectangle 1202"/>
          <p:cNvSpPr/>
          <p:nvPr/>
        </p:nvSpPr>
        <p:spPr>
          <a:xfrm rot="10800000">
            <a:off x="3890258" y="535058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04" name="Rectangle 1203"/>
          <p:cNvSpPr/>
          <p:nvPr/>
        </p:nvSpPr>
        <p:spPr>
          <a:xfrm rot="10800000">
            <a:off x="3564835" y="567600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05" name="Rectangle 1204"/>
          <p:cNvSpPr/>
          <p:nvPr/>
        </p:nvSpPr>
        <p:spPr>
          <a:xfrm rot="10800000">
            <a:off x="3808898" y="551329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06" name="Rectangle 1205"/>
          <p:cNvSpPr/>
          <p:nvPr/>
        </p:nvSpPr>
        <p:spPr>
          <a:xfrm rot="10800000">
            <a:off x="3971608" y="551329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07" name="Rectangle 1206"/>
          <p:cNvSpPr/>
          <p:nvPr/>
        </p:nvSpPr>
        <p:spPr>
          <a:xfrm rot="10800000">
            <a:off x="3727547" y="567600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08" name="Rectangle 1207"/>
          <p:cNvSpPr/>
          <p:nvPr/>
        </p:nvSpPr>
        <p:spPr>
          <a:xfrm>
            <a:off x="4947867" y="323536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09" name="Rectangle 1208"/>
          <p:cNvSpPr/>
          <p:nvPr/>
        </p:nvSpPr>
        <p:spPr>
          <a:xfrm>
            <a:off x="4866513" y="3398073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10" name="Rectangle 1209"/>
          <p:cNvSpPr/>
          <p:nvPr/>
        </p:nvSpPr>
        <p:spPr>
          <a:xfrm>
            <a:off x="5191934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11" name="Rectangle 1210"/>
          <p:cNvSpPr/>
          <p:nvPr/>
        </p:nvSpPr>
        <p:spPr>
          <a:xfrm>
            <a:off x="5110578" y="421161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12" name="Rectangle 1211"/>
          <p:cNvSpPr/>
          <p:nvPr/>
        </p:nvSpPr>
        <p:spPr>
          <a:xfrm rot="10800000">
            <a:off x="4866509" y="567600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13" name="Rectangle 1212"/>
          <p:cNvSpPr/>
          <p:nvPr/>
        </p:nvSpPr>
        <p:spPr>
          <a:xfrm rot="10800000">
            <a:off x="5354640" y="469974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14" name="Rectangle 1213"/>
          <p:cNvSpPr/>
          <p:nvPr/>
        </p:nvSpPr>
        <p:spPr>
          <a:xfrm rot="10800000">
            <a:off x="5273284" y="486245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15" name="Rectangle 1214"/>
          <p:cNvSpPr/>
          <p:nvPr/>
        </p:nvSpPr>
        <p:spPr>
          <a:xfrm>
            <a:off x="3158062" y="388620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16" name="Rectangle 1215"/>
          <p:cNvSpPr/>
          <p:nvPr/>
        </p:nvSpPr>
        <p:spPr>
          <a:xfrm>
            <a:off x="3239416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18" name="Rectangle 1217"/>
          <p:cNvSpPr/>
          <p:nvPr/>
        </p:nvSpPr>
        <p:spPr>
          <a:xfrm>
            <a:off x="3076707" y="437432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19" name="Rectangle 1218"/>
          <p:cNvSpPr/>
          <p:nvPr/>
        </p:nvSpPr>
        <p:spPr>
          <a:xfrm rot="10800000">
            <a:off x="5435993" y="453703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20" name="Rectangle 1219"/>
          <p:cNvSpPr/>
          <p:nvPr/>
        </p:nvSpPr>
        <p:spPr>
          <a:xfrm rot="10800000">
            <a:off x="5517350" y="469974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21" name="Rectangle 1220"/>
          <p:cNvSpPr/>
          <p:nvPr/>
        </p:nvSpPr>
        <p:spPr>
          <a:xfrm rot="10800000">
            <a:off x="5354640" y="502516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22" name="Rectangle 1221"/>
          <p:cNvSpPr/>
          <p:nvPr/>
        </p:nvSpPr>
        <p:spPr>
          <a:xfrm rot="10800000">
            <a:off x="5517352" y="502516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23" name="Rectangle 1222"/>
          <p:cNvSpPr/>
          <p:nvPr/>
        </p:nvSpPr>
        <p:spPr>
          <a:xfrm rot="10800000">
            <a:off x="5435994" y="551329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24" name="Rectangle 1223"/>
          <p:cNvSpPr/>
          <p:nvPr/>
        </p:nvSpPr>
        <p:spPr>
          <a:xfrm rot="10800000">
            <a:off x="5517344" y="567600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25" name="Rectangle 1224"/>
          <p:cNvSpPr/>
          <p:nvPr/>
        </p:nvSpPr>
        <p:spPr>
          <a:xfrm rot="10800000">
            <a:off x="5110575" y="518787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26" name="Rectangle 1225"/>
          <p:cNvSpPr/>
          <p:nvPr/>
        </p:nvSpPr>
        <p:spPr>
          <a:xfrm rot="10800000">
            <a:off x="5029225" y="535058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27" name="Rectangle 1226"/>
          <p:cNvSpPr/>
          <p:nvPr/>
        </p:nvSpPr>
        <p:spPr>
          <a:xfrm rot="10800000">
            <a:off x="5191934" y="535058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28" name="Rectangle 1227"/>
          <p:cNvSpPr/>
          <p:nvPr/>
        </p:nvSpPr>
        <p:spPr>
          <a:xfrm rot="10800000">
            <a:off x="5110578" y="551329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29" name="Rectangle 1228"/>
          <p:cNvSpPr/>
          <p:nvPr/>
        </p:nvSpPr>
        <p:spPr>
          <a:xfrm rot="10800000">
            <a:off x="4703806" y="502516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30" name="Rectangle 1229"/>
          <p:cNvSpPr/>
          <p:nvPr/>
        </p:nvSpPr>
        <p:spPr>
          <a:xfrm rot="10800000">
            <a:off x="4785157" y="518787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31" name="Rectangle 1230"/>
          <p:cNvSpPr/>
          <p:nvPr/>
        </p:nvSpPr>
        <p:spPr>
          <a:xfrm rot="10800000">
            <a:off x="4622447" y="518787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32" name="Rectangle 1231"/>
          <p:cNvSpPr/>
          <p:nvPr/>
        </p:nvSpPr>
        <p:spPr>
          <a:xfrm rot="10800000">
            <a:off x="4703806" y="535058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33" name="Rectangle 1232"/>
          <p:cNvSpPr/>
          <p:nvPr/>
        </p:nvSpPr>
        <p:spPr>
          <a:xfrm rot="10800000">
            <a:off x="4459741" y="551329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35" name="Rectangle 1234"/>
          <p:cNvSpPr/>
          <p:nvPr/>
        </p:nvSpPr>
        <p:spPr>
          <a:xfrm rot="10800000">
            <a:off x="3402127" y="567600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36" name="Rectangle 1235"/>
          <p:cNvSpPr/>
          <p:nvPr/>
        </p:nvSpPr>
        <p:spPr>
          <a:xfrm>
            <a:off x="4134320" y="323536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37" name="Rectangle 1236"/>
          <p:cNvSpPr/>
          <p:nvPr/>
        </p:nvSpPr>
        <p:spPr>
          <a:xfrm>
            <a:off x="4785157" y="323536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38" name="Rectangle 1237"/>
          <p:cNvSpPr/>
          <p:nvPr/>
        </p:nvSpPr>
        <p:spPr>
          <a:xfrm>
            <a:off x="5110576" y="3235362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39" name="Rectangle 1238"/>
          <p:cNvSpPr/>
          <p:nvPr/>
        </p:nvSpPr>
        <p:spPr>
          <a:xfrm>
            <a:off x="3808904" y="356078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40" name="Rectangle 1239"/>
          <p:cNvSpPr/>
          <p:nvPr/>
        </p:nvSpPr>
        <p:spPr>
          <a:xfrm>
            <a:off x="4134324" y="356078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41" name="Rectangle 1240"/>
          <p:cNvSpPr/>
          <p:nvPr/>
        </p:nvSpPr>
        <p:spPr>
          <a:xfrm>
            <a:off x="3320772" y="356078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42" name="Rectangle 1241"/>
          <p:cNvSpPr/>
          <p:nvPr/>
        </p:nvSpPr>
        <p:spPr>
          <a:xfrm>
            <a:off x="3483479" y="356078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43" name="Rectangle 1242"/>
          <p:cNvSpPr/>
          <p:nvPr/>
        </p:nvSpPr>
        <p:spPr>
          <a:xfrm>
            <a:off x="3402126" y="372349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44" name="Rectangle 1243"/>
          <p:cNvSpPr/>
          <p:nvPr/>
        </p:nvSpPr>
        <p:spPr>
          <a:xfrm>
            <a:off x="3727548" y="372349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45" name="Rectangle 1244"/>
          <p:cNvSpPr/>
          <p:nvPr/>
        </p:nvSpPr>
        <p:spPr>
          <a:xfrm>
            <a:off x="3890259" y="372349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46" name="Rectangle 1245"/>
          <p:cNvSpPr/>
          <p:nvPr/>
        </p:nvSpPr>
        <p:spPr>
          <a:xfrm>
            <a:off x="3808902" y="388620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47" name="Rectangle 1246"/>
          <p:cNvSpPr/>
          <p:nvPr/>
        </p:nvSpPr>
        <p:spPr>
          <a:xfrm>
            <a:off x="4134322" y="388620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48" name="Rectangle 1247"/>
          <p:cNvSpPr/>
          <p:nvPr/>
        </p:nvSpPr>
        <p:spPr>
          <a:xfrm>
            <a:off x="3564836" y="404891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49" name="Rectangle 1248"/>
          <p:cNvSpPr/>
          <p:nvPr/>
        </p:nvSpPr>
        <p:spPr>
          <a:xfrm>
            <a:off x="3483479" y="421161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50" name="Rectangle 1249"/>
          <p:cNvSpPr/>
          <p:nvPr/>
        </p:nvSpPr>
        <p:spPr>
          <a:xfrm>
            <a:off x="4052969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51" name="Rectangle 1250"/>
          <p:cNvSpPr/>
          <p:nvPr/>
        </p:nvSpPr>
        <p:spPr>
          <a:xfrm>
            <a:off x="4134322" y="421161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52" name="Rectangle 1251"/>
          <p:cNvSpPr/>
          <p:nvPr/>
        </p:nvSpPr>
        <p:spPr>
          <a:xfrm>
            <a:off x="3564836" y="437432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53" name="Rectangle 1252"/>
          <p:cNvSpPr/>
          <p:nvPr/>
        </p:nvSpPr>
        <p:spPr>
          <a:xfrm>
            <a:off x="3890259" y="437432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54" name="Rectangle 1253"/>
          <p:cNvSpPr/>
          <p:nvPr/>
        </p:nvSpPr>
        <p:spPr>
          <a:xfrm>
            <a:off x="4378388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55" name="Rectangle 1254"/>
          <p:cNvSpPr/>
          <p:nvPr/>
        </p:nvSpPr>
        <p:spPr>
          <a:xfrm>
            <a:off x="4297028" y="421161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56" name="Rectangle 1255"/>
          <p:cNvSpPr/>
          <p:nvPr/>
        </p:nvSpPr>
        <p:spPr>
          <a:xfrm>
            <a:off x="4215677" y="3398073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57" name="Rectangle 1256"/>
          <p:cNvSpPr/>
          <p:nvPr/>
        </p:nvSpPr>
        <p:spPr>
          <a:xfrm>
            <a:off x="4297032" y="356078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58" name="Rectangle 1257"/>
          <p:cNvSpPr/>
          <p:nvPr/>
        </p:nvSpPr>
        <p:spPr>
          <a:xfrm>
            <a:off x="4378388" y="372349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59" name="Rectangle 1258"/>
          <p:cNvSpPr/>
          <p:nvPr/>
        </p:nvSpPr>
        <p:spPr>
          <a:xfrm>
            <a:off x="4703806" y="437432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60" name="Rectangle 1259"/>
          <p:cNvSpPr/>
          <p:nvPr/>
        </p:nvSpPr>
        <p:spPr>
          <a:xfrm rot="10800000">
            <a:off x="4947866" y="453703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61" name="Rectangle 1260"/>
          <p:cNvSpPr/>
          <p:nvPr/>
        </p:nvSpPr>
        <p:spPr>
          <a:xfrm rot="10800000">
            <a:off x="4622448" y="453703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62" name="Rectangle 1261"/>
          <p:cNvSpPr/>
          <p:nvPr/>
        </p:nvSpPr>
        <p:spPr>
          <a:xfrm>
            <a:off x="3402129" y="437432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63" name="Rectangle 1262"/>
          <p:cNvSpPr/>
          <p:nvPr/>
        </p:nvSpPr>
        <p:spPr>
          <a:xfrm>
            <a:off x="4541096" y="437432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64" name="Rectangle 1263"/>
          <p:cNvSpPr/>
          <p:nvPr/>
        </p:nvSpPr>
        <p:spPr>
          <a:xfrm rot="10800000">
            <a:off x="4134317" y="486245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65" name="Rectangle 1264"/>
          <p:cNvSpPr/>
          <p:nvPr/>
        </p:nvSpPr>
        <p:spPr>
          <a:xfrm rot="10800000">
            <a:off x="4215678" y="469974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66" name="Rectangle 1265"/>
          <p:cNvSpPr/>
          <p:nvPr/>
        </p:nvSpPr>
        <p:spPr>
          <a:xfrm rot="10800000">
            <a:off x="4378388" y="567600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67" name="Rectangle 1266"/>
          <p:cNvSpPr/>
          <p:nvPr/>
        </p:nvSpPr>
        <p:spPr>
          <a:xfrm rot="10800000">
            <a:off x="4378388" y="502516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68" name="Rectangle 1267"/>
          <p:cNvSpPr/>
          <p:nvPr/>
        </p:nvSpPr>
        <p:spPr>
          <a:xfrm rot="10800000">
            <a:off x="4134317" y="518787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69" name="Rectangle 1268"/>
          <p:cNvSpPr/>
          <p:nvPr/>
        </p:nvSpPr>
        <p:spPr>
          <a:xfrm rot="10800000">
            <a:off x="4378388" y="469974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70" name="Rectangle 1269"/>
          <p:cNvSpPr/>
          <p:nvPr/>
        </p:nvSpPr>
        <p:spPr>
          <a:xfrm rot="10800000">
            <a:off x="4459736" y="486245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71" name="Rectangle 1270"/>
          <p:cNvSpPr/>
          <p:nvPr/>
        </p:nvSpPr>
        <p:spPr>
          <a:xfrm rot="10800000">
            <a:off x="4378388" y="535058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72" name="Rectangle 1271"/>
          <p:cNvSpPr/>
          <p:nvPr/>
        </p:nvSpPr>
        <p:spPr>
          <a:xfrm rot="10800000">
            <a:off x="4215678" y="535058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73" name="Rectangle 1272"/>
          <p:cNvSpPr/>
          <p:nvPr/>
        </p:nvSpPr>
        <p:spPr>
          <a:xfrm rot="10800000">
            <a:off x="4297032" y="551329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74" name="Rectangle 1273"/>
          <p:cNvSpPr/>
          <p:nvPr/>
        </p:nvSpPr>
        <p:spPr>
          <a:xfrm rot="10800000">
            <a:off x="5029225" y="469974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75" name="Rectangle 1274"/>
          <p:cNvSpPr/>
          <p:nvPr/>
        </p:nvSpPr>
        <p:spPr>
          <a:xfrm rot="10800000">
            <a:off x="4947864" y="486245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95" name="Rectangle 194"/>
          <p:cNvSpPr/>
          <p:nvPr/>
        </p:nvSpPr>
        <p:spPr>
          <a:xfrm>
            <a:off x="2832640" y="95743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45" name="Rectangle 444"/>
          <p:cNvSpPr/>
          <p:nvPr/>
        </p:nvSpPr>
        <p:spPr>
          <a:xfrm rot="10800000">
            <a:off x="2832638" y="1933687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93" name="Rectangle 392"/>
          <p:cNvSpPr/>
          <p:nvPr/>
        </p:nvSpPr>
        <p:spPr>
          <a:xfrm rot="10800000">
            <a:off x="2913995" y="209639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42" name="Rectangle 341"/>
          <p:cNvSpPr/>
          <p:nvPr/>
        </p:nvSpPr>
        <p:spPr>
          <a:xfrm rot="10800000">
            <a:off x="2832636" y="225910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23" name="Rectangle 322"/>
          <p:cNvSpPr/>
          <p:nvPr/>
        </p:nvSpPr>
        <p:spPr>
          <a:xfrm rot="10800000">
            <a:off x="2913997" y="242181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06" name="Rectangle 305"/>
          <p:cNvSpPr/>
          <p:nvPr/>
        </p:nvSpPr>
        <p:spPr>
          <a:xfrm rot="10800000">
            <a:off x="2832637" y="258452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" name="Rectangle 1"/>
          <p:cNvSpPr/>
          <p:nvPr/>
        </p:nvSpPr>
        <p:spPr>
          <a:xfrm rot="10800000">
            <a:off x="2832632" y="290994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50" name="Rectangle 249"/>
          <p:cNvSpPr/>
          <p:nvPr/>
        </p:nvSpPr>
        <p:spPr>
          <a:xfrm rot="10800000">
            <a:off x="2913991" y="307265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06" name="Rectangle 905"/>
          <p:cNvSpPr/>
          <p:nvPr/>
        </p:nvSpPr>
        <p:spPr>
          <a:xfrm>
            <a:off x="2832634" y="356078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31" name="Rectangle 930"/>
          <p:cNvSpPr/>
          <p:nvPr/>
        </p:nvSpPr>
        <p:spPr>
          <a:xfrm rot="10800000">
            <a:off x="2832631" y="453703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32" name="Rectangle 931"/>
          <p:cNvSpPr/>
          <p:nvPr/>
        </p:nvSpPr>
        <p:spPr>
          <a:xfrm rot="10800000">
            <a:off x="2913988" y="469974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48" name="Rectangle 847"/>
          <p:cNvSpPr/>
          <p:nvPr/>
        </p:nvSpPr>
        <p:spPr>
          <a:xfrm rot="10800000">
            <a:off x="2832629" y="486245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34" name="Rectangle 933"/>
          <p:cNvSpPr/>
          <p:nvPr/>
        </p:nvSpPr>
        <p:spPr>
          <a:xfrm rot="10800000">
            <a:off x="2913991" y="502516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26" name="Rectangle 825"/>
          <p:cNvSpPr/>
          <p:nvPr/>
        </p:nvSpPr>
        <p:spPr>
          <a:xfrm rot="10800000">
            <a:off x="2832629" y="518787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35" name="Rectangle 934"/>
          <p:cNvSpPr/>
          <p:nvPr/>
        </p:nvSpPr>
        <p:spPr>
          <a:xfrm rot="10800000">
            <a:off x="2832631" y="551329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36" name="Rectangle 935"/>
          <p:cNvSpPr/>
          <p:nvPr/>
        </p:nvSpPr>
        <p:spPr>
          <a:xfrm rot="10800000">
            <a:off x="2913983" y="567600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92" name="Rectangle 391"/>
          <p:cNvSpPr/>
          <p:nvPr/>
        </p:nvSpPr>
        <p:spPr>
          <a:xfrm rot="10800000">
            <a:off x="636060" y="209639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80" name="Rectangle 879"/>
          <p:cNvSpPr/>
          <p:nvPr/>
        </p:nvSpPr>
        <p:spPr>
          <a:xfrm rot="10800000">
            <a:off x="636053" y="469974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68" name="Rectangle 1167"/>
          <p:cNvSpPr/>
          <p:nvPr/>
        </p:nvSpPr>
        <p:spPr>
          <a:xfrm rot="10800000">
            <a:off x="3239415" y="469974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92" name="Rectangle 591"/>
          <p:cNvSpPr/>
          <p:nvPr/>
        </p:nvSpPr>
        <p:spPr>
          <a:xfrm rot="10800000">
            <a:off x="3239418" y="209639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40" name="Rectangle 239"/>
          <p:cNvSpPr/>
          <p:nvPr/>
        </p:nvSpPr>
        <p:spPr>
          <a:xfrm rot="10800000">
            <a:off x="1775032" y="307265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45" name="Rectangle 244"/>
          <p:cNvSpPr/>
          <p:nvPr/>
        </p:nvSpPr>
        <p:spPr>
          <a:xfrm rot="10800000">
            <a:off x="1286902" y="307265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47" name="Rectangle 246"/>
          <p:cNvSpPr/>
          <p:nvPr/>
        </p:nvSpPr>
        <p:spPr>
          <a:xfrm rot="10800000">
            <a:off x="798772" y="307265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44" name="Rectangle 243"/>
          <p:cNvSpPr/>
          <p:nvPr/>
        </p:nvSpPr>
        <p:spPr>
          <a:xfrm rot="10800000">
            <a:off x="1124193" y="307265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246" name="Rectangle 245"/>
          <p:cNvSpPr/>
          <p:nvPr/>
        </p:nvSpPr>
        <p:spPr>
          <a:xfrm rot="10800000">
            <a:off x="961481" y="307265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59" name="Rectangle 658"/>
          <p:cNvSpPr/>
          <p:nvPr/>
        </p:nvSpPr>
        <p:spPr>
          <a:xfrm rot="10800000">
            <a:off x="3402130" y="307265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28" name="Rectangle 627"/>
          <p:cNvSpPr/>
          <p:nvPr/>
        </p:nvSpPr>
        <p:spPr>
          <a:xfrm rot="10800000">
            <a:off x="3564840" y="307265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31" name="Rectangle 630"/>
          <p:cNvSpPr/>
          <p:nvPr/>
        </p:nvSpPr>
        <p:spPr>
          <a:xfrm rot="10800000">
            <a:off x="3727551" y="307265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498" name="Rectangle 497"/>
          <p:cNvSpPr/>
          <p:nvPr/>
        </p:nvSpPr>
        <p:spPr>
          <a:xfrm rot="10800000">
            <a:off x="3890262" y="307265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90" name="Rectangle 689"/>
          <p:cNvSpPr/>
          <p:nvPr/>
        </p:nvSpPr>
        <p:spPr>
          <a:xfrm rot="10800000">
            <a:off x="4378390" y="307265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76" name="Rectangle 1275"/>
          <p:cNvSpPr/>
          <p:nvPr/>
        </p:nvSpPr>
        <p:spPr>
          <a:xfrm>
            <a:off x="6493580" y="2096396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77" name="Rectangle 1276"/>
          <p:cNvSpPr/>
          <p:nvPr/>
        </p:nvSpPr>
        <p:spPr>
          <a:xfrm>
            <a:off x="6819000" y="2096396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78" name="Rectangle 1277"/>
          <p:cNvSpPr/>
          <p:nvPr/>
        </p:nvSpPr>
        <p:spPr>
          <a:xfrm>
            <a:off x="6656290" y="2096396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79" name="Rectangle 1278"/>
          <p:cNvSpPr/>
          <p:nvPr/>
        </p:nvSpPr>
        <p:spPr>
          <a:xfrm>
            <a:off x="6412225" y="1933687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80" name="Rectangle 1279"/>
          <p:cNvSpPr/>
          <p:nvPr/>
        </p:nvSpPr>
        <p:spPr>
          <a:xfrm>
            <a:off x="6574935" y="1933687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81" name="Rectangle 1280"/>
          <p:cNvSpPr/>
          <p:nvPr/>
        </p:nvSpPr>
        <p:spPr>
          <a:xfrm>
            <a:off x="6737645" y="1933687"/>
            <a:ext cx="162708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82" name="Rectangle 1281"/>
          <p:cNvSpPr/>
          <p:nvPr/>
        </p:nvSpPr>
        <p:spPr>
          <a:xfrm>
            <a:off x="6900355" y="1933687"/>
            <a:ext cx="162708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83" name="Rectangle 1282"/>
          <p:cNvSpPr/>
          <p:nvPr/>
        </p:nvSpPr>
        <p:spPr>
          <a:xfrm>
            <a:off x="7225777" y="1933687"/>
            <a:ext cx="162708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84" name="Rectangle 1283"/>
          <p:cNvSpPr/>
          <p:nvPr/>
        </p:nvSpPr>
        <p:spPr>
          <a:xfrm>
            <a:off x="7388488" y="1933687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85" name="Rectangle 1284"/>
          <p:cNvSpPr/>
          <p:nvPr/>
        </p:nvSpPr>
        <p:spPr>
          <a:xfrm>
            <a:off x="7063067" y="1933687"/>
            <a:ext cx="162708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86" name="Rectangle 1285"/>
          <p:cNvSpPr/>
          <p:nvPr/>
        </p:nvSpPr>
        <p:spPr>
          <a:xfrm>
            <a:off x="7551196" y="1933687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87" name="Rectangle 1286"/>
          <p:cNvSpPr/>
          <p:nvPr/>
        </p:nvSpPr>
        <p:spPr>
          <a:xfrm>
            <a:off x="7713905" y="1933687"/>
            <a:ext cx="162708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88" name="Rectangle 1287"/>
          <p:cNvSpPr/>
          <p:nvPr/>
        </p:nvSpPr>
        <p:spPr>
          <a:xfrm>
            <a:off x="7876615" y="1933687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89" name="Rectangle 1288"/>
          <p:cNvSpPr/>
          <p:nvPr/>
        </p:nvSpPr>
        <p:spPr>
          <a:xfrm>
            <a:off x="8039323" y="1933687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90" name="Rectangle 1289"/>
          <p:cNvSpPr/>
          <p:nvPr/>
        </p:nvSpPr>
        <p:spPr>
          <a:xfrm>
            <a:off x="8202033" y="1933687"/>
            <a:ext cx="162708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91" name="Rectangle 1290"/>
          <p:cNvSpPr/>
          <p:nvPr/>
        </p:nvSpPr>
        <p:spPr>
          <a:xfrm>
            <a:off x="8527452" y="1933687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92" name="Rectangle 1291"/>
          <p:cNvSpPr/>
          <p:nvPr/>
        </p:nvSpPr>
        <p:spPr>
          <a:xfrm>
            <a:off x="8852867" y="1933687"/>
            <a:ext cx="162708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93" name="Rectangle 1292"/>
          <p:cNvSpPr/>
          <p:nvPr/>
        </p:nvSpPr>
        <p:spPr>
          <a:xfrm>
            <a:off x="8364743" y="1933687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94" name="Rectangle 1293"/>
          <p:cNvSpPr/>
          <p:nvPr/>
        </p:nvSpPr>
        <p:spPr>
          <a:xfrm>
            <a:off x="7307133" y="2096396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95" name="Rectangle 1294"/>
          <p:cNvSpPr/>
          <p:nvPr/>
        </p:nvSpPr>
        <p:spPr>
          <a:xfrm>
            <a:off x="7632550" y="2096396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96" name="Rectangle 1295"/>
          <p:cNvSpPr/>
          <p:nvPr/>
        </p:nvSpPr>
        <p:spPr>
          <a:xfrm>
            <a:off x="7795260" y="2096396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97" name="Rectangle 1296"/>
          <p:cNvSpPr/>
          <p:nvPr/>
        </p:nvSpPr>
        <p:spPr>
          <a:xfrm>
            <a:off x="7957970" y="2096396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98" name="Rectangle 1297"/>
          <p:cNvSpPr/>
          <p:nvPr/>
        </p:nvSpPr>
        <p:spPr>
          <a:xfrm>
            <a:off x="8771512" y="2096396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99" name="Rectangle 1298"/>
          <p:cNvSpPr/>
          <p:nvPr/>
        </p:nvSpPr>
        <p:spPr>
          <a:xfrm>
            <a:off x="8608804" y="2096396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00" name="Rectangle 1299"/>
          <p:cNvSpPr/>
          <p:nvPr/>
        </p:nvSpPr>
        <p:spPr>
          <a:xfrm>
            <a:off x="8934222" y="2096396"/>
            <a:ext cx="162708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01" name="Rectangle 1300"/>
          <p:cNvSpPr/>
          <p:nvPr/>
        </p:nvSpPr>
        <p:spPr>
          <a:xfrm rot="10800000">
            <a:off x="8608802" y="437432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02" name="Rectangle 1301"/>
          <p:cNvSpPr/>
          <p:nvPr/>
        </p:nvSpPr>
        <p:spPr>
          <a:xfrm rot="10800000">
            <a:off x="8283387" y="437432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03" name="Rectangle 1302"/>
          <p:cNvSpPr/>
          <p:nvPr/>
        </p:nvSpPr>
        <p:spPr>
          <a:xfrm rot="10800000">
            <a:off x="8120677" y="437432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04" name="Rectangle 1303"/>
          <p:cNvSpPr/>
          <p:nvPr/>
        </p:nvSpPr>
        <p:spPr>
          <a:xfrm rot="10800000">
            <a:off x="7957967" y="437432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05" name="Rectangle 1304"/>
          <p:cNvSpPr/>
          <p:nvPr/>
        </p:nvSpPr>
        <p:spPr>
          <a:xfrm rot="10800000">
            <a:off x="7469839" y="437432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06" name="Rectangle 1305"/>
          <p:cNvSpPr/>
          <p:nvPr/>
        </p:nvSpPr>
        <p:spPr>
          <a:xfrm rot="10800000">
            <a:off x="6818997" y="437433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07" name="Rectangle 1306"/>
          <p:cNvSpPr/>
          <p:nvPr/>
        </p:nvSpPr>
        <p:spPr>
          <a:xfrm rot="10800000">
            <a:off x="6656289" y="437433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08" name="Rectangle 1307"/>
          <p:cNvSpPr/>
          <p:nvPr/>
        </p:nvSpPr>
        <p:spPr>
          <a:xfrm rot="10800000">
            <a:off x="8934221" y="4374328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09" name="Rectangle 1308"/>
          <p:cNvSpPr/>
          <p:nvPr/>
        </p:nvSpPr>
        <p:spPr>
          <a:xfrm>
            <a:off x="6574937" y="258452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10" name="Rectangle 1309"/>
          <p:cNvSpPr/>
          <p:nvPr/>
        </p:nvSpPr>
        <p:spPr>
          <a:xfrm>
            <a:off x="6900358" y="258452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11" name="Rectangle 1310"/>
          <p:cNvSpPr/>
          <p:nvPr/>
        </p:nvSpPr>
        <p:spPr>
          <a:xfrm>
            <a:off x="6493583" y="242181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12" name="Rectangle 1311"/>
          <p:cNvSpPr/>
          <p:nvPr/>
        </p:nvSpPr>
        <p:spPr>
          <a:xfrm>
            <a:off x="7551200" y="258452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13" name="Rectangle 1312"/>
          <p:cNvSpPr/>
          <p:nvPr/>
        </p:nvSpPr>
        <p:spPr>
          <a:xfrm>
            <a:off x="7388491" y="258452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14" name="Rectangle 1313"/>
          <p:cNvSpPr/>
          <p:nvPr/>
        </p:nvSpPr>
        <p:spPr>
          <a:xfrm>
            <a:off x="6981713" y="242181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15" name="Rectangle 1314"/>
          <p:cNvSpPr/>
          <p:nvPr/>
        </p:nvSpPr>
        <p:spPr>
          <a:xfrm>
            <a:off x="7307137" y="242181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16" name="Rectangle 1315"/>
          <p:cNvSpPr/>
          <p:nvPr/>
        </p:nvSpPr>
        <p:spPr>
          <a:xfrm>
            <a:off x="7876619" y="258452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17" name="Rectangle 1316"/>
          <p:cNvSpPr/>
          <p:nvPr/>
        </p:nvSpPr>
        <p:spPr>
          <a:xfrm>
            <a:off x="8202037" y="258452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18" name="Rectangle 1317"/>
          <p:cNvSpPr/>
          <p:nvPr/>
        </p:nvSpPr>
        <p:spPr>
          <a:xfrm>
            <a:off x="8039327" y="258452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19" name="Rectangle 1318"/>
          <p:cNvSpPr/>
          <p:nvPr/>
        </p:nvSpPr>
        <p:spPr>
          <a:xfrm>
            <a:off x="7795264" y="242181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20" name="Rectangle 1319"/>
          <p:cNvSpPr/>
          <p:nvPr/>
        </p:nvSpPr>
        <p:spPr>
          <a:xfrm>
            <a:off x="8120682" y="242181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21" name="Rectangle 1320"/>
          <p:cNvSpPr/>
          <p:nvPr/>
        </p:nvSpPr>
        <p:spPr>
          <a:xfrm>
            <a:off x="7957974" y="242181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22" name="Rectangle 1321"/>
          <p:cNvSpPr/>
          <p:nvPr/>
        </p:nvSpPr>
        <p:spPr>
          <a:xfrm>
            <a:off x="8527457" y="258452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23" name="Rectangle 1322"/>
          <p:cNvSpPr/>
          <p:nvPr/>
        </p:nvSpPr>
        <p:spPr>
          <a:xfrm>
            <a:off x="8852871" y="258452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24" name="Rectangle 1323"/>
          <p:cNvSpPr/>
          <p:nvPr/>
        </p:nvSpPr>
        <p:spPr>
          <a:xfrm>
            <a:off x="8283392" y="2421816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25" name="Rectangle 1324"/>
          <p:cNvSpPr/>
          <p:nvPr/>
        </p:nvSpPr>
        <p:spPr>
          <a:xfrm>
            <a:off x="8934226" y="2421816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26" name="Rectangle 1325"/>
          <p:cNvSpPr/>
          <p:nvPr/>
        </p:nvSpPr>
        <p:spPr>
          <a:xfrm>
            <a:off x="9015581" y="2584526"/>
            <a:ext cx="162709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28" name="Rectangle 1327"/>
          <p:cNvSpPr/>
          <p:nvPr/>
        </p:nvSpPr>
        <p:spPr>
          <a:xfrm>
            <a:off x="6737651" y="290994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29" name="Rectangle 1328"/>
          <p:cNvSpPr/>
          <p:nvPr/>
        </p:nvSpPr>
        <p:spPr>
          <a:xfrm>
            <a:off x="6819002" y="274723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30" name="Rectangle 1329"/>
          <p:cNvSpPr/>
          <p:nvPr/>
        </p:nvSpPr>
        <p:spPr>
          <a:xfrm>
            <a:off x="6656293" y="274723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31" name="Rectangle 1330"/>
          <p:cNvSpPr/>
          <p:nvPr/>
        </p:nvSpPr>
        <p:spPr>
          <a:xfrm>
            <a:off x="7063071" y="290994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32" name="Rectangle 1331"/>
          <p:cNvSpPr/>
          <p:nvPr/>
        </p:nvSpPr>
        <p:spPr>
          <a:xfrm>
            <a:off x="7225781" y="290994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33" name="Rectangle 1332"/>
          <p:cNvSpPr/>
          <p:nvPr/>
        </p:nvSpPr>
        <p:spPr>
          <a:xfrm>
            <a:off x="7551200" y="290994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34" name="Rectangle 1333"/>
          <p:cNvSpPr/>
          <p:nvPr/>
        </p:nvSpPr>
        <p:spPr>
          <a:xfrm>
            <a:off x="6981713" y="274723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35" name="Rectangle 1334"/>
          <p:cNvSpPr/>
          <p:nvPr/>
        </p:nvSpPr>
        <p:spPr>
          <a:xfrm>
            <a:off x="7307134" y="274723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36" name="Rectangle 1335"/>
          <p:cNvSpPr/>
          <p:nvPr/>
        </p:nvSpPr>
        <p:spPr>
          <a:xfrm>
            <a:off x="7876618" y="290994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37" name="Rectangle 1336"/>
          <p:cNvSpPr/>
          <p:nvPr/>
        </p:nvSpPr>
        <p:spPr>
          <a:xfrm>
            <a:off x="8039327" y="290994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38" name="Rectangle 1337"/>
          <p:cNvSpPr/>
          <p:nvPr/>
        </p:nvSpPr>
        <p:spPr>
          <a:xfrm>
            <a:off x="7632553" y="274723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39" name="Rectangle 1338"/>
          <p:cNvSpPr/>
          <p:nvPr/>
        </p:nvSpPr>
        <p:spPr>
          <a:xfrm>
            <a:off x="7795262" y="274723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40" name="Rectangle 1339"/>
          <p:cNvSpPr/>
          <p:nvPr/>
        </p:nvSpPr>
        <p:spPr>
          <a:xfrm>
            <a:off x="7957971" y="274723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41" name="Rectangle 1340"/>
          <p:cNvSpPr/>
          <p:nvPr/>
        </p:nvSpPr>
        <p:spPr>
          <a:xfrm>
            <a:off x="8364747" y="290994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42" name="Rectangle 1341"/>
          <p:cNvSpPr/>
          <p:nvPr/>
        </p:nvSpPr>
        <p:spPr>
          <a:xfrm>
            <a:off x="8852870" y="290994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43" name="Rectangle 1342"/>
          <p:cNvSpPr/>
          <p:nvPr/>
        </p:nvSpPr>
        <p:spPr>
          <a:xfrm>
            <a:off x="8690162" y="290994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44" name="Rectangle 1343"/>
          <p:cNvSpPr/>
          <p:nvPr/>
        </p:nvSpPr>
        <p:spPr>
          <a:xfrm>
            <a:off x="8283390" y="274723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45" name="Rectangle 1344"/>
          <p:cNvSpPr/>
          <p:nvPr/>
        </p:nvSpPr>
        <p:spPr>
          <a:xfrm>
            <a:off x="8446101" y="274723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46" name="Rectangle 1345"/>
          <p:cNvSpPr/>
          <p:nvPr/>
        </p:nvSpPr>
        <p:spPr>
          <a:xfrm>
            <a:off x="8771515" y="274723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47" name="Rectangle 1346"/>
          <p:cNvSpPr/>
          <p:nvPr/>
        </p:nvSpPr>
        <p:spPr>
          <a:xfrm>
            <a:off x="8608806" y="274723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48" name="Rectangle 1347"/>
          <p:cNvSpPr/>
          <p:nvPr/>
        </p:nvSpPr>
        <p:spPr>
          <a:xfrm>
            <a:off x="8934224" y="2747235"/>
            <a:ext cx="162709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49" name="Rectangle 1348"/>
          <p:cNvSpPr/>
          <p:nvPr/>
        </p:nvSpPr>
        <p:spPr>
          <a:xfrm>
            <a:off x="9015580" y="2909944"/>
            <a:ext cx="162709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50" name="Rectangle 1349"/>
          <p:cNvSpPr/>
          <p:nvPr/>
        </p:nvSpPr>
        <p:spPr>
          <a:xfrm>
            <a:off x="6412229" y="290994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51" name="Rectangle 1350"/>
          <p:cNvSpPr/>
          <p:nvPr/>
        </p:nvSpPr>
        <p:spPr>
          <a:xfrm rot="10800000">
            <a:off x="8690157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52" name="Rectangle 1351"/>
          <p:cNvSpPr/>
          <p:nvPr/>
        </p:nvSpPr>
        <p:spPr>
          <a:xfrm rot="10800000">
            <a:off x="8364740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53" name="Rectangle 1352"/>
          <p:cNvSpPr/>
          <p:nvPr/>
        </p:nvSpPr>
        <p:spPr>
          <a:xfrm rot="10800000">
            <a:off x="8527450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54" name="Rectangle 1353"/>
          <p:cNvSpPr/>
          <p:nvPr/>
        </p:nvSpPr>
        <p:spPr>
          <a:xfrm rot="10800000">
            <a:off x="8039322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55" name="Rectangle 1354"/>
          <p:cNvSpPr/>
          <p:nvPr/>
        </p:nvSpPr>
        <p:spPr>
          <a:xfrm rot="10800000">
            <a:off x="7876619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56" name="Rectangle 1355"/>
          <p:cNvSpPr/>
          <p:nvPr/>
        </p:nvSpPr>
        <p:spPr>
          <a:xfrm rot="10800000">
            <a:off x="7551200" y="453703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57" name="Rectangle 1356"/>
          <p:cNvSpPr/>
          <p:nvPr/>
        </p:nvSpPr>
        <p:spPr>
          <a:xfrm rot="10800000">
            <a:off x="7388490" y="453703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58" name="Rectangle 1357"/>
          <p:cNvSpPr/>
          <p:nvPr/>
        </p:nvSpPr>
        <p:spPr>
          <a:xfrm rot="10800000">
            <a:off x="6412227" y="453703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59" name="Rectangle 1358"/>
          <p:cNvSpPr/>
          <p:nvPr/>
        </p:nvSpPr>
        <p:spPr>
          <a:xfrm rot="10800000">
            <a:off x="6574936" y="453703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60" name="Rectangle 1359"/>
          <p:cNvSpPr/>
          <p:nvPr/>
        </p:nvSpPr>
        <p:spPr>
          <a:xfrm rot="10800000">
            <a:off x="9015576" y="4537038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61" name="Rectangle 1360"/>
          <p:cNvSpPr/>
          <p:nvPr/>
        </p:nvSpPr>
        <p:spPr>
          <a:xfrm>
            <a:off x="6574937" y="2259105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62" name="Rectangle 1361"/>
          <p:cNvSpPr/>
          <p:nvPr/>
        </p:nvSpPr>
        <p:spPr>
          <a:xfrm>
            <a:off x="6900355" y="2259105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63" name="Rectangle 1362"/>
          <p:cNvSpPr/>
          <p:nvPr/>
        </p:nvSpPr>
        <p:spPr>
          <a:xfrm>
            <a:off x="6737645" y="2259105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64" name="Rectangle 1363"/>
          <p:cNvSpPr/>
          <p:nvPr/>
        </p:nvSpPr>
        <p:spPr>
          <a:xfrm>
            <a:off x="7063068" y="2259105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65" name="Rectangle 1364"/>
          <p:cNvSpPr/>
          <p:nvPr/>
        </p:nvSpPr>
        <p:spPr>
          <a:xfrm>
            <a:off x="7225779" y="2259105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66" name="Rectangle 1365"/>
          <p:cNvSpPr/>
          <p:nvPr/>
        </p:nvSpPr>
        <p:spPr>
          <a:xfrm>
            <a:off x="7388489" y="2259105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67" name="Rectangle 1366"/>
          <p:cNvSpPr/>
          <p:nvPr/>
        </p:nvSpPr>
        <p:spPr>
          <a:xfrm>
            <a:off x="7713907" y="2259106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68" name="Rectangle 1367"/>
          <p:cNvSpPr/>
          <p:nvPr/>
        </p:nvSpPr>
        <p:spPr>
          <a:xfrm>
            <a:off x="7876617" y="2259106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69" name="Rectangle 1368"/>
          <p:cNvSpPr/>
          <p:nvPr/>
        </p:nvSpPr>
        <p:spPr>
          <a:xfrm>
            <a:off x="8039326" y="2259106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70" name="Rectangle 1369"/>
          <p:cNvSpPr/>
          <p:nvPr/>
        </p:nvSpPr>
        <p:spPr>
          <a:xfrm>
            <a:off x="8364745" y="2259106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71" name="Rectangle 1370"/>
          <p:cNvSpPr/>
          <p:nvPr/>
        </p:nvSpPr>
        <p:spPr>
          <a:xfrm>
            <a:off x="8527455" y="2259106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72" name="Rectangle 1371"/>
          <p:cNvSpPr/>
          <p:nvPr/>
        </p:nvSpPr>
        <p:spPr>
          <a:xfrm>
            <a:off x="8852870" y="2259106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73" name="Rectangle 1372"/>
          <p:cNvSpPr/>
          <p:nvPr/>
        </p:nvSpPr>
        <p:spPr>
          <a:xfrm>
            <a:off x="8690162" y="2259106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74" name="Rectangle 1373"/>
          <p:cNvSpPr/>
          <p:nvPr/>
        </p:nvSpPr>
        <p:spPr>
          <a:xfrm>
            <a:off x="9015579" y="2259106"/>
            <a:ext cx="162708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76" name="Rectangle 1375"/>
          <p:cNvSpPr/>
          <p:nvPr/>
        </p:nvSpPr>
        <p:spPr>
          <a:xfrm rot="10800000">
            <a:off x="8690162" y="421161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77" name="Rectangle 1376"/>
          <p:cNvSpPr/>
          <p:nvPr/>
        </p:nvSpPr>
        <p:spPr>
          <a:xfrm rot="10800000">
            <a:off x="8202037" y="421161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78" name="Rectangle 1377"/>
          <p:cNvSpPr/>
          <p:nvPr/>
        </p:nvSpPr>
        <p:spPr>
          <a:xfrm rot="10800000">
            <a:off x="7876619" y="421161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79" name="Rectangle 1378"/>
          <p:cNvSpPr/>
          <p:nvPr/>
        </p:nvSpPr>
        <p:spPr>
          <a:xfrm rot="10800000">
            <a:off x="7388490" y="421162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80" name="Rectangle 1379"/>
          <p:cNvSpPr/>
          <p:nvPr/>
        </p:nvSpPr>
        <p:spPr>
          <a:xfrm rot="10800000">
            <a:off x="7063070" y="421162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81" name="Rectangle 1380"/>
          <p:cNvSpPr/>
          <p:nvPr/>
        </p:nvSpPr>
        <p:spPr>
          <a:xfrm rot="10800000">
            <a:off x="6900358" y="421162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82" name="Rectangle 1381"/>
          <p:cNvSpPr/>
          <p:nvPr/>
        </p:nvSpPr>
        <p:spPr>
          <a:xfrm rot="10800000">
            <a:off x="6737648" y="421162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83" name="Rectangle 1382"/>
          <p:cNvSpPr/>
          <p:nvPr/>
        </p:nvSpPr>
        <p:spPr>
          <a:xfrm rot="10800000">
            <a:off x="6574936" y="421162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84" name="Rectangle 1383"/>
          <p:cNvSpPr/>
          <p:nvPr/>
        </p:nvSpPr>
        <p:spPr>
          <a:xfrm rot="10800000">
            <a:off x="8852871" y="421161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85" name="Rectangle 1384"/>
          <p:cNvSpPr/>
          <p:nvPr/>
        </p:nvSpPr>
        <p:spPr>
          <a:xfrm rot="10800000">
            <a:off x="9015583" y="4211618"/>
            <a:ext cx="162709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86" name="Rectangle 1385"/>
          <p:cNvSpPr/>
          <p:nvPr/>
        </p:nvSpPr>
        <p:spPr>
          <a:xfrm rot="10800000">
            <a:off x="8608806" y="404891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87" name="Rectangle 1386"/>
          <p:cNvSpPr/>
          <p:nvPr/>
        </p:nvSpPr>
        <p:spPr>
          <a:xfrm rot="10800000">
            <a:off x="8283388" y="404891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88" name="Rectangle 1387"/>
          <p:cNvSpPr/>
          <p:nvPr/>
        </p:nvSpPr>
        <p:spPr>
          <a:xfrm rot="10800000">
            <a:off x="7632550" y="404891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89" name="Rectangle 1388"/>
          <p:cNvSpPr/>
          <p:nvPr/>
        </p:nvSpPr>
        <p:spPr>
          <a:xfrm rot="10800000">
            <a:off x="7795259" y="404891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90" name="Rectangle 1389"/>
          <p:cNvSpPr/>
          <p:nvPr/>
        </p:nvSpPr>
        <p:spPr>
          <a:xfrm rot="10800000">
            <a:off x="7307130" y="404891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91" name="Rectangle 1390"/>
          <p:cNvSpPr/>
          <p:nvPr/>
        </p:nvSpPr>
        <p:spPr>
          <a:xfrm rot="10800000">
            <a:off x="6981709" y="404891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92" name="Rectangle 1391"/>
          <p:cNvSpPr/>
          <p:nvPr/>
        </p:nvSpPr>
        <p:spPr>
          <a:xfrm rot="10800000">
            <a:off x="7144419" y="404891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93" name="Rectangle 1392"/>
          <p:cNvSpPr/>
          <p:nvPr/>
        </p:nvSpPr>
        <p:spPr>
          <a:xfrm rot="10800000">
            <a:off x="6818997" y="404891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94" name="Rectangle 1393"/>
          <p:cNvSpPr/>
          <p:nvPr/>
        </p:nvSpPr>
        <p:spPr>
          <a:xfrm rot="10800000">
            <a:off x="6656289" y="404891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95" name="Rectangle 1394"/>
          <p:cNvSpPr/>
          <p:nvPr/>
        </p:nvSpPr>
        <p:spPr>
          <a:xfrm rot="10800000">
            <a:off x="8934221" y="4048910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96" name="Rectangle 1395"/>
          <p:cNvSpPr/>
          <p:nvPr/>
        </p:nvSpPr>
        <p:spPr>
          <a:xfrm rot="10800000">
            <a:off x="8771513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97" name="Rectangle 1396"/>
          <p:cNvSpPr/>
          <p:nvPr/>
        </p:nvSpPr>
        <p:spPr>
          <a:xfrm rot="10800000">
            <a:off x="8364747" y="388620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98" name="Rectangle 1397"/>
          <p:cNvSpPr/>
          <p:nvPr/>
        </p:nvSpPr>
        <p:spPr>
          <a:xfrm rot="10800000">
            <a:off x="8527456" y="388620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99" name="Rectangle 1398"/>
          <p:cNvSpPr/>
          <p:nvPr/>
        </p:nvSpPr>
        <p:spPr>
          <a:xfrm rot="10800000">
            <a:off x="8202037" y="388620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00" name="Rectangle 1399"/>
          <p:cNvSpPr/>
          <p:nvPr/>
        </p:nvSpPr>
        <p:spPr>
          <a:xfrm rot="10800000">
            <a:off x="7876619" y="388620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01" name="Rectangle 1400"/>
          <p:cNvSpPr/>
          <p:nvPr/>
        </p:nvSpPr>
        <p:spPr>
          <a:xfrm rot="10800000">
            <a:off x="7551200" y="388620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02" name="Rectangle 1401"/>
          <p:cNvSpPr/>
          <p:nvPr/>
        </p:nvSpPr>
        <p:spPr>
          <a:xfrm rot="10800000">
            <a:off x="7388490" y="388620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03" name="Rectangle 1402"/>
          <p:cNvSpPr/>
          <p:nvPr/>
        </p:nvSpPr>
        <p:spPr>
          <a:xfrm rot="10800000">
            <a:off x="7225779" y="388620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04" name="Rectangle 1403"/>
          <p:cNvSpPr/>
          <p:nvPr/>
        </p:nvSpPr>
        <p:spPr>
          <a:xfrm rot="10800000">
            <a:off x="6900358" y="388620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05" name="Rectangle 1404"/>
          <p:cNvSpPr/>
          <p:nvPr/>
        </p:nvSpPr>
        <p:spPr>
          <a:xfrm rot="10800000">
            <a:off x="6737648" y="388620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06" name="Rectangle 1405"/>
          <p:cNvSpPr/>
          <p:nvPr/>
        </p:nvSpPr>
        <p:spPr>
          <a:xfrm rot="10800000">
            <a:off x="6412227" y="388620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07" name="Rectangle 1406"/>
          <p:cNvSpPr/>
          <p:nvPr/>
        </p:nvSpPr>
        <p:spPr>
          <a:xfrm rot="10800000">
            <a:off x="9015583" y="3886200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08" name="Rectangle 1407"/>
          <p:cNvSpPr/>
          <p:nvPr/>
        </p:nvSpPr>
        <p:spPr>
          <a:xfrm rot="10800000">
            <a:off x="8446095" y="372349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09" name="Rectangle 1408"/>
          <p:cNvSpPr/>
          <p:nvPr/>
        </p:nvSpPr>
        <p:spPr>
          <a:xfrm rot="10800000">
            <a:off x="8120677" y="372349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10" name="Rectangle 1409"/>
          <p:cNvSpPr/>
          <p:nvPr/>
        </p:nvSpPr>
        <p:spPr>
          <a:xfrm rot="10800000">
            <a:off x="7957967" y="372349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11" name="Rectangle 1410"/>
          <p:cNvSpPr/>
          <p:nvPr/>
        </p:nvSpPr>
        <p:spPr>
          <a:xfrm rot="10800000">
            <a:off x="7632548" y="372349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12" name="Rectangle 1411"/>
          <p:cNvSpPr/>
          <p:nvPr/>
        </p:nvSpPr>
        <p:spPr>
          <a:xfrm rot="10800000">
            <a:off x="7307130" y="372349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13" name="Rectangle 1412"/>
          <p:cNvSpPr/>
          <p:nvPr/>
        </p:nvSpPr>
        <p:spPr>
          <a:xfrm rot="10800000">
            <a:off x="7144419" y="372349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14" name="Rectangle 1413"/>
          <p:cNvSpPr/>
          <p:nvPr/>
        </p:nvSpPr>
        <p:spPr>
          <a:xfrm rot="10800000">
            <a:off x="6818997" y="372349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15" name="Rectangle 1414"/>
          <p:cNvSpPr/>
          <p:nvPr/>
        </p:nvSpPr>
        <p:spPr>
          <a:xfrm rot="10800000">
            <a:off x="6493579" y="372349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16" name="Rectangle 1415"/>
          <p:cNvSpPr/>
          <p:nvPr/>
        </p:nvSpPr>
        <p:spPr>
          <a:xfrm rot="10800000">
            <a:off x="8934221" y="3723490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17" name="Rectangle 1416"/>
          <p:cNvSpPr/>
          <p:nvPr/>
        </p:nvSpPr>
        <p:spPr>
          <a:xfrm rot="10800000">
            <a:off x="8771512" y="372349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18" name="Rectangle 1417"/>
          <p:cNvSpPr/>
          <p:nvPr/>
        </p:nvSpPr>
        <p:spPr>
          <a:xfrm>
            <a:off x="6574937" y="323536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19" name="Rectangle 1418"/>
          <p:cNvSpPr/>
          <p:nvPr/>
        </p:nvSpPr>
        <p:spPr>
          <a:xfrm>
            <a:off x="6656292" y="307265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20" name="Rectangle 1419"/>
          <p:cNvSpPr/>
          <p:nvPr/>
        </p:nvSpPr>
        <p:spPr>
          <a:xfrm>
            <a:off x="7063071" y="323536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21" name="Rectangle 1420"/>
          <p:cNvSpPr/>
          <p:nvPr/>
        </p:nvSpPr>
        <p:spPr>
          <a:xfrm>
            <a:off x="7551200" y="323536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22" name="Rectangle 1421"/>
          <p:cNvSpPr/>
          <p:nvPr/>
        </p:nvSpPr>
        <p:spPr>
          <a:xfrm>
            <a:off x="7388490" y="323536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23" name="Rectangle 1422"/>
          <p:cNvSpPr/>
          <p:nvPr/>
        </p:nvSpPr>
        <p:spPr>
          <a:xfrm>
            <a:off x="6981711" y="307265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24" name="Rectangle 1423"/>
          <p:cNvSpPr/>
          <p:nvPr/>
        </p:nvSpPr>
        <p:spPr>
          <a:xfrm>
            <a:off x="7144422" y="307265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25" name="Rectangle 1424"/>
          <p:cNvSpPr/>
          <p:nvPr/>
        </p:nvSpPr>
        <p:spPr>
          <a:xfrm>
            <a:off x="7307133" y="307265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26" name="Rectangle 1425"/>
          <p:cNvSpPr/>
          <p:nvPr/>
        </p:nvSpPr>
        <p:spPr>
          <a:xfrm>
            <a:off x="7713909" y="323536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27" name="Rectangle 1426"/>
          <p:cNvSpPr/>
          <p:nvPr/>
        </p:nvSpPr>
        <p:spPr>
          <a:xfrm>
            <a:off x="8202037" y="323536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28" name="Rectangle 1427"/>
          <p:cNvSpPr/>
          <p:nvPr/>
        </p:nvSpPr>
        <p:spPr>
          <a:xfrm>
            <a:off x="7795262" y="307265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29" name="Rectangle 1428"/>
          <p:cNvSpPr/>
          <p:nvPr/>
        </p:nvSpPr>
        <p:spPr>
          <a:xfrm>
            <a:off x="8120681" y="307265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30" name="Rectangle 1429"/>
          <p:cNvSpPr/>
          <p:nvPr/>
        </p:nvSpPr>
        <p:spPr>
          <a:xfrm>
            <a:off x="7957971" y="307265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31" name="Rectangle 1430"/>
          <p:cNvSpPr/>
          <p:nvPr/>
        </p:nvSpPr>
        <p:spPr>
          <a:xfrm>
            <a:off x="8364748" y="323536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32" name="Rectangle 1431"/>
          <p:cNvSpPr/>
          <p:nvPr/>
        </p:nvSpPr>
        <p:spPr>
          <a:xfrm>
            <a:off x="8527457" y="323536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33" name="Rectangle 1432"/>
          <p:cNvSpPr/>
          <p:nvPr/>
        </p:nvSpPr>
        <p:spPr>
          <a:xfrm>
            <a:off x="8852871" y="323536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34" name="Rectangle 1433"/>
          <p:cNvSpPr/>
          <p:nvPr/>
        </p:nvSpPr>
        <p:spPr>
          <a:xfrm>
            <a:off x="8690163" y="323536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35" name="Rectangle 1434"/>
          <p:cNvSpPr/>
          <p:nvPr/>
        </p:nvSpPr>
        <p:spPr>
          <a:xfrm>
            <a:off x="8283390" y="307265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36" name="Rectangle 1435"/>
          <p:cNvSpPr/>
          <p:nvPr/>
        </p:nvSpPr>
        <p:spPr>
          <a:xfrm>
            <a:off x="8771515" y="3072654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37" name="Rectangle 1436"/>
          <p:cNvSpPr/>
          <p:nvPr/>
        </p:nvSpPr>
        <p:spPr>
          <a:xfrm>
            <a:off x="8608806" y="307265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38" name="Rectangle 1437"/>
          <p:cNvSpPr/>
          <p:nvPr/>
        </p:nvSpPr>
        <p:spPr>
          <a:xfrm>
            <a:off x="8934224" y="3072654"/>
            <a:ext cx="162709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39" name="Rectangle 1438"/>
          <p:cNvSpPr/>
          <p:nvPr/>
        </p:nvSpPr>
        <p:spPr>
          <a:xfrm>
            <a:off x="9015581" y="3235362"/>
            <a:ext cx="162709" cy="16270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40" name="Rectangle 1439"/>
          <p:cNvSpPr/>
          <p:nvPr/>
        </p:nvSpPr>
        <p:spPr>
          <a:xfrm rot="10800000">
            <a:off x="8527456" y="356078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41" name="Rectangle 1440"/>
          <p:cNvSpPr/>
          <p:nvPr/>
        </p:nvSpPr>
        <p:spPr>
          <a:xfrm rot="10800000">
            <a:off x="8202037" y="356078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42" name="Rectangle 1441"/>
          <p:cNvSpPr/>
          <p:nvPr/>
        </p:nvSpPr>
        <p:spPr>
          <a:xfrm rot="10800000">
            <a:off x="8039327" y="356078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43" name="Rectangle 1442"/>
          <p:cNvSpPr/>
          <p:nvPr/>
        </p:nvSpPr>
        <p:spPr>
          <a:xfrm rot="10800000">
            <a:off x="7876619" y="356078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44" name="Rectangle 1443"/>
          <p:cNvSpPr/>
          <p:nvPr/>
        </p:nvSpPr>
        <p:spPr>
          <a:xfrm rot="10800000">
            <a:off x="7388490" y="356078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45" name="Rectangle 1444"/>
          <p:cNvSpPr/>
          <p:nvPr/>
        </p:nvSpPr>
        <p:spPr>
          <a:xfrm rot="10800000">
            <a:off x="7063070" y="356078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46" name="Rectangle 1445"/>
          <p:cNvSpPr/>
          <p:nvPr/>
        </p:nvSpPr>
        <p:spPr>
          <a:xfrm rot="10800000">
            <a:off x="7225779" y="356078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47" name="Rectangle 1446"/>
          <p:cNvSpPr/>
          <p:nvPr/>
        </p:nvSpPr>
        <p:spPr>
          <a:xfrm rot="10800000">
            <a:off x="6412227" y="356078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48" name="Rectangle 1447"/>
          <p:cNvSpPr/>
          <p:nvPr/>
        </p:nvSpPr>
        <p:spPr>
          <a:xfrm rot="10800000">
            <a:off x="9015583" y="3560781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49" name="Rectangle 1448"/>
          <p:cNvSpPr/>
          <p:nvPr/>
        </p:nvSpPr>
        <p:spPr>
          <a:xfrm rot="10800000">
            <a:off x="8608805" y="339807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50" name="Rectangle 1449"/>
          <p:cNvSpPr/>
          <p:nvPr/>
        </p:nvSpPr>
        <p:spPr>
          <a:xfrm rot="10800000">
            <a:off x="8446100" y="339807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51" name="Rectangle 1450"/>
          <p:cNvSpPr/>
          <p:nvPr/>
        </p:nvSpPr>
        <p:spPr>
          <a:xfrm rot="10800000">
            <a:off x="8120679" y="339807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52" name="Rectangle 1451"/>
          <p:cNvSpPr/>
          <p:nvPr/>
        </p:nvSpPr>
        <p:spPr>
          <a:xfrm rot="10800000">
            <a:off x="7632550" y="339807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53" name="Rectangle 1452"/>
          <p:cNvSpPr/>
          <p:nvPr/>
        </p:nvSpPr>
        <p:spPr>
          <a:xfrm rot="10800000">
            <a:off x="7795259" y="339807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54" name="Rectangle 1453"/>
          <p:cNvSpPr/>
          <p:nvPr/>
        </p:nvSpPr>
        <p:spPr>
          <a:xfrm rot="10800000">
            <a:off x="7469839" y="339807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55" name="Rectangle 1454"/>
          <p:cNvSpPr/>
          <p:nvPr/>
        </p:nvSpPr>
        <p:spPr>
          <a:xfrm rot="10800000">
            <a:off x="7307131" y="339807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56" name="Rectangle 1455"/>
          <p:cNvSpPr/>
          <p:nvPr/>
        </p:nvSpPr>
        <p:spPr>
          <a:xfrm rot="10800000">
            <a:off x="6981710" y="339807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57" name="Rectangle 1456"/>
          <p:cNvSpPr/>
          <p:nvPr/>
        </p:nvSpPr>
        <p:spPr>
          <a:xfrm rot="10800000">
            <a:off x="7144421" y="339807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58" name="Rectangle 1457"/>
          <p:cNvSpPr/>
          <p:nvPr/>
        </p:nvSpPr>
        <p:spPr>
          <a:xfrm rot="10800000">
            <a:off x="6818999" y="339807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59" name="Rectangle 1458"/>
          <p:cNvSpPr/>
          <p:nvPr/>
        </p:nvSpPr>
        <p:spPr>
          <a:xfrm rot="10800000">
            <a:off x="6656290" y="339807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60" name="Rectangle 1459"/>
          <p:cNvSpPr/>
          <p:nvPr/>
        </p:nvSpPr>
        <p:spPr>
          <a:xfrm rot="10800000">
            <a:off x="6493581" y="339807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61" name="Rectangle 1460"/>
          <p:cNvSpPr/>
          <p:nvPr/>
        </p:nvSpPr>
        <p:spPr>
          <a:xfrm rot="10800000">
            <a:off x="8934224" y="3398072"/>
            <a:ext cx="162709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62" name="Rectangle 1461"/>
          <p:cNvSpPr/>
          <p:nvPr/>
        </p:nvSpPr>
        <p:spPr>
          <a:xfrm rot="10800000">
            <a:off x="6737648" y="356078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63" name="Rectangle 1462"/>
          <p:cNvSpPr/>
          <p:nvPr/>
        </p:nvSpPr>
        <p:spPr>
          <a:xfrm rot="10800000">
            <a:off x="6900358" y="356078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64" name="Rectangle 1463"/>
          <p:cNvSpPr/>
          <p:nvPr/>
        </p:nvSpPr>
        <p:spPr>
          <a:xfrm rot="10800000">
            <a:off x="6656289" y="372349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65" name="Rectangle 1464"/>
          <p:cNvSpPr/>
          <p:nvPr/>
        </p:nvSpPr>
        <p:spPr>
          <a:xfrm rot="10800000">
            <a:off x="6574936" y="388620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66" name="Rectangle 1465"/>
          <p:cNvSpPr/>
          <p:nvPr/>
        </p:nvSpPr>
        <p:spPr>
          <a:xfrm rot="10800000">
            <a:off x="6981709" y="372349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67" name="Rectangle 1466"/>
          <p:cNvSpPr/>
          <p:nvPr/>
        </p:nvSpPr>
        <p:spPr>
          <a:xfrm rot="10800000">
            <a:off x="7063070" y="388620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71" name="Rectangle 1470"/>
          <p:cNvSpPr/>
          <p:nvPr/>
        </p:nvSpPr>
        <p:spPr>
          <a:xfrm>
            <a:off x="8446102" y="242181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72" name="Rectangle 1471"/>
          <p:cNvSpPr/>
          <p:nvPr/>
        </p:nvSpPr>
        <p:spPr>
          <a:xfrm>
            <a:off x="8771516" y="242181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73" name="Rectangle 1472"/>
          <p:cNvSpPr/>
          <p:nvPr/>
        </p:nvSpPr>
        <p:spPr>
          <a:xfrm>
            <a:off x="8608808" y="242181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74" name="Rectangle 1473"/>
          <p:cNvSpPr/>
          <p:nvPr/>
        </p:nvSpPr>
        <p:spPr>
          <a:xfrm>
            <a:off x="8364748" y="258452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75" name="Rectangle 1474"/>
          <p:cNvSpPr/>
          <p:nvPr/>
        </p:nvSpPr>
        <p:spPr>
          <a:xfrm>
            <a:off x="8690163" y="258452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76" name="Rectangle 1475"/>
          <p:cNvSpPr/>
          <p:nvPr/>
        </p:nvSpPr>
        <p:spPr>
          <a:xfrm>
            <a:off x="8120681" y="274723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77" name="Rectangle 1476"/>
          <p:cNvSpPr/>
          <p:nvPr/>
        </p:nvSpPr>
        <p:spPr>
          <a:xfrm>
            <a:off x="8202036" y="290994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78" name="Rectangle 1477"/>
          <p:cNvSpPr/>
          <p:nvPr/>
        </p:nvSpPr>
        <p:spPr>
          <a:xfrm>
            <a:off x="7144422" y="2096396"/>
            <a:ext cx="162708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79" name="Rectangle 1478"/>
          <p:cNvSpPr/>
          <p:nvPr/>
        </p:nvSpPr>
        <p:spPr>
          <a:xfrm>
            <a:off x="6981712" y="2096396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80" name="Rectangle 1479"/>
          <p:cNvSpPr/>
          <p:nvPr/>
        </p:nvSpPr>
        <p:spPr>
          <a:xfrm rot="10800000">
            <a:off x="6981709" y="437433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81" name="Rectangle 1480"/>
          <p:cNvSpPr/>
          <p:nvPr/>
        </p:nvSpPr>
        <p:spPr>
          <a:xfrm rot="10800000">
            <a:off x="7225779" y="421162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82" name="Rectangle 1481"/>
          <p:cNvSpPr/>
          <p:nvPr/>
        </p:nvSpPr>
        <p:spPr>
          <a:xfrm rot="10800000">
            <a:off x="7144419" y="437433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83" name="Rectangle 1482"/>
          <p:cNvSpPr/>
          <p:nvPr/>
        </p:nvSpPr>
        <p:spPr>
          <a:xfrm rot="10800000">
            <a:off x="7307130" y="437433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84" name="Rectangle 1483"/>
          <p:cNvSpPr/>
          <p:nvPr/>
        </p:nvSpPr>
        <p:spPr>
          <a:xfrm>
            <a:off x="8283388" y="2096396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85" name="Rectangle 1484"/>
          <p:cNvSpPr/>
          <p:nvPr/>
        </p:nvSpPr>
        <p:spPr>
          <a:xfrm>
            <a:off x="8202035" y="2259106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86" name="Rectangle 1485"/>
          <p:cNvSpPr/>
          <p:nvPr/>
        </p:nvSpPr>
        <p:spPr>
          <a:xfrm>
            <a:off x="8527456" y="290994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87" name="Rectangle 1486"/>
          <p:cNvSpPr/>
          <p:nvPr/>
        </p:nvSpPr>
        <p:spPr>
          <a:xfrm>
            <a:off x="8446101" y="307265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88" name="Rectangle 1487"/>
          <p:cNvSpPr/>
          <p:nvPr/>
        </p:nvSpPr>
        <p:spPr>
          <a:xfrm rot="10800000">
            <a:off x="8202032" y="453703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89" name="Rectangle 1488"/>
          <p:cNvSpPr/>
          <p:nvPr/>
        </p:nvSpPr>
        <p:spPr>
          <a:xfrm rot="10800000">
            <a:off x="8690162" y="356078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90" name="Rectangle 1489"/>
          <p:cNvSpPr/>
          <p:nvPr/>
        </p:nvSpPr>
        <p:spPr>
          <a:xfrm rot="10800000">
            <a:off x="8608805" y="372349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91" name="Rectangle 1490"/>
          <p:cNvSpPr/>
          <p:nvPr/>
        </p:nvSpPr>
        <p:spPr>
          <a:xfrm>
            <a:off x="6493583" y="274723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92" name="Rectangle 1491"/>
          <p:cNvSpPr/>
          <p:nvPr/>
        </p:nvSpPr>
        <p:spPr>
          <a:xfrm>
            <a:off x="6574937" y="290994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93" name="Rectangle 1492"/>
          <p:cNvSpPr/>
          <p:nvPr/>
        </p:nvSpPr>
        <p:spPr>
          <a:xfrm>
            <a:off x="6493583" y="307265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95" name="Rectangle 1494"/>
          <p:cNvSpPr/>
          <p:nvPr/>
        </p:nvSpPr>
        <p:spPr>
          <a:xfrm rot="10800000">
            <a:off x="8771515" y="339807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96" name="Rectangle 1495"/>
          <p:cNvSpPr/>
          <p:nvPr/>
        </p:nvSpPr>
        <p:spPr>
          <a:xfrm rot="10800000">
            <a:off x="8852871" y="356078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97" name="Rectangle 1496"/>
          <p:cNvSpPr/>
          <p:nvPr/>
        </p:nvSpPr>
        <p:spPr>
          <a:xfrm rot="10800000">
            <a:off x="8690162" y="388620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98" name="Rectangle 1497"/>
          <p:cNvSpPr/>
          <p:nvPr/>
        </p:nvSpPr>
        <p:spPr>
          <a:xfrm rot="10800000">
            <a:off x="8852874" y="388620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99" name="Rectangle 1498"/>
          <p:cNvSpPr/>
          <p:nvPr/>
        </p:nvSpPr>
        <p:spPr>
          <a:xfrm rot="10800000">
            <a:off x="8771512" y="437432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00" name="Rectangle 1499"/>
          <p:cNvSpPr/>
          <p:nvPr/>
        </p:nvSpPr>
        <p:spPr>
          <a:xfrm rot="10800000">
            <a:off x="8852866" y="453703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01" name="Rectangle 1500"/>
          <p:cNvSpPr/>
          <p:nvPr/>
        </p:nvSpPr>
        <p:spPr>
          <a:xfrm rot="10800000">
            <a:off x="8446096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02" name="Rectangle 1501"/>
          <p:cNvSpPr/>
          <p:nvPr/>
        </p:nvSpPr>
        <p:spPr>
          <a:xfrm rot="10800000">
            <a:off x="8364747" y="421161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03" name="Rectangle 1502"/>
          <p:cNvSpPr/>
          <p:nvPr/>
        </p:nvSpPr>
        <p:spPr>
          <a:xfrm rot="10800000">
            <a:off x="8527456" y="421161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04" name="Rectangle 1503"/>
          <p:cNvSpPr/>
          <p:nvPr/>
        </p:nvSpPr>
        <p:spPr>
          <a:xfrm rot="10800000">
            <a:off x="8446095" y="437432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05" name="Rectangle 1504"/>
          <p:cNvSpPr/>
          <p:nvPr/>
        </p:nvSpPr>
        <p:spPr>
          <a:xfrm rot="10800000">
            <a:off x="8039327" y="388620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06" name="Rectangle 1505"/>
          <p:cNvSpPr/>
          <p:nvPr/>
        </p:nvSpPr>
        <p:spPr>
          <a:xfrm rot="10800000">
            <a:off x="8120678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07" name="Rectangle 1506"/>
          <p:cNvSpPr/>
          <p:nvPr/>
        </p:nvSpPr>
        <p:spPr>
          <a:xfrm rot="10800000">
            <a:off x="7957968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08" name="Rectangle 1507"/>
          <p:cNvSpPr/>
          <p:nvPr/>
        </p:nvSpPr>
        <p:spPr>
          <a:xfrm rot="10800000">
            <a:off x="8039327" y="421161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09" name="Rectangle 1508"/>
          <p:cNvSpPr/>
          <p:nvPr/>
        </p:nvSpPr>
        <p:spPr>
          <a:xfrm rot="10800000">
            <a:off x="7795258" y="437432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10" name="Rectangle 1509"/>
          <p:cNvSpPr/>
          <p:nvPr/>
        </p:nvSpPr>
        <p:spPr>
          <a:xfrm>
            <a:off x="8690158" y="1933687"/>
            <a:ext cx="162708" cy="16270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11" name="Rectangle 1510"/>
          <p:cNvSpPr/>
          <p:nvPr/>
        </p:nvSpPr>
        <p:spPr>
          <a:xfrm>
            <a:off x="7469842" y="2096396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12" name="Rectangle 1511"/>
          <p:cNvSpPr/>
          <p:nvPr/>
        </p:nvSpPr>
        <p:spPr>
          <a:xfrm>
            <a:off x="8120678" y="2096396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13" name="Rectangle 1512"/>
          <p:cNvSpPr/>
          <p:nvPr/>
        </p:nvSpPr>
        <p:spPr>
          <a:xfrm>
            <a:off x="8446098" y="2096396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14" name="Rectangle 1513"/>
          <p:cNvSpPr/>
          <p:nvPr/>
        </p:nvSpPr>
        <p:spPr>
          <a:xfrm>
            <a:off x="7144426" y="242181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15" name="Rectangle 1514"/>
          <p:cNvSpPr/>
          <p:nvPr/>
        </p:nvSpPr>
        <p:spPr>
          <a:xfrm>
            <a:off x="7469846" y="242181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16" name="Rectangle 1515"/>
          <p:cNvSpPr/>
          <p:nvPr/>
        </p:nvSpPr>
        <p:spPr>
          <a:xfrm>
            <a:off x="6656293" y="242181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17" name="Rectangle 1516"/>
          <p:cNvSpPr/>
          <p:nvPr/>
        </p:nvSpPr>
        <p:spPr>
          <a:xfrm>
            <a:off x="6819002" y="242181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18" name="Rectangle 1517"/>
          <p:cNvSpPr/>
          <p:nvPr/>
        </p:nvSpPr>
        <p:spPr>
          <a:xfrm>
            <a:off x="6737647" y="258452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19" name="Rectangle 1518"/>
          <p:cNvSpPr/>
          <p:nvPr/>
        </p:nvSpPr>
        <p:spPr>
          <a:xfrm>
            <a:off x="7063071" y="258452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20" name="Rectangle 1519"/>
          <p:cNvSpPr/>
          <p:nvPr/>
        </p:nvSpPr>
        <p:spPr>
          <a:xfrm>
            <a:off x="7225781" y="258452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21" name="Rectangle 1520"/>
          <p:cNvSpPr/>
          <p:nvPr/>
        </p:nvSpPr>
        <p:spPr>
          <a:xfrm>
            <a:off x="7144425" y="274723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22" name="Rectangle 1521"/>
          <p:cNvSpPr/>
          <p:nvPr/>
        </p:nvSpPr>
        <p:spPr>
          <a:xfrm>
            <a:off x="7469844" y="274723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23" name="Rectangle 1522"/>
          <p:cNvSpPr/>
          <p:nvPr/>
        </p:nvSpPr>
        <p:spPr>
          <a:xfrm>
            <a:off x="6900358" y="290994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24" name="Rectangle 1523"/>
          <p:cNvSpPr/>
          <p:nvPr/>
        </p:nvSpPr>
        <p:spPr>
          <a:xfrm>
            <a:off x="6819001" y="307265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25" name="Rectangle 1524"/>
          <p:cNvSpPr/>
          <p:nvPr/>
        </p:nvSpPr>
        <p:spPr>
          <a:xfrm>
            <a:off x="7388491" y="290994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26" name="Rectangle 1525"/>
          <p:cNvSpPr/>
          <p:nvPr/>
        </p:nvSpPr>
        <p:spPr>
          <a:xfrm>
            <a:off x="7469843" y="307265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27" name="Rectangle 1526"/>
          <p:cNvSpPr/>
          <p:nvPr/>
        </p:nvSpPr>
        <p:spPr>
          <a:xfrm>
            <a:off x="6900358" y="323536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28" name="Rectangle 1527"/>
          <p:cNvSpPr/>
          <p:nvPr/>
        </p:nvSpPr>
        <p:spPr>
          <a:xfrm>
            <a:off x="7225781" y="323536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29" name="Rectangle 1528"/>
          <p:cNvSpPr/>
          <p:nvPr/>
        </p:nvSpPr>
        <p:spPr>
          <a:xfrm>
            <a:off x="7713909" y="290994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30" name="Rectangle 1529"/>
          <p:cNvSpPr/>
          <p:nvPr/>
        </p:nvSpPr>
        <p:spPr>
          <a:xfrm>
            <a:off x="7632551" y="307265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31" name="Rectangle 1530"/>
          <p:cNvSpPr/>
          <p:nvPr/>
        </p:nvSpPr>
        <p:spPr>
          <a:xfrm>
            <a:off x="7551198" y="2259106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32" name="Rectangle 1531"/>
          <p:cNvSpPr/>
          <p:nvPr/>
        </p:nvSpPr>
        <p:spPr>
          <a:xfrm>
            <a:off x="7632553" y="242181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33" name="Rectangle 1532"/>
          <p:cNvSpPr/>
          <p:nvPr/>
        </p:nvSpPr>
        <p:spPr>
          <a:xfrm>
            <a:off x="7713909" y="258452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34" name="Rectangle 1533"/>
          <p:cNvSpPr/>
          <p:nvPr/>
        </p:nvSpPr>
        <p:spPr>
          <a:xfrm>
            <a:off x="8039327" y="323536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35" name="Rectangle 1534"/>
          <p:cNvSpPr/>
          <p:nvPr/>
        </p:nvSpPr>
        <p:spPr>
          <a:xfrm rot="10800000">
            <a:off x="8283388" y="339807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36" name="Rectangle 1535"/>
          <p:cNvSpPr/>
          <p:nvPr/>
        </p:nvSpPr>
        <p:spPr>
          <a:xfrm rot="10800000">
            <a:off x="7957969" y="339807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37" name="Rectangle 1536"/>
          <p:cNvSpPr/>
          <p:nvPr/>
        </p:nvSpPr>
        <p:spPr>
          <a:xfrm>
            <a:off x="6737651" y="323536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38" name="Rectangle 1537"/>
          <p:cNvSpPr/>
          <p:nvPr/>
        </p:nvSpPr>
        <p:spPr>
          <a:xfrm>
            <a:off x="7876619" y="323536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39" name="Rectangle 1538"/>
          <p:cNvSpPr/>
          <p:nvPr/>
        </p:nvSpPr>
        <p:spPr>
          <a:xfrm rot="10800000">
            <a:off x="7469839" y="372349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40" name="Rectangle 1539"/>
          <p:cNvSpPr/>
          <p:nvPr/>
        </p:nvSpPr>
        <p:spPr>
          <a:xfrm rot="10800000">
            <a:off x="7551200" y="356078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41" name="Rectangle 1540"/>
          <p:cNvSpPr/>
          <p:nvPr/>
        </p:nvSpPr>
        <p:spPr>
          <a:xfrm rot="10800000">
            <a:off x="7713909" y="388620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42" name="Rectangle 1541"/>
          <p:cNvSpPr/>
          <p:nvPr/>
        </p:nvSpPr>
        <p:spPr>
          <a:xfrm rot="10800000">
            <a:off x="7469839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43" name="Rectangle 1542"/>
          <p:cNvSpPr/>
          <p:nvPr/>
        </p:nvSpPr>
        <p:spPr>
          <a:xfrm rot="10800000">
            <a:off x="7713909" y="356078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44" name="Rectangle 1543"/>
          <p:cNvSpPr/>
          <p:nvPr/>
        </p:nvSpPr>
        <p:spPr>
          <a:xfrm rot="10800000">
            <a:off x="7795258" y="372349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45" name="Rectangle 1544"/>
          <p:cNvSpPr/>
          <p:nvPr/>
        </p:nvSpPr>
        <p:spPr>
          <a:xfrm rot="10800000">
            <a:off x="7713909" y="421161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46" name="Rectangle 1545"/>
          <p:cNvSpPr/>
          <p:nvPr/>
        </p:nvSpPr>
        <p:spPr>
          <a:xfrm rot="10800000">
            <a:off x="7551200" y="421161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47" name="Rectangle 1546"/>
          <p:cNvSpPr/>
          <p:nvPr/>
        </p:nvSpPr>
        <p:spPr>
          <a:xfrm rot="10800000">
            <a:off x="7632548" y="437432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48" name="Rectangle 1547"/>
          <p:cNvSpPr/>
          <p:nvPr/>
        </p:nvSpPr>
        <p:spPr>
          <a:xfrm rot="10800000">
            <a:off x="8364747" y="356078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49" name="Rectangle 1548"/>
          <p:cNvSpPr/>
          <p:nvPr/>
        </p:nvSpPr>
        <p:spPr>
          <a:xfrm rot="10800000">
            <a:off x="8283387" y="372349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50" name="Rectangle 1549"/>
          <p:cNvSpPr/>
          <p:nvPr/>
        </p:nvSpPr>
        <p:spPr>
          <a:xfrm rot="10800000">
            <a:off x="6574936" y="3560782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51" name="Rectangle 1550"/>
          <p:cNvSpPr/>
          <p:nvPr/>
        </p:nvSpPr>
        <p:spPr>
          <a:xfrm rot="10800000">
            <a:off x="6737648" y="453703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52" name="Rectangle 1551"/>
          <p:cNvSpPr/>
          <p:nvPr/>
        </p:nvSpPr>
        <p:spPr>
          <a:xfrm rot="10800000">
            <a:off x="6900358" y="453703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53" name="Rectangle 1552"/>
          <p:cNvSpPr/>
          <p:nvPr/>
        </p:nvSpPr>
        <p:spPr>
          <a:xfrm rot="10800000">
            <a:off x="7063070" y="453703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54" name="Rectangle 1553"/>
          <p:cNvSpPr/>
          <p:nvPr/>
        </p:nvSpPr>
        <p:spPr>
          <a:xfrm rot="10800000">
            <a:off x="7225779" y="453703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55" name="Rectangle 1554"/>
          <p:cNvSpPr/>
          <p:nvPr/>
        </p:nvSpPr>
        <p:spPr>
          <a:xfrm rot="10800000">
            <a:off x="7713909" y="4537038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56" name="Rectangle 1555"/>
          <p:cNvSpPr/>
          <p:nvPr/>
        </p:nvSpPr>
        <p:spPr>
          <a:xfrm>
            <a:off x="6330875" y="2096396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57" name="Rectangle 1556"/>
          <p:cNvSpPr/>
          <p:nvPr/>
        </p:nvSpPr>
        <p:spPr>
          <a:xfrm rot="10800000">
            <a:off x="6330871" y="4374330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58" name="Rectangle 1557"/>
          <p:cNvSpPr/>
          <p:nvPr/>
        </p:nvSpPr>
        <p:spPr>
          <a:xfrm>
            <a:off x="6330877" y="2421815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59" name="Rectangle 1558"/>
          <p:cNvSpPr/>
          <p:nvPr/>
        </p:nvSpPr>
        <p:spPr>
          <a:xfrm>
            <a:off x="6330877" y="274723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60" name="Rectangle 1559"/>
          <p:cNvSpPr/>
          <p:nvPr/>
        </p:nvSpPr>
        <p:spPr>
          <a:xfrm rot="10800000">
            <a:off x="6330871" y="4048911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61" name="Rectangle 1560"/>
          <p:cNvSpPr/>
          <p:nvPr/>
        </p:nvSpPr>
        <p:spPr>
          <a:xfrm rot="10800000">
            <a:off x="6330871" y="3723492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62" name="Rectangle 1561"/>
          <p:cNvSpPr/>
          <p:nvPr/>
        </p:nvSpPr>
        <p:spPr>
          <a:xfrm>
            <a:off x="6330876" y="3072654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63" name="Rectangle 1562"/>
          <p:cNvSpPr/>
          <p:nvPr/>
        </p:nvSpPr>
        <p:spPr>
          <a:xfrm rot="10800000">
            <a:off x="6330873" y="3398073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68" name="Rectangle 1467"/>
          <p:cNvSpPr/>
          <p:nvPr/>
        </p:nvSpPr>
        <p:spPr>
          <a:xfrm rot="10800000">
            <a:off x="6493579" y="404891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94" name="Rectangle 1493"/>
          <p:cNvSpPr/>
          <p:nvPr/>
        </p:nvSpPr>
        <p:spPr>
          <a:xfrm>
            <a:off x="6412229" y="3235363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75" name="Rectangle 1374"/>
          <p:cNvSpPr/>
          <p:nvPr/>
        </p:nvSpPr>
        <p:spPr>
          <a:xfrm>
            <a:off x="6412228" y="2259105"/>
            <a:ext cx="162708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327" name="Rectangle 1326"/>
          <p:cNvSpPr/>
          <p:nvPr/>
        </p:nvSpPr>
        <p:spPr>
          <a:xfrm>
            <a:off x="6412229" y="2584525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69" name="Rectangle 1468"/>
          <p:cNvSpPr/>
          <p:nvPr/>
        </p:nvSpPr>
        <p:spPr>
          <a:xfrm rot="10800000">
            <a:off x="6412227" y="421162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470" name="Rectangle 1469"/>
          <p:cNvSpPr/>
          <p:nvPr/>
        </p:nvSpPr>
        <p:spPr>
          <a:xfrm rot="10800000">
            <a:off x="6493579" y="437433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564" name="TextBox 1563"/>
          <p:cNvSpPr txBox="1"/>
          <p:nvPr/>
        </p:nvSpPr>
        <p:spPr>
          <a:xfrm>
            <a:off x="2913977" y="6204462"/>
            <a:ext cx="482824" cy="420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5" dirty="0"/>
              <a:t>(a)</a:t>
            </a:r>
          </a:p>
        </p:txBody>
      </p:sp>
      <p:sp>
        <p:nvSpPr>
          <p:cNvPr id="1565" name="TextBox 1564"/>
          <p:cNvSpPr txBox="1"/>
          <p:nvPr/>
        </p:nvSpPr>
        <p:spPr>
          <a:xfrm>
            <a:off x="7543801" y="5390916"/>
            <a:ext cx="495649" cy="420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5" dirty="0"/>
              <a:t>(b)</a:t>
            </a:r>
          </a:p>
        </p:txBody>
      </p:sp>
      <p:sp>
        <p:nvSpPr>
          <p:cNvPr id="861" name="Rectangle 860"/>
          <p:cNvSpPr/>
          <p:nvPr/>
        </p:nvSpPr>
        <p:spPr>
          <a:xfrm>
            <a:off x="2019088" y="421161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60" name="Rectangle 859"/>
          <p:cNvSpPr/>
          <p:nvPr/>
        </p:nvSpPr>
        <p:spPr>
          <a:xfrm>
            <a:off x="2181798" y="421161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157" name="Rectangle 1156"/>
          <p:cNvSpPr/>
          <p:nvPr/>
        </p:nvSpPr>
        <p:spPr>
          <a:xfrm>
            <a:off x="2995350" y="421161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1217" name="Rectangle 1216"/>
          <p:cNvSpPr/>
          <p:nvPr/>
        </p:nvSpPr>
        <p:spPr>
          <a:xfrm>
            <a:off x="3158061" y="421161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49" name="Rectangle 748"/>
          <p:cNvSpPr/>
          <p:nvPr/>
        </p:nvSpPr>
        <p:spPr>
          <a:xfrm>
            <a:off x="2913988" y="3723491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378" name="Rectangle 377"/>
          <p:cNvSpPr/>
          <p:nvPr/>
        </p:nvSpPr>
        <p:spPr>
          <a:xfrm rot="10800000">
            <a:off x="2751285" y="2096396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91" name="Rectangle 590"/>
          <p:cNvSpPr/>
          <p:nvPr/>
        </p:nvSpPr>
        <p:spPr>
          <a:xfrm rot="10800000">
            <a:off x="3076708" y="209639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00" name="Rectangle 599"/>
          <p:cNvSpPr/>
          <p:nvPr/>
        </p:nvSpPr>
        <p:spPr>
          <a:xfrm rot="10800000">
            <a:off x="3971613" y="1933688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89" name="Rectangle 588"/>
          <p:cNvSpPr/>
          <p:nvPr/>
        </p:nvSpPr>
        <p:spPr>
          <a:xfrm rot="10800000">
            <a:off x="3727551" y="2096399"/>
            <a:ext cx="162709" cy="16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09" name="Rectangle 608"/>
          <p:cNvSpPr/>
          <p:nvPr/>
        </p:nvSpPr>
        <p:spPr>
          <a:xfrm rot="10800000">
            <a:off x="3564840" y="209639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612" name="Rectangle 611"/>
          <p:cNvSpPr/>
          <p:nvPr/>
        </p:nvSpPr>
        <p:spPr>
          <a:xfrm rot="10800000">
            <a:off x="3646190" y="225910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555" name="Rectangle 554"/>
          <p:cNvSpPr/>
          <p:nvPr/>
        </p:nvSpPr>
        <p:spPr>
          <a:xfrm rot="10800000">
            <a:off x="3808901" y="2259107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764" name="Rectangle 763"/>
          <p:cNvSpPr/>
          <p:nvPr/>
        </p:nvSpPr>
        <p:spPr>
          <a:xfrm>
            <a:off x="2100444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911" name="Rectangle 910"/>
          <p:cNvSpPr/>
          <p:nvPr/>
        </p:nvSpPr>
        <p:spPr>
          <a:xfrm>
            <a:off x="2263154" y="4048910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sp>
        <p:nvSpPr>
          <p:cNvPr id="866" name="Rectangle 865"/>
          <p:cNvSpPr/>
          <p:nvPr/>
        </p:nvSpPr>
        <p:spPr>
          <a:xfrm>
            <a:off x="2344507" y="4211619"/>
            <a:ext cx="162709" cy="162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614" tIns="48806" rIns="97614" bIns="48806" rtlCol="0" anchor="ctr"/>
          <a:lstStyle/>
          <a:p>
            <a:pPr algn="ctr"/>
            <a:endParaRPr lang="en-US" sz="2135"/>
          </a:p>
        </p:txBody>
      </p:sp>
      <p:graphicFrame>
        <p:nvGraphicFramePr>
          <p:cNvPr id="1567" name="Object 1566">
            <a:extLst>
              <a:ext uri="{FF2B5EF4-FFF2-40B4-BE49-F238E27FC236}">
                <a16:creationId xmlns:a16="http://schemas.microsoft.com/office/drawing/2014/main" id="{BA631A29-65A1-4D63-A757-C96F5DCB632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7301" y="5981700"/>
          <a:ext cx="365053" cy="3389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Equation" r:id="rId5" imgW="177480" imgH="164880" progId="Equation.3">
                  <p:embed/>
                </p:oleObj>
              </mc:Choice>
              <mc:Fallback>
                <p:oleObj name="Equation" r:id="rId5" imgW="177480" imgH="164880" progId="Equation.3">
                  <p:embed/>
                  <p:pic>
                    <p:nvPicPr>
                      <p:cNvPr id="1567" name="Object 1566">
                        <a:extLst>
                          <a:ext uri="{FF2B5EF4-FFF2-40B4-BE49-F238E27FC236}">
                            <a16:creationId xmlns:a16="http://schemas.microsoft.com/office/drawing/2014/main" id="{BA631A29-65A1-4D63-A757-C96F5DCB632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7301" y="5981700"/>
                        <a:ext cx="365053" cy="33897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8" name="TextBox 1567">
            <a:extLst>
              <a:ext uri="{FF2B5EF4-FFF2-40B4-BE49-F238E27FC236}">
                <a16:creationId xmlns:a16="http://schemas.microsoft.com/office/drawing/2014/main" id="{158448E7-3EDD-42CC-93BE-FC82FDD04ECB}"/>
              </a:ext>
            </a:extLst>
          </p:cNvPr>
          <p:cNvSpPr txBox="1"/>
          <p:nvPr/>
        </p:nvSpPr>
        <p:spPr>
          <a:xfrm>
            <a:off x="1553135" y="5976380"/>
            <a:ext cx="3888950" cy="331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53" dirty="0"/>
              <a:t>(initial draft, before free energy minimization)</a:t>
            </a:r>
          </a:p>
        </p:txBody>
      </p:sp>
      <p:sp>
        <p:nvSpPr>
          <p:cNvPr id="1569" name="TextBox 1568">
            <a:extLst>
              <a:ext uri="{FF2B5EF4-FFF2-40B4-BE49-F238E27FC236}">
                <a16:creationId xmlns:a16="http://schemas.microsoft.com/office/drawing/2014/main" id="{070994BA-5C1F-4A1E-AD30-100803C6EBF2}"/>
              </a:ext>
            </a:extLst>
          </p:cNvPr>
          <p:cNvSpPr txBox="1"/>
          <p:nvPr/>
        </p:nvSpPr>
        <p:spPr>
          <a:xfrm>
            <a:off x="7026088" y="4744548"/>
            <a:ext cx="2159588" cy="570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3" dirty="0"/>
              <a:t>(initial draft, before free energy minimization)</a:t>
            </a:r>
          </a:p>
        </p:txBody>
      </p:sp>
      <p:sp>
        <p:nvSpPr>
          <p:cNvPr id="1570" name="TextBox 1569">
            <a:extLst>
              <a:ext uri="{FF2B5EF4-FFF2-40B4-BE49-F238E27FC236}">
                <a16:creationId xmlns:a16="http://schemas.microsoft.com/office/drawing/2014/main" id="{C0A11354-5197-4164-8E86-DD604E5FC36C}"/>
              </a:ext>
            </a:extLst>
          </p:cNvPr>
          <p:cNvSpPr txBox="1"/>
          <p:nvPr/>
        </p:nvSpPr>
        <p:spPr>
          <a:xfrm>
            <a:off x="6789421" y="4769660"/>
            <a:ext cx="329211" cy="420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5" i="1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4C7B89-E63A-4F1B-9FF3-EF4F3E66C670}"/>
                  </a:ext>
                </a:extLst>
              </p:cNvPr>
              <p:cNvSpPr txBox="1"/>
              <p:nvPr/>
            </p:nvSpPr>
            <p:spPr>
              <a:xfrm>
                <a:off x="6801071" y="4724400"/>
                <a:ext cx="264495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>
                          <a:latin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4C7B89-E63A-4F1B-9FF3-EF4F3E66C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071" y="4724400"/>
                <a:ext cx="264495" cy="338554"/>
              </a:xfrm>
              <a:prstGeom prst="rect">
                <a:avLst/>
              </a:prstGeom>
              <a:blipFill>
                <a:blip r:embed="rId7"/>
                <a:stretch>
                  <a:fillRect l="-9302" r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6" name="TextBox 1565">
                <a:extLst>
                  <a:ext uri="{FF2B5EF4-FFF2-40B4-BE49-F238E27FC236}">
                    <a16:creationId xmlns:a16="http://schemas.microsoft.com/office/drawing/2014/main" id="{D44EB307-588C-4126-B1CB-F668DA36CD42}"/>
                  </a:ext>
                </a:extLst>
              </p:cNvPr>
              <p:cNvSpPr txBox="1"/>
              <p:nvPr/>
            </p:nvSpPr>
            <p:spPr>
              <a:xfrm>
                <a:off x="1333947" y="5797639"/>
                <a:ext cx="264495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>
                          <a:latin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566" name="TextBox 1565">
                <a:extLst>
                  <a:ext uri="{FF2B5EF4-FFF2-40B4-BE49-F238E27FC236}">
                    <a16:creationId xmlns:a16="http://schemas.microsoft.com/office/drawing/2014/main" id="{D44EB307-588C-4126-B1CB-F668DA36C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947" y="5797639"/>
                <a:ext cx="264495" cy="338554"/>
              </a:xfrm>
              <a:prstGeom prst="rect">
                <a:avLst/>
              </a:prstGeom>
              <a:blipFill>
                <a:blip r:embed="rId8"/>
                <a:stretch>
                  <a:fillRect l="-9302" r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834914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Rectangle 1779"/>
          <p:cNvSpPr/>
          <p:nvPr/>
        </p:nvSpPr>
        <p:spPr>
          <a:xfrm rot="10800000">
            <a:off x="9136381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5" name="Rectangle 1704"/>
          <p:cNvSpPr/>
          <p:nvPr/>
        </p:nvSpPr>
        <p:spPr>
          <a:xfrm rot="10800000">
            <a:off x="9052555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3" name="Rectangle 1752"/>
          <p:cNvSpPr/>
          <p:nvPr/>
        </p:nvSpPr>
        <p:spPr>
          <a:xfrm rot="10800000">
            <a:off x="6789417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1" name="Rectangle 1670"/>
          <p:cNvSpPr/>
          <p:nvPr/>
        </p:nvSpPr>
        <p:spPr>
          <a:xfrm rot="10800000">
            <a:off x="6789417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8" name="Rectangle 1847"/>
          <p:cNvSpPr/>
          <p:nvPr/>
        </p:nvSpPr>
        <p:spPr>
          <a:xfrm rot="10800000">
            <a:off x="6705594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88" name="Rectangle 1787"/>
          <p:cNvSpPr/>
          <p:nvPr/>
        </p:nvSpPr>
        <p:spPr>
          <a:xfrm rot="10800000">
            <a:off x="8717278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7" name="Rectangle 1766"/>
          <p:cNvSpPr/>
          <p:nvPr/>
        </p:nvSpPr>
        <p:spPr>
          <a:xfrm rot="10800000">
            <a:off x="7376157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9" name="Rectangle 1838"/>
          <p:cNvSpPr/>
          <p:nvPr/>
        </p:nvSpPr>
        <p:spPr>
          <a:xfrm rot="10800000">
            <a:off x="7962904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5" name="Rectangle 1834"/>
          <p:cNvSpPr/>
          <p:nvPr/>
        </p:nvSpPr>
        <p:spPr>
          <a:xfrm rot="10800000">
            <a:off x="6957059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7" name="Rectangle 1846"/>
          <p:cNvSpPr/>
          <p:nvPr/>
        </p:nvSpPr>
        <p:spPr>
          <a:xfrm rot="10800000">
            <a:off x="6537958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2" name="Rectangle 1821"/>
          <p:cNvSpPr/>
          <p:nvPr/>
        </p:nvSpPr>
        <p:spPr>
          <a:xfrm>
            <a:off x="8130544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2" name="Rectangle 1811"/>
          <p:cNvSpPr/>
          <p:nvPr/>
        </p:nvSpPr>
        <p:spPr>
          <a:xfrm>
            <a:off x="7459984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2" name="Rectangle 1711"/>
          <p:cNvSpPr/>
          <p:nvPr/>
        </p:nvSpPr>
        <p:spPr>
          <a:xfrm>
            <a:off x="7376161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1" name="Rectangle 1800"/>
          <p:cNvSpPr/>
          <p:nvPr/>
        </p:nvSpPr>
        <p:spPr>
          <a:xfrm>
            <a:off x="7040878" y="701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4" name="Rectangle 1633"/>
          <p:cNvSpPr/>
          <p:nvPr/>
        </p:nvSpPr>
        <p:spPr>
          <a:xfrm>
            <a:off x="8717283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6" name="Rectangle 1845"/>
          <p:cNvSpPr/>
          <p:nvPr/>
        </p:nvSpPr>
        <p:spPr>
          <a:xfrm>
            <a:off x="6537961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4" name="TextBox 1563"/>
          <p:cNvSpPr txBox="1"/>
          <p:nvPr/>
        </p:nvSpPr>
        <p:spPr>
          <a:xfrm>
            <a:off x="2849881" y="7000375"/>
            <a:ext cx="5532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(a)</a:t>
            </a:r>
          </a:p>
        </p:txBody>
      </p:sp>
      <p:sp>
        <p:nvSpPr>
          <p:cNvPr id="1566" name="Rectangle 1565"/>
          <p:cNvSpPr/>
          <p:nvPr/>
        </p:nvSpPr>
        <p:spPr>
          <a:xfrm>
            <a:off x="6705597" y="3657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7" name="Rectangle 1566"/>
          <p:cNvSpPr/>
          <p:nvPr/>
        </p:nvSpPr>
        <p:spPr>
          <a:xfrm>
            <a:off x="7040878" y="3657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8" name="Rectangle 1567"/>
          <p:cNvSpPr/>
          <p:nvPr/>
        </p:nvSpPr>
        <p:spPr>
          <a:xfrm>
            <a:off x="6873237" y="3657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9" name="Rectangle 1568"/>
          <p:cNvSpPr/>
          <p:nvPr/>
        </p:nvSpPr>
        <p:spPr>
          <a:xfrm>
            <a:off x="6621777" y="1981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0" name="Rectangle 1569"/>
          <p:cNvSpPr/>
          <p:nvPr/>
        </p:nvSpPr>
        <p:spPr>
          <a:xfrm>
            <a:off x="6789417" y="198120"/>
            <a:ext cx="167638" cy="16763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1" name="Rectangle 1570"/>
          <p:cNvSpPr/>
          <p:nvPr/>
        </p:nvSpPr>
        <p:spPr>
          <a:xfrm>
            <a:off x="6957057" y="1981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2" name="Rectangle 1571"/>
          <p:cNvSpPr/>
          <p:nvPr/>
        </p:nvSpPr>
        <p:spPr>
          <a:xfrm>
            <a:off x="7124698" y="198120"/>
            <a:ext cx="167638" cy="16763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3" name="Rectangle 1572"/>
          <p:cNvSpPr/>
          <p:nvPr/>
        </p:nvSpPr>
        <p:spPr>
          <a:xfrm>
            <a:off x="7459981" y="198120"/>
            <a:ext cx="167638" cy="16763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4" name="Rectangle 1573"/>
          <p:cNvSpPr/>
          <p:nvPr/>
        </p:nvSpPr>
        <p:spPr>
          <a:xfrm>
            <a:off x="7627622" y="198120"/>
            <a:ext cx="167638" cy="16763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5" name="Rectangle 1574"/>
          <p:cNvSpPr/>
          <p:nvPr/>
        </p:nvSpPr>
        <p:spPr>
          <a:xfrm>
            <a:off x="7292340" y="198120"/>
            <a:ext cx="167638" cy="16763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6" name="Rectangle 1575"/>
          <p:cNvSpPr/>
          <p:nvPr/>
        </p:nvSpPr>
        <p:spPr>
          <a:xfrm>
            <a:off x="7795262" y="1981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7" name="Rectangle 1576"/>
          <p:cNvSpPr/>
          <p:nvPr/>
        </p:nvSpPr>
        <p:spPr>
          <a:xfrm>
            <a:off x="7962901" y="1981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8" name="Rectangle 1577"/>
          <p:cNvSpPr/>
          <p:nvPr/>
        </p:nvSpPr>
        <p:spPr>
          <a:xfrm>
            <a:off x="8130541" y="1981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9" name="Rectangle 1578"/>
          <p:cNvSpPr/>
          <p:nvPr/>
        </p:nvSpPr>
        <p:spPr>
          <a:xfrm>
            <a:off x="8298181" y="1981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0" name="Rectangle 1579"/>
          <p:cNvSpPr/>
          <p:nvPr/>
        </p:nvSpPr>
        <p:spPr>
          <a:xfrm>
            <a:off x="8465821" y="198120"/>
            <a:ext cx="167638" cy="16763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1" name="Rectangle 1580"/>
          <p:cNvSpPr/>
          <p:nvPr/>
        </p:nvSpPr>
        <p:spPr>
          <a:xfrm>
            <a:off x="8801101" y="1981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2" name="Rectangle 1581"/>
          <p:cNvSpPr/>
          <p:nvPr/>
        </p:nvSpPr>
        <p:spPr>
          <a:xfrm>
            <a:off x="9136377" y="198120"/>
            <a:ext cx="167638" cy="16763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3" name="Rectangle 1582"/>
          <p:cNvSpPr/>
          <p:nvPr/>
        </p:nvSpPr>
        <p:spPr>
          <a:xfrm>
            <a:off x="8633461" y="1981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4" name="Rectangle 1583"/>
          <p:cNvSpPr/>
          <p:nvPr/>
        </p:nvSpPr>
        <p:spPr>
          <a:xfrm>
            <a:off x="7543802" y="3657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5" name="Rectangle 1584"/>
          <p:cNvSpPr/>
          <p:nvPr/>
        </p:nvSpPr>
        <p:spPr>
          <a:xfrm>
            <a:off x="7879081" y="3657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6" name="Rectangle 1585"/>
          <p:cNvSpPr/>
          <p:nvPr/>
        </p:nvSpPr>
        <p:spPr>
          <a:xfrm>
            <a:off x="8046721" y="3657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7" name="Rectangle 1586"/>
          <p:cNvSpPr/>
          <p:nvPr/>
        </p:nvSpPr>
        <p:spPr>
          <a:xfrm>
            <a:off x="8214361" y="3657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8" name="Rectangle 1587"/>
          <p:cNvSpPr/>
          <p:nvPr/>
        </p:nvSpPr>
        <p:spPr>
          <a:xfrm>
            <a:off x="9052557" y="3657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9" name="Rectangle 1588"/>
          <p:cNvSpPr/>
          <p:nvPr/>
        </p:nvSpPr>
        <p:spPr>
          <a:xfrm>
            <a:off x="8884918" y="3657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0" name="Rectangle 1589"/>
          <p:cNvSpPr/>
          <p:nvPr/>
        </p:nvSpPr>
        <p:spPr>
          <a:xfrm>
            <a:off x="9220197" y="365760"/>
            <a:ext cx="167638" cy="16763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1" name="Rectangle 1590"/>
          <p:cNvSpPr/>
          <p:nvPr/>
        </p:nvSpPr>
        <p:spPr>
          <a:xfrm rot="10800000">
            <a:off x="8884915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2" name="Rectangle 1591"/>
          <p:cNvSpPr/>
          <p:nvPr/>
        </p:nvSpPr>
        <p:spPr>
          <a:xfrm rot="10800000">
            <a:off x="8549638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3" name="Rectangle 1592"/>
          <p:cNvSpPr/>
          <p:nvPr/>
        </p:nvSpPr>
        <p:spPr>
          <a:xfrm rot="10800000">
            <a:off x="8381998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5" name="Rectangle 1594"/>
          <p:cNvSpPr/>
          <p:nvPr/>
        </p:nvSpPr>
        <p:spPr>
          <a:xfrm rot="10800000">
            <a:off x="7711438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6" name="Rectangle 1595"/>
          <p:cNvSpPr/>
          <p:nvPr/>
        </p:nvSpPr>
        <p:spPr>
          <a:xfrm rot="10800000">
            <a:off x="7040874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7" name="Rectangle 1596"/>
          <p:cNvSpPr/>
          <p:nvPr/>
        </p:nvSpPr>
        <p:spPr>
          <a:xfrm rot="10800000">
            <a:off x="6873234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8" name="Rectangle 1597"/>
          <p:cNvSpPr/>
          <p:nvPr/>
        </p:nvSpPr>
        <p:spPr>
          <a:xfrm rot="10800000">
            <a:off x="9220196" y="271272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9" name="Rectangle 1598"/>
          <p:cNvSpPr/>
          <p:nvPr/>
        </p:nvSpPr>
        <p:spPr>
          <a:xfrm>
            <a:off x="6789418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0" name="Rectangle 1599"/>
          <p:cNvSpPr/>
          <p:nvPr/>
        </p:nvSpPr>
        <p:spPr>
          <a:xfrm>
            <a:off x="7124699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1" name="Rectangle 1600"/>
          <p:cNvSpPr/>
          <p:nvPr/>
        </p:nvSpPr>
        <p:spPr>
          <a:xfrm>
            <a:off x="6705599" y="701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2" name="Rectangle 1601"/>
          <p:cNvSpPr/>
          <p:nvPr/>
        </p:nvSpPr>
        <p:spPr>
          <a:xfrm>
            <a:off x="7795265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3" name="Rectangle 1602"/>
          <p:cNvSpPr/>
          <p:nvPr/>
        </p:nvSpPr>
        <p:spPr>
          <a:xfrm>
            <a:off x="7627625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4" name="Rectangle 1603"/>
          <p:cNvSpPr/>
          <p:nvPr/>
        </p:nvSpPr>
        <p:spPr>
          <a:xfrm>
            <a:off x="7208521" y="701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5" name="Rectangle 1604"/>
          <p:cNvSpPr/>
          <p:nvPr/>
        </p:nvSpPr>
        <p:spPr>
          <a:xfrm>
            <a:off x="7543805" y="701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6" name="Rectangle 1605"/>
          <p:cNvSpPr/>
          <p:nvPr/>
        </p:nvSpPr>
        <p:spPr>
          <a:xfrm>
            <a:off x="8130544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7" name="Rectangle 1606"/>
          <p:cNvSpPr/>
          <p:nvPr/>
        </p:nvSpPr>
        <p:spPr>
          <a:xfrm>
            <a:off x="8465824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8" name="Rectangle 1607"/>
          <p:cNvSpPr/>
          <p:nvPr/>
        </p:nvSpPr>
        <p:spPr>
          <a:xfrm>
            <a:off x="8298184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9" name="Rectangle 1608"/>
          <p:cNvSpPr/>
          <p:nvPr/>
        </p:nvSpPr>
        <p:spPr>
          <a:xfrm>
            <a:off x="8046724" y="7010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0" name="Rectangle 1609"/>
          <p:cNvSpPr/>
          <p:nvPr/>
        </p:nvSpPr>
        <p:spPr>
          <a:xfrm>
            <a:off x="8382004" y="7010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1" name="Rectangle 1610"/>
          <p:cNvSpPr/>
          <p:nvPr/>
        </p:nvSpPr>
        <p:spPr>
          <a:xfrm>
            <a:off x="8214364" y="701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2" name="Rectangle 1611"/>
          <p:cNvSpPr/>
          <p:nvPr/>
        </p:nvSpPr>
        <p:spPr>
          <a:xfrm>
            <a:off x="8801105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3" name="Rectangle 1612"/>
          <p:cNvSpPr/>
          <p:nvPr/>
        </p:nvSpPr>
        <p:spPr>
          <a:xfrm>
            <a:off x="9136381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4" name="Rectangle 1613"/>
          <p:cNvSpPr/>
          <p:nvPr/>
        </p:nvSpPr>
        <p:spPr>
          <a:xfrm>
            <a:off x="8549644" y="7010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5" name="Rectangle 1614"/>
          <p:cNvSpPr/>
          <p:nvPr/>
        </p:nvSpPr>
        <p:spPr>
          <a:xfrm>
            <a:off x="9220201" y="701041"/>
            <a:ext cx="167639" cy="16763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6" name="Rectangle 1615"/>
          <p:cNvSpPr/>
          <p:nvPr/>
        </p:nvSpPr>
        <p:spPr>
          <a:xfrm>
            <a:off x="9304021" y="868681"/>
            <a:ext cx="167639" cy="16763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7" name="Rectangle 1616"/>
          <p:cNvSpPr/>
          <p:nvPr/>
        </p:nvSpPr>
        <p:spPr>
          <a:xfrm>
            <a:off x="6957062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8" name="Rectangle 1617"/>
          <p:cNvSpPr/>
          <p:nvPr/>
        </p:nvSpPr>
        <p:spPr>
          <a:xfrm>
            <a:off x="7040878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9" name="Rectangle 1618"/>
          <p:cNvSpPr/>
          <p:nvPr/>
        </p:nvSpPr>
        <p:spPr>
          <a:xfrm>
            <a:off x="6873239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20" name="Rectangle 1619"/>
          <p:cNvSpPr/>
          <p:nvPr/>
        </p:nvSpPr>
        <p:spPr>
          <a:xfrm>
            <a:off x="7292343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21" name="Rectangle 1620"/>
          <p:cNvSpPr/>
          <p:nvPr/>
        </p:nvSpPr>
        <p:spPr>
          <a:xfrm>
            <a:off x="7459984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22" name="Rectangle 1621"/>
          <p:cNvSpPr/>
          <p:nvPr/>
        </p:nvSpPr>
        <p:spPr>
          <a:xfrm>
            <a:off x="7795264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23" name="Rectangle 1622"/>
          <p:cNvSpPr/>
          <p:nvPr/>
        </p:nvSpPr>
        <p:spPr>
          <a:xfrm>
            <a:off x="7208521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24" name="Rectangle 1623"/>
          <p:cNvSpPr/>
          <p:nvPr/>
        </p:nvSpPr>
        <p:spPr>
          <a:xfrm>
            <a:off x="7543803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25" name="Rectangle 1624"/>
          <p:cNvSpPr/>
          <p:nvPr/>
        </p:nvSpPr>
        <p:spPr>
          <a:xfrm>
            <a:off x="8130543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27" name="Rectangle 1626"/>
          <p:cNvSpPr/>
          <p:nvPr/>
        </p:nvSpPr>
        <p:spPr>
          <a:xfrm>
            <a:off x="7879082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28" name="Rectangle 1627"/>
          <p:cNvSpPr/>
          <p:nvPr/>
        </p:nvSpPr>
        <p:spPr>
          <a:xfrm>
            <a:off x="8046722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29" name="Rectangle 1628"/>
          <p:cNvSpPr/>
          <p:nvPr/>
        </p:nvSpPr>
        <p:spPr>
          <a:xfrm>
            <a:off x="8214362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0" name="Rectangle 1629"/>
          <p:cNvSpPr/>
          <p:nvPr/>
        </p:nvSpPr>
        <p:spPr>
          <a:xfrm>
            <a:off x="8633464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1" name="Rectangle 1630"/>
          <p:cNvSpPr/>
          <p:nvPr/>
        </p:nvSpPr>
        <p:spPr>
          <a:xfrm>
            <a:off x="9136379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2" name="Rectangle 1631"/>
          <p:cNvSpPr/>
          <p:nvPr/>
        </p:nvSpPr>
        <p:spPr>
          <a:xfrm>
            <a:off x="8968741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3" name="Rectangle 1632"/>
          <p:cNvSpPr/>
          <p:nvPr/>
        </p:nvSpPr>
        <p:spPr>
          <a:xfrm>
            <a:off x="8549642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5" name="Rectangle 1634"/>
          <p:cNvSpPr/>
          <p:nvPr/>
        </p:nvSpPr>
        <p:spPr>
          <a:xfrm>
            <a:off x="9052558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7" name="Rectangle 1636"/>
          <p:cNvSpPr/>
          <p:nvPr/>
        </p:nvSpPr>
        <p:spPr>
          <a:xfrm>
            <a:off x="9220198" y="1036321"/>
            <a:ext cx="167639" cy="16763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8" name="Rectangle 1637"/>
          <p:cNvSpPr/>
          <p:nvPr/>
        </p:nvSpPr>
        <p:spPr>
          <a:xfrm>
            <a:off x="9304019" y="1203961"/>
            <a:ext cx="167639" cy="16763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9" name="Rectangle 1638"/>
          <p:cNvSpPr/>
          <p:nvPr/>
        </p:nvSpPr>
        <p:spPr>
          <a:xfrm>
            <a:off x="6621779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0" name="Rectangle 1639"/>
          <p:cNvSpPr/>
          <p:nvPr/>
        </p:nvSpPr>
        <p:spPr>
          <a:xfrm rot="10800000">
            <a:off x="8968735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1" name="Rectangle 1640"/>
          <p:cNvSpPr/>
          <p:nvPr/>
        </p:nvSpPr>
        <p:spPr>
          <a:xfrm rot="10800000">
            <a:off x="8633458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2" name="Rectangle 1641"/>
          <p:cNvSpPr/>
          <p:nvPr/>
        </p:nvSpPr>
        <p:spPr>
          <a:xfrm rot="10800000">
            <a:off x="8801098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3" name="Rectangle 1642"/>
          <p:cNvSpPr/>
          <p:nvPr/>
        </p:nvSpPr>
        <p:spPr>
          <a:xfrm rot="10800000">
            <a:off x="8298178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4" name="Rectangle 1643"/>
          <p:cNvSpPr/>
          <p:nvPr/>
        </p:nvSpPr>
        <p:spPr>
          <a:xfrm rot="10800000">
            <a:off x="8130544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5" name="Rectangle 1644"/>
          <p:cNvSpPr/>
          <p:nvPr/>
        </p:nvSpPr>
        <p:spPr>
          <a:xfrm rot="10800000">
            <a:off x="7795264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6" name="Rectangle 1645"/>
          <p:cNvSpPr/>
          <p:nvPr/>
        </p:nvSpPr>
        <p:spPr>
          <a:xfrm rot="10800000">
            <a:off x="7627624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7" name="Rectangle 1646"/>
          <p:cNvSpPr/>
          <p:nvPr/>
        </p:nvSpPr>
        <p:spPr>
          <a:xfrm rot="10800000">
            <a:off x="6621777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8" name="Rectangle 1647"/>
          <p:cNvSpPr/>
          <p:nvPr/>
        </p:nvSpPr>
        <p:spPr>
          <a:xfrm rot="10800000">
            <a:off x="6789417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9" name="Rectangle 1648"/>
          <p:cNvSpPr/>
          <p:nvPr/>
        </p:nvSpPr>
        <p:spPr>
          <a:xfrm rot="10800000">
            <a:off x="9304016" y="288036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50" name="Rectangle 1649"/>
          <p:cNvSpPr/>
          <p:nvPr/>
        </p:nvSpPr>
        <p:spPr>
          <a:xfrm>
            <a:off x="6789419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51" name="Rectangle 1650"/>
          <p:cNvSpPr/>
          <p:nvPr/>
        </p:nvSpPr>
        <p:spPr>
          <a:xfrm>
            <a:off x="7124698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52" name="Rectangle 1651"/>
          <p:cNvSpPr/>
          <p:nvPr/>
        </p:nvSpPr>
        <p:spPr>
          <a:xfrm>
            <a:off x="6957057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53" name="Rectangle 1652"/>
          <p:cNvSpPr/>
          <p:nvPr/>
        </p:nvSpPr>
        <p:spPr>
          <a:xfrm>
            <a:off x="7292342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54" name="Rectangle 1653"/>
          <p:cNvSpPr/>
          <p:nvPr/>
        </p:nvSpPr>
        <p:spPr>
          <a:xfrm>
            <a:off x="7459983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55" name="Rectangle 1654"/>
          <p:cNvSpPr/>
          <p:nvPr/>
        </p:nvSpPr>
        <p:spPr>
          <a:xfrm>
            <a:off x="7627624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56" name="Rectangle 1655"/>
          <p:cNvSpPr/>
          <p:nvPr/>
        </p:nvSpPr>
        <p:spPr>
          <a:xfrm>
            <a:off x="7962903" y="5334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57" name="Rectangle 1656"/>
          <p:cNvSpPr/>
          <p:nvPr/>
        </p:nvSpPr>
        <p:spPr>
          <a:xfrm>
            <a:off x="8130543" y="5334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58" name="Rectangle 1657"/>
          <p:cNvSpPr/>
          <p:nvPr/>
        </p:nvSpPr>
        <p:spPr>
          <a:xfrm>
            <a:off x="8298183" y="5334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59" name="Rectangle 1658"/>
          <p:cNvSpPr/>
          <p:nvPr/>
        </p:nvSpPr>
        <p:spPr>
          <a:xfrm>
            <a:off x="8633464" y="5334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60" name="Rectangle 1659"/>
          <p:cNvSpPr/>
          <p:nvPr/>
        </p:nvSpPr>
        <p:spPr>
          <a:xfrm>
            <a:off x="8801104" y="5334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61" name="Rectangle 1660"/>
          <p:cNvSpPr/>
          <p:nvPr/>
        </p:nvSpPr>
        <p:spPr>
          <a:xfrm>
            <a:off x="9136380" y="5334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62" name="Rectangle 1661"/>
          <p:cNvSpPr/>
          <p:nvPr/>
        </p:nvSpPr>
        <p:spPr>
          <a:xfrm>
            <a:off x="8968741" y="5334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63" name="Rectangle 1662"/>
          <p:cNvSpPr/>
          <p:nvPr/>
        </p:nvSpPr>
        <p:spPr>
          <a:xfrm>
            <a:off x="9304020" y="533401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64" name="Rectangle 1663"/>
          <p:cNvSpPr/>
          <p:nvPr/>
        </p:nvSpPr>
        <p:spPr>
          <a:xfrm rot="10800000">
            <a:off x="8968741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65" name="Rectangle 1664"/>
          <p:cNvSpPr/>
          <p:nvPr/>
        </p:nvSpPr>
        <p:spPr>
          <a:xfrm rot="10800000">
            <a:off x="846582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66" name="Rectangle 1665"/>
          <p:cNvSpPr/>
          <p:nvPr/>
        </p:nvSpPr>
        <p:spPr>
          <a:xfrm rot="10800000">
            <a:off x="813054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67" name="Rectangle 1666"/>
          <p:cNvSpPr/>
          <p:nvPr/>
        </p:nvSpPr>
        <p:spPr>
          <a:xfrm rot="10800000">
            <a:off x="7627624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68" name="Rectangle 1667"/>
          <p:cNvSpPr/>
          <p:nvPr/>
        </p:nvSpPr>
        <p:spPr>
          <a:xfrm rot="10800000">
            <a:off x="7292342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0" name="Rectangle 1669"/>
          <p:cNvSpPr/>
          <p:nvPr/>
        </p:nvSpPr>
        <p:spPr>
          <a:xfrm rot="10800000">
            <a:off x="6957059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2" name="Rectangle 1671"/>
          <p:cNvSpPr/>
          <p:nvPr/>
        </p:nvSpPr>
        <p:spPr>
          <a:xfrm rot="10800000">
            <a:off x="9136381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3" name="Rectangle 1672"/>
          <p:cNvSpPr/>
          <p:nvPr/>
        </p:nvSpPr>
        <p:spPr>
          <a:xfrm rot="10800000">
            <a:off x="9304022" y="2545080"/>
            <a:ext cx="167639" cy="16763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4" name="Rectangle 1673"/>
          <p:cNvSpPr/>
          <p:nvPr/>
        </p:nvSpPr>
        <p:spPr>
          <a:xfrm rot="10800000">
            <a:off x="8884919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5" name="Rectangle 1674"/>
          <p:cNvSpPr/>
          <p:nvPr/>
        </p:nvSpPr>
        <p:spPr>
          <a:xfrm rot="10800000">
            <a:off x="8549639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6" name="Rectangle 1675"/>
          <p:cNvSpPr/>
          <p:nvPr/>
        </p:nvSpPr>
        <p:spPr>
          <a:xfrm rot="10800000">
            <a:off x="7879079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7" name="Rectangle 1676"/>
          <p:cNvSpPr/>
          <p:nvPr/>
        </p:nvSpPr>
        <p:spPr>
          <a:xfrm rot="10800000">
            <a:off x="8046719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8" name="Rectangle 1677"/>
          <p:cNvSpPr/>
          <p:nvPr/>
        </p:nvSpPr>
        <p:spPr>
          <a:xfrm rot="10800000">
            <a:off x="7543798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9" name="Rectangle 1678"/>
          <p:cNvSpPr/>
          <p:nvPr/>
        </p:nvSpPr>
        <p:spPr>
          <a:xfrm rot="10800000">
            <a:off x="7208516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0" name="Rectangle 1679"/>
          <p:cNvSpPr/>
          <p:nvPr/>
        </p:nvSpPr>
        <p:spPr>
          <a:xfrm rot="10800000">
            <a:off x="7376157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1" name="Rectangle 1680"/>
          <p:cNvSpPr/>
          <p:nvPr/>
        </p:nvSpPr>
        <p:spPr>
          <a:xfrm rot="10800000">
            <a:off x="7040874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2" name="Rectangle 1681"/>
          <p:cNvSpPr/>
          <p:nvPr/>
        </p:nvSpPr>
        <p:spPr>
          <a:xfrm rot="10800000">
            <a:off x="6873234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3" name="Rectangle 1682"/>
          <p:cNvSpPr/>
          <p:nvPr/>
        </p:nvSpPr>
        <p:spPr>
          <a:xfrm rot="10800000">
            <a:off x="9220195" y="2377440"/>
            <a:ext cx="167639" cy="16763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4" name="Rectangle 1683"/>
          <p:cNvSpPr/>
          <p:nvPr/>
        </p:nvSpPr>
        <p:spPr>
          <a:xfrm rot="10800000">
            <a:off x="9052556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5" name="Rectangle 1684"/>
          <p:cNvSpPr/>
          <p:nvPr/>
        </p:nvSpPr>
        <p:spPr>
          <a:xfrm rot="10800000">
            <a:off x="8633464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6" name="Rectangle 1685"/>
          <p:cNvSpPr/>
          <p:nvPr/>
        </p:nvSpPr>
        <p:spPr>
          <a:xfrm rot="10800000">
            <a:off x="8801104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8" name="Rectangle 1687"/>
          <p:cNvSpPr/>
          <p:nvPr/>
        </p:nvSpPr>
        <p:spPr>
          <a:xfrm rot="10800000">
            <a:off x="8130544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9" name="Rectangle 1688"/>
          <p:cNvSpPr/>
          <p:nvPr/>
        </p:nvSpPr>
        <p:spPr>
          <a:xfrm rot="10800000">
            <a:off x="7795264" y="22098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0" name="Rectangle 1689"/>
          <p:cNvSpPr/>
          <p:nvPr/>
        </p:nvSpPr>
        <p:spPr>
          <a:xfrm rot="10800000">
            <a:off x="7627624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1" name="Rectangle 1690"/>
          <p:cNvSpPr/>
          <p:nvPr/>
        </p:nvSpPr>
        <p:spPr>
          <a:xfrm rot="10800000">
            <a:off x="7459983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2" name="Rectangle 1691"/>
          <p:cNvSpPr/>
          <p:nvPr/>
        </p:nvSpPr>
        <p:spPr>
          <a:xfrm rot="10800000">
            <a:off x="7124699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3" name="Rectangle 1692"/>
          <p:cNvSpPr/>
          <p:nvPr/>
        </p:nvSpPr>
        <p:spPr>
          <a:xfrm rot="10800000">
            <a:off x="6957059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4" name="Rectangle 1693"/>
          <p:cNvSpPr/>
          <p:nvPr/>
        </p:nvSpPr>
        <p:spPr>
          <a:xfrm rot="10800000">
            <a:off x="6621777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5" name="Rectangle 1694"/>
          <p:cNvSpPr/>
          <p:nvPr/>
        </p:nvSpPr>
        <p:spPr>
          <a:xfrm rot="10800000">
            <a:off x="9304022" y="220980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6" name="Rectangle 1695"/>
          <p:cNvSpPr/>
          <p:nvPr/>
        </p:nvSpPr>
        <p:spPr>
          <a:xfrm rot="10800000">
            <a:off x="871727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7" name="Rectangle 1696"/>
          <p:cNvSpPr/>
          <p:nvPr/>
        </p:nvSpPr>
        <p:spPr>
          <a:xfrm rot="10800000">
            <a:off x="838199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8" name="Rectangle 1697"/>
          <p:cNvSpPr/>
          <p:nvPr/>
        </p:nvSpPr>
        <p:spPr>
          <a:xfrm rot="10800000">
            <a:off x="821435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9" name="Rectangle 1698"/>
          <p:cNvSpPr/>
          <p:nvPr/>
        </p:nvSpPr>
        <p:spPr>
          <a:xfrm rot="10800000">
            <a:off x="7879078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1" name="Rectangle 1700"/>
          <p:cNvSpPr/>
          <p:nvPr/>
        </p:nvSpPr>
        <p:spPr>
          <a:xfrm rot="10800000">
            <a:off x="7376157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2" name="Rectangle 1701"/>
          <p:cNvSpPr/>
          <p:nvPr/>
        </p:nvSpPr>
        <p:spPr>
          <a:xfrm rot="10800000">
            <a:off x="7040874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3" name="Rectangle 1702"/>
          <p:cNvSpPr/>
          <p:nvPr/>
        </p:nvSpPr>
        <p:spPr>
          <a:xfrm rot="10800000">
            <a:off x="6705594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4" name="Rectangle 1703"/>
          <p:cNvSpPr/>
          <p:nvPr/>
        </p:nvSpPr>
        <p:spPr>
          <a:xfrm rot="10800000">
            <a:off x="9220195" y="204216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6" name="Rectangle 1705"/>
          <p:cNvSpPr/>
          <p:nvPr/>
        </p:nvSpPr>
        <p:spPr>
          <a:xfrm>
            <a:off x="6789418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7" name="Rectangle 1706"/>
          <p:cNvSpPr/>
          <p:nvPr/>
        </p:nvSpPr>
        <p:spPr>
          <a:xfrm>
            <a:off x="687323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8" name="Rectangle 1707"/>
          <p:cNvSpPr/>
          <p:nvPr/>
        </p:nvSpPr>
        <p:spPr>
          <a:xfrm>
            <a:off x="7292343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9" name="Rectangle 1708"/>
          <p:cNvSpPr/>
          <p:nvPr/>
        </p:nvSpPr>
        <p:spPr>
          <a:xfrm>
            <a:off x="7795264" y="153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1" name="Rectangle 1710"/>
          <p:cNvSpPr/>
          <p:nvPr/>
        </p:nvSpPr>
        <p:spPr>
          <a:xfrm>
            <a:off x="7208519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3" name="Rectangle 1712"/>
          <p:cNvSpPr/>
          <p:nvPr/>
        </p:nvSpPr>
        <p:spPr>
          <a:xfrm>
            <a:off x="7543802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4" name="Rectangle 1713"/>
          <p:cNvSpPr/>
          <p:nvPr/>
        </p:nvSpPr>
        <p:spPr>
          <a:xfrm>
            <a:off x="7962904" y="153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5" name="Rectangle 1714"/>
          <p:cNvSpPr/>
          <p:nvPr/>
        </p:nvSpPr>
        <p:spPr>
          <a:xfrm>
            <a:off x="8465824" y="153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6" name="Rectangle 1715"/>
          <p:cNvSpPr/>
          <p:nvPr/>
        </p:nvSpPr>
        <p:spPr>
          <a:xfrm>
            <a:off x="8046722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7" name="Rectangle 1716"/>
          <p:cNvSpPr/>
          <p:nvPr/>
        </p:nvSpPr>
        <p:spPr>
          <a:xfrm>
            <a:off x="8382002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8" name="Rectangle 1717"/>
          <p:cNvSpPr/>
          <p:nvPr/>
        </p:nvSpPr>
        <p:spPr>
          <a:xfrm>
            <a:off x="8214362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9" name="Rectangle 1718"/>
          <p:cNvSpPr/>
          <p:nvPr/>
        </p:nvSpPr>
        <p:spPr>
          <a:xfrm>
            <a:off x="8633465" y="153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0" name="Rectangle 1719"/>
          <p:cNvSpPr/>
          <p:nvPr/>
        </p:nvSpPr>
        <p:spPr>
          <a:xfrm>
            <a:off x="8801105" y="153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2" name="Rectangle 1721"/>
          <p:cNvSpPr/>
          <p:nvPr/>
        </p:nvSpPr>
        <p:spPr>
          <a:xfrm>
            <a:off x="8968742" y="153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3" name="Rectangle 1722"/>
          <p:cNvSpPr/>
          <p:nvPr/>
        </p:nvSpPr>
        <p:spPr>
          <a:xfrm>
            <a:off x="8549642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4" name="Rectangle 1723"/>
          <p:cNvSpPr/>
          <p:nvPr/>
        </p:nvSpPr>
        <p:spPr>
          <a:xfrm>
            <a:off x="9052558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5" name="Rectangle 1724"/>
          <p:cNvSpPr/>
          <p:nvPr/>
        </p:nvSpPr>
        <p:spPr>
          <a:xfrm>
            <a:off x="8884919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6" name="Rectangle 1725"/>
          <p:cNvSpPr/>
          <p:nvPr/>
        </p:nvSpPr>
        <p:spPr>
          <a:xfrm>
            <a:off x="9220198" y="137160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7" name="Rectangle 1726"/>
          <p:cNvSpPr/>
          <p:nvPr/>
        </p:nvSpPr>
        <p:spPr>
          <a:xfrm>
            <a:off x="9304021" y="1539240"/>
            <a:ext cx="167639" cy="16763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9" name="Rectangle 1728"/>
          <p:cNvSpPr/>
          <p:nvPr/>
        </p:nvSpPr>
        <p:spPr>
          <a:xfrm rot="10800000">
            <a:off x="8465824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0" name="Rectangle 1729"/>
          <p:cNvSpPr/>
          <p:nvPr/>
        </p:nvSpPr>
        <p:spPr>
          <a:xfrm rot="10800000">
            <a:off x="8298184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2" name="Rectangle 1731"/>
          <p:cNvSpPr/>
          <p:nvPr/>
        </p:nvSpPr>
        <p:spPr>
          <a:xfrm rot="10800000">
            <a:off x="7627624" y="18745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4" name="Rectangle 1733"/>
          <p:cNvSpPr/>
          <p:nvPr/>
        </p:nvSpPr>
        <p:spPr>
          <a:xfrm rot="10800000">
            <a:off x="7459983" y="18745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5" name="Rectangle 1734"/>
          <p:cNvSpPr/>
          <p:nvPr/>
        </p:nvSpPr>
        <p:spPr>
          <a:xfrm rot="10800000">
            <a:off x="6621777" y="18745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6" name="Rectangle 1735"/>
          <p:cNvSpPr/>
          <p:nvPr/>
        </p:nvSpPr>
        <p:spPr>
          <a:xfrm rot="10800000">
            <a:off x="9304022" y="187452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7" name="Rectangle 1736"/>
          <p:cNvSpPr/>
          <p:nvPr/>
        </p:nvSpPr>
        <p:spPr>
          <a:xfrm rot="10800000">
            <a:off x="888491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9" name="Rectangle 1738"/>
          <p:cNvSpPr/>
          <p:nvPr/>
        </p:nvSpPr>
        <p:spPr>
          <a:xfrm rot="10800000">
            <a:off x="8382001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0" name="Rectangle 1739"/>
          <p:cNvSpPr/>
          <p:nvPr/>
        </p:nvSpPr>
        <p:spPr>
          <a:xfrm rot="10800000">
            <a:off x="7879079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1" name="Rectangle 1740"/>
          <p:cNvSpPr/>
          <p:nvPr/>
        </p:nvSpPr>
        <p:spPr>
          <a:xfrm rot="10800000">
            <a:off x="8046721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2" name="Rectangle 1741"/>
          <p:cNvSpPr/>
          <p:nvPr/>
        </p:nvSpPr>
        <p:spPr>
          <a:xfrm rot="10800000">
            <a:off x="771143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3" name="Rectangle 1742"/>
          <p:cNvSpPr/>
          <p:nvPr/>
        </p:nvSpPr>
        <p:spPr>
          <a:xfrm rot="10800000">
            <a:off x="7543799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4" name="Rectangle 1743"/>
          <p:cNvSpPr/>
          <p:nvPr/>
        </p:nvSpPr>
        <p:spPr>
          <a:xfrm rot="10800000">
            <a:off x="7208518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5" name="Rectangle 1744"/>
          <p:cNvSpPr/>
          <p:nvPr/>
        </p:nvSpPr>
        <p:spPr>
          <a:xfrm rot="10800000">
            <a:off x="7376159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6" name="Rectangle 1745"/>
          <p:cNvSpPr/>
          <p:nvPr/>
        </p:nvSpPr>
        <p:spPr>
          <a:xfrm rot="10800000">
            <a:off x="7040876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7" name="Rectangle 1746"/>
          <p:cNvSpPr/>
          <p:nvPr/>
        </p:nvSpPr>
        <p:spPr>
          <a:xfrm rot="10800000">
            <a:off x="6873236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8" name="Rectangle 1747"/>
          <p:cNvSpPr/>
          <p:nvPr/>
        </p:nvSpPr>
        <p:spPr>
          <a:xfrm rot="10800000">
            <a:off x="6705596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9" name="Rectangle 1748"/>
          <p:cNvSpPr/>
          <p:nvPr/>
        </p:nvSpPr>
        <p:spPr>
          <a:xfrm rot="10800000">
            <a:off x="9220198" y="170688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0" name="Rectangle 1749"/>
          <p:cNvSpPr/>
          <p:nvPr/>
        </p:nvSpPr>
        <p:spPr>
          <a:xfrm rot="10800000">
            <a:off x="6957059" y="18745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1" name="Rectangle 1750"/>
          <p:cNvSpPr/>
          <p:nvPr/>
        </p:nvSpPr>
        <p:spPr>
          <a:xfrm rot="10800000">
            <a:off x="7124699" y="18745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2" name="Rectangle 1751"/>
          <p:cNvSpPr/>
          <p:nvPr/>
        </p:nvSpPr>
        <p:spPr>
          <a:xfrm rot="10800000">
            <a:off x="6873234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4" name="Rectangle 1753"/>
          <p:cNvSpPr/>
          <p:nvPr/>
        </p:nvSpPr>
        <p:spPr>
          <a:xfrm rot="10800000">
            <a:off x="7208516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5" name="Rectangle 1754"/>
          <p:cNvSpPr/>
          <p:nvPr/>
        </p:nvSpPr>
        <p:spPr>
          <a:xfrm rot="10800000">
            <a:off x="7292342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6" name="Rectangle 1755"/>
          <p:cNvSpPr/>
          <p:nvPr/>
        </p:nvSpPr>
        <p:spPr>
          <a:xfrm>
            <a:off x="8717285" y="7010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7" name="Rectangle 1756"/>
          <p:cNvSpPr/>
          <p:nvPr/>
        </p:nvSpPr>
        <p:spPr>
          <a:xfrm>
            <a:off x="9052561" y="701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8" name="Rectangle 1757"/>
          <p:cNvSpPr/>
          <p:nvPr/>
        </p:nvSpPr>
        <p:spPr>
          <a:xfrm>
            <a:off x="8884922" y="701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9" name="Rectangle 1758"/>
          <p:cNvSpPr/>
          <p:nvPr/>
        </p:nvSpPr>
        <p:spPr>
          <a:xfrm>
            <a:off x="8633465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0" name="Rectangle 1759"/>
          <p:cNvSpPr/>
          <p:nvPr/>
        </p:nvSpPr>
        <p:spPr>
          <a:xfrm>
            <a:off x="8968742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1" name="Rectangle 1760"/>
          <p:cNvSpPr/>
          <p:nvPr/>
        </p:nvSpPr>
        <p:spPr>
          <a:xfrm>
            <a:off x="8382002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2" name="Rectangle 1761"/>
          <p:cNvSpPr/>
          <p:nvPr/>
        </p:nvSpPr>
        <p:spPr>
          <a:xfrm>
            <a:off x="8465823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3" name="Rectangle 1762"/>
          <p:cNvSpPr/>
          <p:nvPr/>
        </p:nvSpPr>
        <p:spPr>
          <a:xfrm>
            <a:off x="7376161" y="3657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4" name="Rectangle 1763"/>
          <p:cNvSpPr/>
          <p:nvPr/>
        </p:nvSpPr>
        <p:spPr>
          <a:xfrm>
            <a:off x="7208520" y="3657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5" name="Rectangle 1764"/>
          <p:cNvSpPr/>
          <p:nvPr/>
        </p:nvSpPr>
        <p:spPr>
          <a:xfrm rot="10800000">
            <a:off x="7208516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6" name="Rectangle 1765"/>
          <p:cNvSpPr/>
          <p:nvPr/>
        </p:nvSpPr>
        <p:spPr>
          <a:xfrm rot="10800000">
            <a:off x="7459983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8" name="Rectangle 1767"/>
          <p:cNvSpPr/>
          <p:nvPr/>
        </p:nvSpPr>
        <p:spPr>
          <a:xfrm rot="10800000">
            <a:off x="7543798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0" name="Rectangle 1769"/>
          <p:cNvSpPr/>
          <p:nvPr/>
        </p:nvSpPr>
        <p:spPr>
          <a:xfrm>
            <a:off x="8465823" y="5334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1" name="Rectangle 1770"/>
          <p:cNvSpPr/>
          <p:nvPr/>
        </p:nvSpPr>
        <p:spPr>
          <a:xfrm>
            <a:off x="8801104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2" name="Rectangle 1771"/>
          <p:cNvSpPr/>
          <p:nvPr/>
        </p:nvSpPr>
        <p:spPr>
          <a:xfrm>
            <a:off x="8717283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3" name="Rectangle 1772"/>
          <p:cNvSpPr/>
          <p:nvPr/>
        </p:nvSpPr>
        <p:spPr>
          <a:xfrm rot="10800000">
            <a:off x="8465818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4" name="Rectangle 1773"/>
          <p:cNvSpPr/>
          <p:nvPr/>
        </p:nvSpPr>
        <p:spPr>
          <a:xfrm rot="10800000">
            <a:off x="8968741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5" name="Rectangle 1774"/>
          <p:cNvSpPr/>
          <p:nvPr/>
        </p:nvSpPr>
        <p:spPr>
          <a:xfrm rot="10800000">
            <a:off x="8884918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6" name="Rectangle 1775"/>
          <p:cNvSpPr/>
          <p:nvPr/>
        </p:nvSpPr>
        <p:spPr>
          <a:xfrm>
            <a:off x="6705599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7" name="Rectangle 1776"/>
          <p:cNvSpPr/>
          <p:nvPr/>
        </p:nvSpPr>
        <p:spPr>
          <a:xfrm>
            <a:off x="6789418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8" name="Rectangle 1777"/>
          <p:cNvSpPr/>
          <p:nvPr/>
        </p:nvSpPr>
        <p:spPr>
          <a:xfrm>
            <a:off x="670559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9" name="Rectangle 1778"/>
          <p:cNvSpPr/>
          <p:nvPr/>
        </p:nvSpPr>
        <p:spPr>
          <a:xfrm rot="10800000">
            <a:off x="9052558" y="170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81" name="Rectangle 1780"/>
          <p:cNvSpPr/>
          <p:nvPr/>
        </p:nvSpPr>
        <p:spPr>
          <a:xfrm rot="10800000">
            <a:off x="8968741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82" name="Rectangle 1781"/>
          <p:cNvSpPr/>
          <p:nvPr/>
        </p:nvSpPr>
        <p:spPr>
          <a:xfrm rot="10800000">
            <a:off x="9136383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83" name="Rectangle 1782"/>
          <p:cNvSpPr/>
          <p:nvPr/>
        </p:nvSpPr>
        <p:spPr>
          <a:xfrm rot="10800000">
            <a:off x="9052555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84" name="Rectangle 1783"/>
          <p:cNvSpPr/>
          <p:nvPr/>
        </p:nvSpPr>
        <p:spPr>
          <a:xfrm rot="10800000">
            <a:off x="9136375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85" name="Rectangle 1784"/>
          <p:cNvSpPr/>
          <p:nvPr/>
        </p:nvSpPr>
        <p:spPr>
          <a:xfrm rot="10800000">
            <a:off x="8717279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86" name="Rectangle 1785"/>
          <p:cNvSpPr/>
          <p:nvPr/>
        </p:nvSpPr>
        <p:spPr>
          <a:xfrm rot="10800000">
            <a:off x="8633464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87" name="Rectangle 1786"/>
          <p:cNvSpPr/>
          <p:nvPr/>
        </p:nvSpPr>
        <p:spPr>
          <a:xfrm rot="10800000">
            <a:off x="8801104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89" name="Rectangle 1788"/>
          <p:cNvSpPr/>
          <p:nvPr/>
        </p:nvSpPr>
        <p:spPr>
          <a:xfrm rot="10800000">
            <a:off x="8298184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0" name="Rectangle 1789"/>
          <p:cNvSpPr/>
          <p:nvPr/>
        </p:nvSpPr>
        <p:spPr>
          <a:xfrm rot="10800000">
            <a:off x="8381999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1" name="Rectangle 1790"/>
          <p:cNvSpPr/>
          <p:nvPr/>
        </p:nvSpPr>
        <p:spPr>
          <a:xfrm rot="10800000">
            <a:off x="8214359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2" name="Rectangle 1791"/>
          <p:cNvSpPr/>
          <p:nvPr/>
        </p:nvSpPr>
        <p:spPr>
          <a:xfrm rot="10800000">
            <a:off x="8298184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3" name="Rectangle 1792"/>
          <p:cNvSpPr/>
          <p:nvPr/>
        </p:nvSpPr>
        <p:spPr>
          <a:xfrm rot="10800000">
            <a:off x="804671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4" name="Rectangle 1793"/>
          <p:cNvSpPr/>
          <p:nvPr/>
        </p:nvSpPr>
        <p:spPr>
          <a:xfrm>
            <a:off x="8968738" y="1981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5" name="Rectangle 1794"/>
          <p:cNvSpPr/>
          <p:nvPr/>
        </p:nvSpPr>
        <p:spPr>
          <a:xfrm>
            <a:off x="7711442" y="3657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6" name="Rectangle 1795"/>
          <p:cNvSpPr/>
          <p:nvPr/>
        </p:nvSpPr>
        <p:spPr>
          <a:xfrm>
            <a:off x="8382001" y="3657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7" name="Rectangle 1796"/>
          <p:cNvSpPr/>
          <p:nvPr/>
        </p:nvSpPr>
        <p:spPr>
          <a:xfrm>
            <a:off x="8717281" y="3657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8" name="Rectangle 1797"/>
          <p:cNvSpPr/>
          <p:nvPr/>
        </p:nvSpPr>
        <p:spPr>
          <a:xfrm>
            <a:off x="7376164" y="701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9" name="Rectangle 1798"/>
          <p:cNvSpPr/>
          <p:nvPr/>
        </p:nvSpPr>
        <p:spPr>
          <a:xfrm>
            <a:off x="7711445" y="701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0" name="Rectangle 1799"/>
          <p:cNvSpPr/>
          <p:nvPr/>
        </p:nvSpPr>
        <p:spPr>
          <a:xfrm>
            <a:off x="6873239" y="701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2" name="Rectangle 1801"/>
          <p:cNvSpPr/>
          <p:nvPr/>
        </p:nvSpPr>
        <p:spPr>
          <a:xfrm>
            <a:off x="6957058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3" name="Rectangle 1802"/>
          <p:cNvSpPr/>
          <p:nvPr/>
        </p:nvSpPr>
        <p:spPr>
          <a:xfrm>
            <a:off x="7292343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4" name="Rectangle 1803"/>
          <p:cNvSpPr/>
          <p:nvPr/>
        </p:nvSpPr>
        <p:spPr>
          <a:xfrm>
            <a:off x="7459984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5" name="Rectangle 1804"/>
          <p:cNvSpPr/>
          <p:nvPr/>
        </p:nvSpPr>
        <p:spPr>
          <a:xfrm>
            <a:off x="7376162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6" name="Rectangle 1805"/>
          <p:cNvSpPr/>
          <p:nvPr/>
        </p:nvSpPr>
        <p:spPr>
          <a:xfrm>
            <a:off x="7711443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7" name="Rectangle 1806"/>
          <p:cNvSpPr/>
          <p:nvPr/>
        </p:nvSpPr>
        <p:spPr>
          <a:xfrm>
            <a:off x="7124701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8" name="Rectangle 1807"/>
          <p:cNvSpPr/>
          <p:nvPr/>
        </p:nvSpPr>
        <p:spPr>
          <a:xfrm>
            <a:off x="7040877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9" name="Rectangle 1808"/>
          <p:cNvSpPr/>
          <p:nvPr/>
        </p:nvSpPr>
        <p:spPr>
          <a:xfrm>
            <a:off x="7627625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0" name="Rectangle 1809"/>
          <p:cNvSpPr/>
          <p:nvPr/>
        </p:nvSpPr>
        <p:spPr>
          <a:xfrm>
            <a:off x="7711442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1" name="Rectangle 1810"/>
          <p:cNvSpPr/>
          <p:nvPr/>
        </p:nvSpPr>
        <p:spPr>
          <a:xfrm>
            <a:off x="7124701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3" name="Rectangle 1812"/>
          <p:cNvSpPr/>
          <p:nvPr/>
        </p:nvSpPr>
        <p:spPr>
          <a:xfrm>
            <a:off x="7962904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4" name="Rectangle 1813"/>
          <p:cNvSpPr/>
          <p:nvPr/>
        </p:nvSpPr>
        <p:spPr>
          <a:xfrm>
            <a:off x="7879081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5" name="Rectangle 1814"/>
          <p:cNvSpPr/>
          <p:nvPr/>
        </p:nvSpPr>
        <p:spPr>
          <a:xfrm>
            <a:off x="7795264" y="5334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6" name="Rectangle 1815"/>
          <p:cNvSpPr/>
          <p:nvPr/>
        </p:nvSpPr>
        <p:spPr>
          <a:xfrm>
            <a:off x="7879083" y="701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7" name="Rectangle 1816"/>
          <p:cNvSpPr/>
          <p:nvPr/>
        </p:nvSpPr>
        <p:spPr>
          <a:xfrm>
            <a:off x="7962904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8" name="Rectangle 1817"/>
          <p:cNvSpPr/>
          <p:nvPr/>
        </p:nvSpPr>
        <p:spPr>
          <a:xfrm>
            <a:off x="8298184" y="153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9" name="Rectangle 1818"/>
          <p:cNvSpPr/>
          <p:nvPr/>
        </p:nvSpPr>
        <p:spPr>
          <a:xfrm rot="10800000">
            <a:off x="8549641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0" name="Rectangle 1819"/>
          <p:cNvSpPr/>
          <p:nvPr/>
        </p:nvSpPr>
        <p:spPr>
          <a:xfrm rot="10800000">
            <a:off x="8214361" y="170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1" name="Rectangle 1820"/>
          <p:cNvSpPr/>
          <p:nvPr/>
        </p:nvSpPr>
        <p:spPr>
          <a:xfrm>
            <a:off x="6957062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3" name="Rectangle 1822"/>
          <p:cNvSpPr/>
          <p:nvPr/>
        </p:nvSpPr>
        <p:spPr>
          <a:xfrm rot="10800000">
            <a:off x="7711438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4" name="Rectangle 1823"/>
          <p:cNvSpPr/>
          <p:nvPr/>
        </p:nvSpPr>
        <p:spPr>
          <a:xfrm rot="10800000">
            <a:off x="7795264" y="18745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5" name="Rectangle 1824"/>
          <p:cNvSpPr/>
          <p:nvPr/>
        </p:nvSpPr>
        <p:spPr>
          <a:xfrm rot="10800000">
            <a:off x="7962904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6" name="Rectangle 1825"/>
          <p:cNvSpPr/>
          <p:nvPr/>
        </p:nvSpPr>
        <p:spPr>
          <a:xfrm rot="10800000">
            <a:off x="7711438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7" name="Rectangle 1826"/>
          <p:cNvSpPr/>
          <p:nvPr/>
        </p:nvSpPr>
        <p:spPr>
          <a:xfrm rot="10800000">
            <a:off x="7962904" y="18745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8" name="Rectangle 1827"/>
          <p:cNvSpPr/>
          <p:nvPr/>
        </p:nvSpPr>
        <p:spPr>
          <a:xfrm rot="10800000">
            <a:off x="8046718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9" name="Rectangle 1828"/>
          <p:cNvSpPr/>
          <p:nvPr/>
        </p:nvSpPr>
        <p:spPr>
          <a:xfrm rot="10800000">
            <a:off x="7962904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0" name="Rectangle 1829"/>
          <p:cNvSpPr/>
          <p:nvPr/>
        </p:nvSpPr>
        <p:spPr>
          <a:xfrm rot="10800000">
            <a:off x="7795264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1" name="Rectangle 1830"/>
          <p:cNvSpPr/>
          <p:nvPr/>
        </p:nvSpPr>
        <p:spPr>
          <a:xfrm rot="10800000">
            <a:off x="7879078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2" name="Rectangle 1831"/>
          <p:cNvSpPr/>
          <p:nvPr/>
        </p:nvSpPr>
        <p:spPr>
          <a:xfrm rot="10800000">
            <a:off x="8633464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3" name="Rectangle 1832"/>
          <p:cNvSpPr/>
          <p:nvPr/>
        </p:nvSpPr>
        <p:spPr>
          <a:xfrm rot="10800000">
            <a:off x="8549638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4" name="Rectangle 1833"/>
          <p:cNvSpPr/>
          <p:nvPr/>
        </p:nvSpPr>
        <p:spPr>
          <a:xfrm rot="10800000">
            <a:off x="6789417" y="18745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6" name="Rectangle 1835"/>
          <p:cNvSpPr/>
          <p:nvPr/>
        </p:nvSpPr>
        <p:spPr>
          <a:xfrm rot="10800000">
            <a:off x="7124699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7" name="Rectangle 1836"/>
          <p:cNvSpPr/>
          <p:nvPr/>
        </p:nvSpPr>
        <p:spPr>
          <a:xfrm rot="10800000">
            <a:off x="7292342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8" name="Rectangle 1837"/>
          <p:cNvSpPr/>
          <p:nvPr/>
        </p:nvSpPr>
        <p:spPr>
          <a:xfrm rot="10800000">
            <a:off x="7459983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0" name="Rectangle 1839"/>
          <p:cNvSpPr/>
          <p:nvPr/>
        </p:nvSpPr>
        <p:spPr>
          <a:xfrm>
            <a:off x="6537961" y="3657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1" name="Rectangle 1840"/>
          <p:cNvSpPr/>
          <p:nvPr/>
        </p:nvSpPr>
        <p:spPr>
          <a:xfrm rot="10800000">
            <a:off x="6537956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2" name="Rectangle 1841"/>
          <p:cNvSpPr/>
          <p:nvPr/>
        </p:nvSpPr>
        <p:spPr>
          <a:xfrm>
            <a:off x="6537962" y="701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3" name="Rectangle 1842"/>
          <p:cNvSpPr/>
          <p:nvPr/>
        </p:nvSpPr>
        <p:spPr>
          <a:xfrm>
            <a:off x="6537962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4" name="Rectangle 1843"/>
          <p:cNvSpPr/>
          <p:nvPr/>
        </p:nvSpPr>
        <p:spPr>
          <a:xfrm rot="10800000">
            <a:off x="6537956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5" name="Rectangle 1844"/>
          <p:cNvSpPr/>
          <p:nvPr/>
        </p:nvSpPr>
        <p:spPr>
          <a:xfrm rot="10800000">
            <a:off x="6537956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9" name="Rectangle 1848"/>
          <p:cNvSpPr/>
          <p:nvPr/>
        </p:nvSpPr>
        <p:spPr>
          <a:xfrm>
            <a:off x="6621779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50" name="Rectangle 1849"/>
          <p:cNvSpPr/>
          <p:nvPr/>
        </p:nvSpPr>
        <p:spPr>
          <a:xfrm>
            <a:off x="6621779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51" name="Rectangle 1850"/>
          <p:cNvSpPr/>
          <p:nvPr/>
        </p:nvSpPr>
        <p:spPr>
          <a:xfrm>
            <a:off x="6621779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52" name="Rectangle 1851"/>
          <p:cNvSpPr/>
          <p:nvPr/>
        </p:nvSpPr>
        <p:spPr>
          <a:xfrm rot="10800000">
            <a:off x="6621777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53" name="Rectangle 1852"/>
          <p:cNvSpPr/>
          <p:nvPr/>
        </p:nvSpPr>
        <p:spPr>
          <a:xfrm rot="10800000">
            <a:off x="6705594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54" name="TextBox 1853"/>
          <p:cNvSpPr txBox="1"/>
          <p:nvPr/>
        </p:nvSpPr>
        <p:spPr>
          <a:xfrm>
            <a:off x="7818210" y="3299460"/>
            <a:ext cx="502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(b)</a:t>
            </a:r>
          </a:p>
        </p:txBody>
      </p:sp>
      <p:graphicFrame>
        <p:nvGraphicFramePr>
          <p:cNvPr id="1855" name="Table 1854"/>
          <p:cNvGraphicFramePr>
            <a:graphicFrameLocks noGrp="1"/>
          </p:cNvGraphicFramePr>
          <p:nvPr/>
        </p:nvGraphicFramePr>
        <p:xfrm>
          <a:off x="6454140" y="4066675"/>
          <a:ext cx="1341120" cy="305104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70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0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864"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 err="1"/>
                        <a:t>Z</a:t>
                      </a:r>
                      <a:r>
                        <a:rPr lang="en-US" sz="2200" i="1" baseline="-25000" dirty="0" err="1"/>
                        <a:t>obs</a:t>
                      </a:r>
                      <a:endParaRPr lang="en-US" sz="2200" i="1" baseline="-25000" dirty="0"/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value</a:t>
                      </a:r>
                    </a:p>
                  </a:txBody>
                  <a:tcPr marL="100584" marR="100584" marT="50292" marB="5029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864"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/>
                        <a:t>z</a:t>
                      </a:r>
                      <a:r>
                        <a:rPr lang="en-US" sz="2200" i="1" baseline="-25000" dirty="0"/>
                        <a:t>1</a:t>
                      </a:r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0.164</a:t>
                      </a:r>
                    </a:p>
                  </a:txBody>
                  <a:tcPr marL="100584" marR="100584" marT="50292" marB="50292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864">
                <a:tc>
                  <a:txBody>
                    <a:bodyPr/>
                    <a:lstStyle/>
                    <a:p>
                      <a:pPr marL="0" marR="0" indent="0" algn="ctr" defTabSz="9142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i="1" dirty="0"/>
                        <a:t>z</a:t>
                      </a:r>
                      <a:r>
                        <a:rPr lang="en-US" sz="2200" i="1" baseline="-25000" dirty="0"/>
                        <a:t>2</a:t>
                      </a:r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0.225</a:t>
                      </a:r>
                    </a:p>
                  </a:txBody>
                  <a:tcPr marL="100584" marR="100584" marT="50292" marB="50292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5864">
                <a:tc>
                  <a:txBody>
                    <a:bodyPr/>
                    <a:lstStyle/>
                    <a:p>
                      <a:pPr marL="0" marR="0" indent="0" algn="ctr" defTabSz="9142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i="1" dirty="0"/>
                        <a:t>z</a:t>
                      </a:r>
                      <a:r>
                        <a:rPr lang="en-US" sz="2200" i="1" baseline="-25000" dirty="0"/>
                        <a:t>3</a:t>
                      </a:r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0.094</a:t>
                      </a:r>
                    </a:p>
                  </a:txBody>
                  <a:tcPr marL="100584" marR="100584" marT="50292" marB="50292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5864">
                <a:tc>
                  <a:txBody>
                    <a:bodyPr/>
                    <a:lstStyle/>
                    <a:p>
                      <a:pPr marL="0" marR="0" indent="0" algn="ctr" defTabSz="9142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i="1" dirty="0"/>
                        <a:t>z</a:t>
                      </a:r>
                      <a:r>
                        <a:rPr lang="en-US" sz="2200" i="1" baseline="-25000" dirty="0"/>
                        <a:t>4</a:t>
                      </a:r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0.112</a:t>
                      </a:r>
                    </a:p>
                  </a:txBody>
                  <a:tcPr marL="100584" marR="100584" marT="50292" marB="50292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5864">
                <a:tc>
                  <a:txBody>
                    <a:bodyPr/>
                    <a:lstStyle/>
                    <a:p>
                      <a:pPr marL="0" marR="0" indent="0" algn="ctr" defTabSz="9142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i="1" dirty="0"/>
                        <a:t>z</a:t>
                      </a:r>
                      <a:r>
                        <a:rPr lang="en-US" sz="2200" i="1" baseline="-25000" dirty="0"/>
                        <a:t>5</a:t>
                      </a:r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0.260</a:t>
                      </a:r>
                    </a:p>
                  </a:txBody>
                  <a:tcPr marL="100584" marR="100584" marT="50292" marB="50292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5864">
                <a:tc>
                  <a:txBody>
                    <a:bodyPr/>
                    <a:lstStyle/>
                    <a:p>
                      <a:pPr marL="0" marR="0" indent="0" algn="ctr" defTabSz="9142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i="1" dirty="0"/>
                        <a:t>z</a:t>
                      </a:r>
                      <a:r>
                        <a:rPr lang="en-US" sz="2200" i="1" baseline="-25000" dirty="0"/>
                        <a:t>6</a:t>
                      </a:r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0.146</a:t>
                      </a:r>
                    </a:p>
                  </a:txBody>
                  <a:tcPr marL="100584" marR="100584" marT="50292" marB="50292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56" name="TextBox 1855"/>
          <p:cNvSpPr txBox="1"/>
          <p:nvPr/>
        </p:nvSpPr>
        <p:spPr>
          <a:xfrm>
            <a:off x="7916134" y="7000375"/>
            <a:ext cx="4732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(c)</a:t>
            </a:r>
          </a:p>
        </p:txBody>
      </p:sp>
      <p:sp>
        <p:nvSpPr>
          <p:cNvPr id="1857" name="Right Brace 1856"/>
          <p:cNvSpPr/>
          <p:nvPr/>
        </p:nvSpPr>
        <p:spPr>
          <a:xfrm>
            <a:off x="7795260" y="4066675"/>
            <a:ext cx="335280" cy="2849880"/>
          </a:xfrm>
          <a:prstGeom prst="rightBrac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1858" name="TextBox 1857"/>
          <p:cNvSpPr txBox="1"/>
          <p:nvPr/>
        </p:nvSpPr>
        <p:spPr>
          <a:xfrm>
            <a:off x="8046716" y="5323975"/>
            <a:ext cx="4191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/>
              <a:t>h </a:t>
            </a:r>
          </a:p>
        </p:txBody>
      </p:sp>
      <p:sp>
        <p:nvSpPr>
          <p:cNvPr id="1859" name="TextBox 1858"/>
          <p:cNvSpPr txBox="1"/>
          <p:nvPr/>
        </p:nvSpPr>
        <p:spPr>
          <a:xfrm>
            <a:off x="7963870" y="6329815"/>
            <a:ext cx="6094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i="1" dirty="0"/>
              <a:t>q(r)</a:t>
            </a:r>
          </a:p>
        </p:txBody>
      </p:sp>
      <p:sp>
        <p:nvSpPr>
          <p:cNvPr id="1860" name="TextBox 1859"/>
          <p:cNvSpPr txBox="1"/>
          <p:nvPr/>
        </p:nvSpPr>
        <p:spPr>
          <a:xfrm>
            <a:off x="7901984" y="3010870"/>
            <a:ext cx="303288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" b="1" i="1" dirty="0"/>
              <a:t>q</a:t>
            </a:r>
          </a:p>
        </p:txBody>
      </p:sp>
      <p:graphicFrame>
        <p:nvGraphicFramePr>
          <p:cNvPr id="1861" name="Table 1860"/>
          <p:cNvGraphicFramePr>
            <a:graphicFrameLocks noGrp="1"/>
          </p:cNvGraphicFramePr>
          <p:nvPr/>
        </p:nvGraphicFramePr>
        <p:xfrm>
          <a:off x="8549640" y="4077153"/>
          <a:ext cx="1341120" cy="305104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70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0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864"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 err="1"/>
                        <a:t>Z</a:t>
                      </a:r>
                      <a:r>
                        <a:rPr lang="en-US" sz="2200" i="1" baseline="-25000" dirty="0" err="1"/>
                        <a:t>eq</a:t>
                      </a:r>
                      <a:endParaRPr lang="en-US" sz="2200" i="1" baseline="-25000" dirty="0"/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value</a:t>
                      </a:r>
                    </a:p>
                  </a:txBody>
                  <a:tcPr marL="100584" marR="100584" marT="50292" marB="5029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864"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/>
                        <a:t>z</a:t>
                      </a:r>
                      <a:r>
                        <a:rPr lang="en-US" sz="2200" i="1" baseline="-25000" dirty="0"/>
                        <a:t>1</a:t>
                      </a:r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0.139</a:t>
                      </a:r>
                    </a:p>
                  </a:txBody>
                  <a:tcPr marL="100584" marR="100584" marT="50292" marB="50292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864">
                <a:tc>
                  <a:txBody>
                    <a:bodyPr/>
                    <a:lstStyle/>
                    <a:p>
                      <a:pPr marL="0" marR="0" indent="0" algn="ctr" defTabSz="9142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i="1" dirty="0"/>
                        <a:t>z</a:t>
                      </a:r>
                      <a:r>
                        <a:rPr lang="en-US" sz="2200" i="1" baseline="-25000" dirty="0"/>
                        <a:t>2</a:t>
                      </a:r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0.258</a:t>
                      </a:r>
                    </a:p>
                  </a:txBody>
                  <a:tcPr marL="100584" marR="100584" marT="50292" marB="50292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5864">
                <a:tc>
                  <a:txBody>
                    <a:bodyPr/>
                    <a:lstStyle/>
                    <a:p>
                      <a:pPr marL="0" marR="0" indent="0" algn="ctr" defTabSz="9142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i="1" dirty="0"/>
                        <a:t>z</a:t>
                      </a:r>
                      <a:r>
                        <a:rPr lang="en-US" sz="2200" i="1" baseline="-25000" dirty="0"/>
                        <a:t>3</a:t>
                      </a:r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0.104</a:t>
                      </a:r>
                    </a:p>
                  </a:txBody>
                  <a:tcPr marL="100584" marR="100584" marT="50292" marB="50292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5864">
                <a:tc>
                  <a:txBody>
                    <a:bodyPr/>
                    <a:lstStyle/>
                    <a:p>
                      <a:pPr marL="0" marR="0" indent="0" algn="ctr" defTabSz="9142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i="1" dirty="0"/>
                        <a:t>z</a:t>
                      </a:r>
                      <a:r>
                        <a:rPr lang="en-US" sz="2200" i="1" baseline="-25000" dirty="0"/>
                        <a:t>4</a:t>
                      </a:r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0.104</a:t>
                      </a:r>
                    </a:p>
                  </a:txBody>
                  <a:tcPr marL="100584" marR="100584" marT="50292" marB="50292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5864">
                <a:tc>
                  <a:txBody>
                    <a:bodyPr/>
                    <a:lstStyle/>
                    <a:p>
                      <a:pPr marL="0" marR="0" indent="0" algn="ctr" defTabSz="9142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i="1" dirty="0"/>
                        <a:t>z</a:t>
                      </a:r>
                      <a:r>
                        <a:rPr lang="en-US" sz="2200" i="1" baseline="-25000" dirty="0"/>
                        <a:t>5</a:t>
                      </a:r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0.258</a:t>
                      </a:r>
                    </a:p>
                  </a:txBody>
                  <a:tcPr marL="100584" marR="100584" marT="50292" marB="50292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5864">
                <a:tc>
                  <a:txBody>
                    <a:bodyPr/>
                    <a:lstStyle/>
                    <a:p>
                      <a:pPr marL="0" marR="0" indent="0" algn="ctr" defTabSz="9142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i="1" dirty="0"/>
                        <a:t>z</a:t>
                      </a:r>
                      <a:r>
                        <a:rPr lang="en-US" sz="2200" i="1" baseline="-25000" dirty="0"/>
                        <a:t>6</a:t>
                      </a:r>
                    </a:p>
                  </a:txBody>
                  <a:tcPr marL="100584" marR="100584" marT="50292" marB="502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0.139</a:t>
                      </a:r>
                    </a:p>
                  </a:txBody>
                  <a:tcPr marL="100584" marR="100584" marT="50292" marB="50292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63" name="Right Arrow 1862"/>
          <p:cNvSpPr/>
          <p:nvPr/>
        </p:nvSpPr>
        <p:spPr>
          <a:xfrm>
            <a:off x="8298180" y="5407795"/>
            <a:ext cx="251460" cy="25146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1864" name="TextBox 1863"/>
          <p:cNvSpPr txBox="1"/>
          <p:nvPr/>
        </p:nvSpPr>
        <p:spPr>
          <a:xfrm>
            <a:off x="6322478" y="3728121"/>
            <a:ext cx="1455527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40" b="1" dirty="0"/>
              <a:t>Observed from </a:t>
            </a:r>
          </a:p>
        </p:txBody>
      </p:sp>
      <p:graphicFrame>
        <p:nvGraphicFramePr>
          <p:cNvPr id="1865" name="Object 1864"/>
          <p:cNvGraphicFramePr>
            <a:graphicFrameLocks noChangeAspect="1"/>
          </p:cNvGraphicFramePr>
          <p:nvPr/>
        </p:nvGraphicFramePr>
        <p:xfrm>
          <a:off x="7670605" y="3717425"/>
          <a:ext cx="37611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Equation" r:id="rId5" imgW="177480" imgH="164880" progId="Equation.3">
                  <p:embed/>
                </p:oleObj>
              </mc:Choice>
              <mc:Fallback>
                <p:oleObj name="Equation" r:id="rId5" imgW="177480" imgH="164880" progId="Equation.3">
                  <p:embed/>
                  <p:pic>
                    <p:nvPicPr>
                      <p:cNvPr id="1865" name="Object 18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70605" y="3717425"/>
                        <a:ext cx="376115" cy="349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3436621" y="6316980"/>
          <a:ext cx="375444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Equation" r:id="rId7" imgW="177480" imgH="164880" progId="Equation.3">
                  <p:embed/>
                </p:oleObj>
              </mc:Choice>
              <mc:Fallback>
                <p:oleObj name="Equation" r:id="rId7" imgW="177480" imgH="164880" progId="Equation.3">
                  <p:embed/>
                  <p:pic>
                    <p:nvPicPr>
                      <p:cNvPr id="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6621" y="6316980"/>
                        <a:ext cx="375444" cy="349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66" name="TextBox 1865"/>
          <p:cNvSpPr txBox="1"/>
          <p:nvPr/>
        </p:nvSpPr>
        <p:spPr>
          <a:xfrm>
            <a:off x="2011681" y="6316981"/>
            <a:ext cx="1474891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40" b="1" dirty="0"/>
              <a:t>External system</a:t>
            </a:r>
          </a:p>
        </p:txBody>
      </p:sp>
      <p:sp>
        <p:nvSpPr>
          <p:cNvPr id="1867" name="TextBox 1866"/>
          <p:cNvSpPr txBox="1"/>
          <p:nvPr/>
        </p:nvSpPr>
        <p:spPr>
          <a:xfrm>
            <a:off x="8298182" y="3303289"/>
            <a:ext cx="176021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40" b="1" i="1" dirty="0"/>
              <a:t>q</a:t>
            </a:r>
            <a:r>
              <a:rPr lang="en-US" sz="1540" b="1" dirty="0"/>
              <a:t> (config. values): Computed equilibrium values</a:t>
            </a:r>
          </a:p>
        </p:txBody>
      </p:sp>
      <p:sp>
        <p:nvSpPr>
          <p:cNvPr id="1393" name="Rectangle 1392">
            <a:extLst>
              <a:ext uri="{FF2B5EF4-FFF2-40B4-BE49-F238E27FC236}">
                <a16:creationId xmlns:a16="http://schemas.microsoft.com/office/drawing/2014/main" id="{FAA5A478-5E44-496C-B0A0-EE7DCA5AE332}"/>
              </a:ext>
            </a:extLst>
          </p:cNvPr>
          <p:cNvSpPr/>
          <p:nvPr/>
        </p:nvSpPr>
        <p:spPr>
          <a:xfrm>
            <a:off x="4878347" y="365150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394" name="Rectangle 1393">
            <a:extLst>
              <a:ext uri="{FF2B5EF4-FFF2-40B4-BE49-F238E27FC236}">
                <a16:creationId xmlns:a16="http://schemas.microsoft.com/office/drawing/2014/main" id="{E2CB6697-1FCC-47EF-904C-EED420C340D4}"/>
              </a:ext>
            </a:extLst>
          </p:cNvPr>
          <p:cNvSpPr/>
          <p:nvPr/>
        </p:nvSpPr>
        <p:spPr>
          <a:xfrm>
            <a:off x="5431559" y="365150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395" name="Rectangle 1394">
            <a:extLst>
              <a:ext uri="{FF2B5EF4-FFF2-40B4-BE49-F238E27FC236}">
                <a16:creationId xmlns:a16="http://schemas.microsoft.com/office/drawing/2014/main" id="{ABA4F2EC-2D24-4DCB-8DF4-83371CBAB4A7}"/>
              </a:ext>
            </a:extLst>
          </p:cNvPr>
          <p:cNvSpPr/>
          <p:nvPr/>
        </p:nvSpPr>
        <p:spPr>
          <a:xfrm>
            <a:off x="1098057" y="420471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396" name="Rectangle 1395">
            <a:extLst>
              <a:ext uri="{FF2B5EF4-FFF2-40B4-BE49-F238E27FC236}">
                <a16:creationId xmlns:a16="http://schemas.microsoft.com/office/drawing/2014/main" id="{2A4DD4BF-E402-4F75-8A9B-5689B03ADBF6}"/>
              </a:ext>
            </a:extLst>
          </p:cNvPr>
          <p:cNvSpPr/>
          <p:nvPr/>
        </p:nvSpPr>
        <p:spPr>
          <a:xfrm>
            <a:off x="5615961" y="4389121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397" name="Rectangle 1396">
            <a:extLst>
              <a:ext uri="{FF2B5EF4-FFF2-40B4-BE49-F238E27FC236}">
                <a16:creationId xmlns:a16="http://schemas.microsoft.com/office/drawing/2014/main" id="{31D01BFE-75B9-4CB4-B8DD-7E7AFFE98069}"/>
              </a:ext>
            </a:extLst>
          </p:cNvPr>
          <p:cNvSpPr/>
          <p:nvPr/>
        </p:nvSpPr>
        <p:spPr>
          <a:xfrm>
            <a:off x="1466865" y="457352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398" name="Rectangle 1397">
            <a:extLst>
              <a:ext uri="{FF2B5EF4-FFF2-40B4-BE49-F238E27FC236}">
                <a16:creationId xmlns:a16="http://schemas.microsoft.com/office/drawing/2014/main" id="{095D93ED-82C8-4018-B1CB-F9C8CEAD0284}"/>
              </a:ext>
            </a:extLst>
          </p:cNvPr>
          <p:cNvSpPr/>
          <p:nvPr/>
        </p:nvSpPr>
        <p:spPr>
          <a:xfrm>
            <a:off x="176031" y="457352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399" name="Rectangle 1398">
            <a:extLst>
              <a:ext uri="{FF2B5EF4-FFF2-40B4-BE49-F238E27FC236}">
                <a16:creationId xmlns:a16="http://schemas.microsoft.com/office/drawing/2014/main" id="{9599851D-4768-4469-8E63-DC677990B8EA}"/>
              </a:ext>
            </a:extLst>
          </p:cNvPr>
          <p:cNvSpPr/>
          <p:nvPr/>
        </p:nvSpPr>
        <p:spPr>
          <a:xfrm>
            <a:off x="5431562" y="475792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00" name="Rectangle 1399">
            <a:extLst>
              <a:ext uri="{FF2B5EF4-FFF2-40B4-BE49-F238E27FC236}">
                <a16:creationId xmlns:a16="http://schemas.microsoft.com/office/drawing/2014/main" id="{F7F9E1BF-DC99-4335-BA9B-3F3292AC3FAC}"/>
              </a:ext>
            </a:extLst>
          </p:cNvPr>
          <p:cNvSpPr/>
          <p:nvPr/>
        </p:nvSpPr>
        <p:spPr>
          <a:xfrm>
            <a:off x="4786149" y="494233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01" name="Rectangle 1400">
            <a:extLst>
              <a:ext uri="{FF2B5EF4-FFF2-40B4-BE49-F238E27FC236}">
                <a16:creationId xmlns:a16="http://schemas.microsoft.com/office/drawing/2014/main" id="{38C62442-1FC4-4B51-9688-E666CC5399A3}"/>
              </a:ext>
            </a:extLst>
          </p:cNvPr>
          <p:cNvSpPr/>
          <p:nvPr/>
        </p:nvSpPr>
        <p:spPr>
          <a:xfrm>
            <a:off x="4048533" y="494233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02" name="Rectangle 1401">
            <a:extLst>
              <a:ext uri="{FF2B5EF4-FFF2-40B4-BE49-F238E27FC236}">
                <a16:creationId xmlns:a16="http://schemas.microsoft.com/office/drawing/2014/main" id="{ACBC2857-296E-4CF1-9291-11200F7FF872}"/>
              </a:ext>
            </a:extLst>
          </p:cNvPr>
          <p:cNvSpPr/>
          <p:nvPr/>
        </p:nvSpPr>
        <p:spPr>
          <a:xfrm rot="10800000">
            <a:off x="3218704" y="549554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03" name="Rectangle 1402">
            <a:extLst>
              <a:ext uri="{FF2B5EF4-FFF2-40B4-BE49-F238E27FC236}">
                <a16:creationId xmlns:a16="http://schemas.microsoft.com/office/drawing/2014/main" id="{098AC2E1-D598-45BB-BB31-3162F9DEB93D}"/>
              </a:ext>
            </a:extLst>
          </p:cNvPr>
          <p:cNvSpPr/>
          <p:nvPr/>
        </p:nvSpPr>
        <p:spPr>
          <a:xfrm rot="10800000">
            <a:off x="3587512" y="549554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04" name="Rectangle 1403">
            <a:extLst>
              <a:ext uri="{FF2B5EF4-FFF2-40B4-BE49-F238E27FC236}">
                <a16:creationId xmlns:a16="http://schemas.microsoft.com/office/drawing/2014/main" id="{6C3B1197-B8BC-4A3D-8A18-23D20D494557}"/>
              </a:ext>
            </a:extLst>
          </p:cNvPr>
          <p:cNvSpPr/>
          <p:nvPr/>
        </p:nvSpPr>
        <p:spPr>
          <a:xfrm rot="10800000">
            <a:off x="3034298" y="586435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05" name="Rectangle 1404">
            <a:extLst>
              <a:ext uri="{FF2B5EF4-FFF2-40B4-BE49-F238E27FC236}">
                <a16:creationId xmlns:a16="http://schemas.microsoft.com/office/drawing/2014/main" id="{F46DF953-0BEF-4DC3-AFE9-364D59AF331A}"/>
              </a:ext>
            </a:extLst>
          </p:cNvPr>
          <p:cNvSpPr/>
          <p:nvPr/>
        </p:nvSpPr>
        <p:spPr>
          <a:xfrm rot="10800000">
            <a:off x="3495315" y="567995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06" name="Rectangle 1405">
            <a:extLst>
              <a:ext uri="{FF2B5EF4-FFF2-40B4-BE49-F238E27FC236}">
                <a16:creationId xmlns:a16="http://schemas.microsoft.com/office/drawing/2014/main" id="{E61A282A-C947-4730-9CDF-FC483D0BA9A2}"/>
              </a:ext>
            </a:extLst>
          </p:cNvPr>
          <p:cNvSpPr/>
          <p:nvPr/>
        </p:nvSpPr>
        <p:spPr>
          <a:xfrm rot="10800000">
            <a:off x="452632" y="549554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07" name="Rectangle 1406">
            <a:extLst>
              <a:ext uri="{FF2B5EF4-FFF2-40B4-BE49-F238E27FC236}">
                <a16:creationId xmlns:a16="http://schemas.microsoft.com/office/drawing/2014/main" id="{A4859A1F-4140-46E6-83CD-17C06C55739B}"/>
              </a:ext>
            </a:extLst>
          </p:cNvPr>
          <p:cNvSpPr/>
          <p:nvPr/>
        </p:nvSpPr>
        <p:spPr>
          <a:xfrm>
            <a:off x="268237" y="701040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08" name="Rectangle 1407">
            <a:extLst>
              <a:ext uri="{FF2B5EF4-FFF2-40B4-BE49-F238E27FC236}">
                <a16:creationId xmlns:a16="http://schemas.microsoft.com/office/drawing/2014/main" id="{C5B6B09D-3AC1-4250-95E3-8B9200D26EBB}"/>
              </a:ext>
            </a:extLst>
          </p:cNvPr>
          <p:cNvSpPr/>
          <p:nvPr/>
        </p:nvSpPr>
        <p:spPr>
          <a:xfrm>
            <a:off x="637046" y="701040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09" name="Rectangle 1408">
            <a:extLst>
              <a:ext uri="{FF2B5EF4-FFF2-40B4-BE49-F238E27FC236}">
                <a16:creationId xmlns:a16="http://schemas.microsoft.com/office/drawing/2014/main" id="{28C51CC7-52E6-47C7-BFFA-C36C8370D901}"/>
              </a:ext>
            </a:extLst>
          </p:cNvPr>
          <p:cNvSpPr/>
          <p:nvPr/>
        </p:nvSpPr>
        <p:spPr>
          <a:xfrm>
            <a:off x="452641" y="701040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10" name="Rectangle 1409">
            <a:extLst>
              <a:ext uri="{FF2B5EF4-FFF2-40B4-BE49-F238E27FC236}">
                <a16:creationId xmlns:a16="http://schemas.microsoft.com/office/drawing/2014/main" id="{754D8B45-C47C-4C25-A725-F88E8660FF16}"/>
              </a:ext>
            </a:extLst>
          </p:cNvPr>
          <p:cNvSpPr/>
          <p:nvPr/>
        </p:nvSpPr>
        <p:spPr>
          <a:xfrm>
            <a:off x="176035" y="516636"/>
            <a:ext cx="184402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11" name="Rectangle 1410">
            <a:extLst>
              <a:ext uri="{FF2B5EF4-FFF2-40B4-BE49-F238E27FC236}">
                <a16:creationId xmlns:a16="http://schemas.microsoft.com/office/drawing/2014/main" id="{A86821BB-C11B-4BF6-BCEC-6CCF18BECB09}"/>
              </a:ext>
            </a:extLst>
          </p:cNvPr>
          <p:cNvSpPr/>
          <p:nvPr/>
        </p:nvSpPr>
        <p:spPr>
          <a:xfrm>
            <a:off x="360439" y="516636"/>
            <a:ext cx="184402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12" name="Rectangle 1411">
            <a:extLst>
              <a:ext uri="{FF2B5EF4-FFF2-40B4-BE49-F238E27FC236}">
                <a16:creationId xmlns:a16="http://schemas.microsoft.com/office/drawing/2014/main" id="{EC842CAA-A8BA-4C25-96BD-B29BE41623DC}"/>
              </a:ext>
            </a:extLst>
          </p:cNvPr>
          <p:cNvSpPr/>
          <p:nvPr/>
        </p:nvSpPr>
        <p:spPr>
          <a:xfrm>
            <a:off x="544843" y="516636"/>
            <a:ext cx="184402" cy="184402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13" name="Rectangle 1412">
            <a:extLst>
              <a:ext uri="{FF2B5EF4-FFF2-40B4-BE49-F238E27FC236}">
                <a16:creationId xmlns:a16="http://schemas.microsoft.com/office/drawing/2014/main" id="{A67B1E5C-4A8B-4A27-9277-E59050F504EC}"/>
              </a:ext>
            </a:extLst>
          </p:cNvPr>
          <p:cNvSpPr/>
          <p:nvPr/>
        </p:nvSpPr>
        <p:spPr>
          <a:xfrm>
            <a:off x="729248" y="516636"/>
            <a:ext cx="184402" cy="184402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14" name="Rectangle 1413">
            <a:extLst>
              <a:ext uri="{FF2B5EF4-FFF2-40B4-BE49-F238E27FC236}">
                <a16:creationId xmlns:a16="http://schemas.microsoft.com/office/drawing/2014/main" id="{86B13D49-DA2F-4597-BC67-AD3BD52057A7}"/>
              </a:ext>
            </a:extLst>
          </p:cNvPr>
          <p:cNvSpPr/>
          <p:nvPr/>
        </p:nvSpPr>
        <p:spPr>
          <a:xfrm>
            <a:off x="1098059" y="516636"/>
            <a:ext cx="184402" cy="184402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15" name="Rectangle 1414">
            <a:extLst>
              <a:ext uri="{FF2B5EF4-FFF2-40B4-BE49-F238E27FC236}">
                <a16:creationId xmlns:a16="http://schemas.microsoft.com/office/drawing/2014/main" id="{D2EEB878-859B-4550-86C0-F9289FF39076}"/>
              </a:ext>
            </a:extLst>
          </p:cNvPr>
          <p:cNvSpPr/>
          <p:nvPr/>
        </p:nvSpPr>
        <p:spPr>
          <a:xfrm>
            <a:off x="1282466" y="516636"/>
            <a:ext cx="184402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16" name="Rectangle 1415">
            <a:extLst>
              <a:ext uri="{FF2B5EF4-FFF2-40B4-BE49-F238E27FC236}">
                <a16:creationId xmlns:a16="http://schemas.microsoft.com/office/drawing/2014/main" id="{56EAB166-03B1-42D3-9C31-4016D1D8D750}"/>
              </a:ext>
            </a:extLst>
          </p:cNvPr>
          <p:cNvSpPr/>
          <p:nvPr/>
        </p:nvSpPr>
        <p:spPr>
          <a:xfrm>
            <a:off x="913654" y="516636"/>
            <a:ext cx="184402" cy="184402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17" name="Rectangle 1416">
            <a:extLst>
              <a:ext uri="{FF2B5EF4-FFF2-40B4-BE49-F238E27FC236}">
                <a16:creationId xmlns:a16="http://schemas.microsoft.com/office/drawing/2014/main" id="{2CB56BBF-F740-4D20-8564-7A5F771D976A}"/>
              </a:ext>
            </a:extLst>
          </p:cNvPr>
          <p:cNvSpPr/>
          <p:nvPr/>
        </p:nvSpPr>
        <p:spPr>
          <a:xfrm>
            <a:off x="1466870" y="516636"/>
            <a:ext cx="184402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18" name="Rectangle 1417">
            <a:extLst>
              <a:ext uri="{FF2B5EF4-FFF2-40B4-BE49-F238E27FC236}">
                <a16:creationId xmlns:a16="http://schemas.microsoft.com/office/drawing/2014/main" id="{51075F62-FD8A-431D-82F0-699691036975}"/>
              </a:ext>
            </a:extLst>
          </p:cNvPr>
          <p:cNvSpPr/>
          <p:nvPr/>
        </p:nvSpPr>
        <p:spPr>
          <a:xfrm>
            <a:off x="1651271" y="516636"/>
            <a:ext cx="184402" cy="184402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19" name="Rectangle 1418">
            <a:extLst>
              <a:ext uri="{FF2B5EF4-FFF2-40B4-BE49-F238E27FC236}">
                <a16:creationId xmlns:a16="http://schemas.microsoft.com/office/drawing/2014/main" id="{9C0265F5-53F8-4ECF-9CE7-511D3E4F2E29}"/>
              </a:ext>
            </a:extLst>
          </p:cNvPr>
          <p:cNvSpPr/>
          <p:nvPr/>
        </p:nvSpPr>
        <p:spPr>
          <a:xfrm>
            <a:off x="1835675" y="516636"/>
            <a:ext cx="184402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20" name="Rectangle 1419">
            <a:extLst>
              <a:ext uri="{FF2B5EF4-FFF2-40B4-BE49-F238E27FC236}">
                <a16:creationId xmlns:a16="http://schemas.microsoft.com/office/drawing/2014/main" id="{0B496825-44A7-4008-A614-4CCF1263353C}"/>
              </a:ext>
            </a:extLst>
          </p:cNvPr>
          <p:cNvSpPr/>
          <p:nvPr/>
        </p:nvSpPr>
        <p:spPr>
          <a:xfrm>
            <a:off x="2020079" y="516636"/>
            <a:ext cx="184402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21" name="Rectangle 1420">
            <a:extLst>
              <a:ext uri="{FF2B5EF4-FFF2-40B4-BE49-F238E27FC236}">
                <a16:creationId xmlns:a16="http://schemas.microsoft.com/office/drawing/2014/main" id="{A2F90FDA-F46C-44B7-A8AF-4EA6387B58DC}"/>
              </a:ext>
            </a:extLst>
          </p:cNvPr>
          <p:cNvSpPr/>
          <p:nvPr/>
        </p:nvSpPr>
        <p:spPr>
          <a:xfrm>
            <a:off x="2204485" y="516636"/>
            <a:ext cx="184402" cy="184402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22" name="Rectangle 1421">
            <a:extLst>
              <a:ext uri="{FF2B5EF4-FFF2-40B4-BE49-F238E27FC236}">
                <a16:creationId xmlns:a16="http://schemas.microsoft.com/office/drawing/2014/main" id="{63DA5343-161F-441C-8B72-FA170ADE3BA5}"/>
              </a:ext>
            </a:extLst>
          </p:cNvPr>
          <p:cNvSpPr/>
          <p:nvPr/>
        </p:nvSpPr>
        <p:spPr>
          <a:xfrm>
            <a:off x="2573293" y="516636"/>
            <a:ext cx="184402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23" name="Rectangle 1422">
            <a:extLst>
              <a:ext uri="{FF2B5EF4-FFF2-40B4-BE49-F238E27FC236}">
                <a16:creationId xmlns:a16="http://schemas.microsoft.com/office/drawing/2014/main" id="{90A8F12F-C017-4C35-B7DE-E7A5596B2B19}"/>
              </a:ext>
            </a:extLst>
          </p:cNvPr>
          <p:cNvSpPr/>
          <p:nvPr/>
        </p:nvSpPr>
        <p:spPr>
          <a:xfrm>
            <a:off x="2942095" y="516636"/>
            <a:ext cx="184402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24" name="Rectangle 1423">
            <a:extLst>
              <a:ext uri="{FF2B5EF4-FFF2-40B4-BE49-F238E27FC236}">
                <a16:creationId xmlns:a16="http://schemas.microsoft.com/office/drawing/2014/main" id="{4A2EDBB8-6ACB-4CEF-9E72-CBB5A7863D85}"/>
              </a:ext>
            </a:extLst>
          </p:cNvPr>
          <p:cNvSpPr/>
          <p:nvPr/>
        </p:nvSpPr>
        <p:spPr>
          <a:xfrm>
            <a:off x="2388889" y="516636"/>
            <a:ext cx="184402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25" name="Rectangle 1424">
            <a:extLst>
              <a:ext uri="{FF2B5EF4-FFF2-40B4-BE49-F238E27FC236}">
                <a16:creationId xmlns:a16="http://schemas.microsoft.com/office/drawing/2014/main" id="{CD0D7251-C74E-49B9-9D53-B743911E369B}"/>
              </a:ext>
            </a:extLst>
          </p:cNvPr>
          <p:cNvSpPr/>
          <p:nvPr/>
        </p:nvSpPr>
        <p:spPr>
          <a:xfrm>
            <a:off x="1190264" y="701040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26" name="Rectangle 1425">
            <a:extLst>
              <a:ext uri="{FF2B5EF4-FFF2-40B4-BE49-F238E27FC236}">
                <a16:creationId xmlns:a16="http://schemas.microsoft.com/office/drawing/2014/main" id="{FC1830B6-A473-4A42-909A-A9EFD5F8F16B}"/>
              </a:ext>
            </a:extLst>
          </p:cNvPr>
          <p:cNvSpPr/>
          <p:nvPr/>
        </p:nvSpPr>
        <p:spPr>
          <a:xfrm>
            <a:off x="1559069" y="701040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27" name="Rectangle 1426">
            <a:extLst>
              <a:ext uri="{FF2B5EF4-FFF2-40B4-BE49-F238E27FC236}">
                <a16:creationId xmlns:a16="http://schemas.microsoft.com/office/drawing/2014/main" id="{5EE73DE3-675F-44AA-8E22-779B27A7A1E2}"/>
              </a:ext>
            </a:extLst>
          </p:cNvPr>
          <p:cNvSpPr/>
          <p:nvPr/>
        </p:nvSpPr>
        <p:spPr>
          <a:xfrm>
            <a:off x="1743473" y="701040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28" name="Rectangle 1427">
            <a:extLst>
              <a:ext uri="{FF2B5EF4-FFF2-40B4-BE49-F238E27FC236}">
                <a16:creationId xmlns:a16="http://schemas.microsoft.com/office/drawing/2014/main" id="{A59731B5-FDAC-48A3-82EB-232046E0A4BA}"/>
              </a:ext>
            </a:extLst>
          </p:cNvPr>
          <p:cNvSpPr/>
          <p:nvPr/>
        </p:nvSpPr>
        <p:spPr>
          <a:xfrm>
            <a:off x="1927877" y="701040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29" name="Rectangle 1428">
            <a:extLst>
              <a:ext uri="{FF2B5EF4-FFF2-40B4-BE49-F238E27FC236}">
                <a16:creationId xmlns:a16="http://schemas.microsoft.com/office/drawing/2014/main" id="{C11A5AB6-E5E9-42BA-A749-16B581DF9E8F}"/>
              </a:ext>
            </a:extLst>
          </p:cNvPr>
          <p:cNvSpPr/>
          <p:nvPr/>
        </p:nvSpPr>
        <p:spPr>
          <a:xfrm>
            <a:off x="2849893" y="701040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30" name="Rectangle 1429">
            <a:extLst>
              <a:ext uri="{FF2B5EF4-FFF2-40B4-BE49-F238E27FC236}">
                <a16:creationId xmlns:a16="http://schemas.microsoft.com/office/drawing/2014/main" id="{E1FCE19D-1E75-4CAD-8D76-B56DFFC96879}"/>
              </a:ext>
            </a:extLst>
          </p:cNvPr>
          <p:cNvSpPr/>
          <p:nvPr/>
        </p:nvSpPr>
        <p:spPr>
          <a:xfrm>
            <a:off x="2665490" y="701040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31" name="Rectangle 1430">
            <a:extLst>
              <a:ext uri="{FF2B5EF4-FFF2-40B4-BE49-F238E27FC236}">
                <a16:creationId xmlns:a16="http://schemas.microsoft.com/office/drawing/2014/main" id="{BCEE5C08-5D59-4210-B5B4-3FAFA72B5115}"/>
              </a:ext>
            </a:extLst>
          </p:cNvPr>
          <p:cNvSpPr/>
          <p:nvPr/>
        </p:nvSpPr>
        <p:spPr>
          <a:xfrm>
            <a:off x="83833" y="701040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32" name="Rectangle 1431">
            <a:extLst>
              <a:ext uri="{FF2B5EF4-FFF2-40B4-BE49-F238E27FC236}">
                <a16:creationId xmlns:a16="http://schemas.microsoft.com/office/drawing/2014/main" id="{0E5B8795-5EDC-441A-83C3-68673A83A858}"/>
              </a:ext>
            </a:extLst>
          </p:cNvPr>
          <p:cNvSpPr/>
          <p:nvPr/>
        </p:nvSpPr>
        <p:spPr>
          <a:xfrm rot="10800000">
            <a:off x="2665485" y="328269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33" name="Rectangle 1432">
            <a:extLst>
              <a:ext uri="{FF2B5EF4-FFF2-40B4-BE49-F238E27FC236}">
                <a16:creationId xmlns:a16="http://schemas.microsoft.com/office/drawing/2014/main" id="{480E6018-6CFE-4F58-99C1-8C2DB0E2EE0B}"/>
              </a:ext>
            </a:extLst>
          </p:cNvPr>
          <p:cNvSpPr/>
          <p:nvPr/>
        </p:nvSpPr>
        <p:spPr>
          <a:xfrm rot="10800000">
            <a:off x="2296682" y="328269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34" name="Rectangle 1433">
            <a:extLst>
              <a:ext uri="{FF2B5EF4-FFF2-40B4-BE49-F238E27FC236}">
                <a16:creationId xmlns:a16="http://schemas.microsoft.com/office/drawing/2014/main" id="{2C78122D-7E09-46BF-9FB0-4AE4BFF90D2E}"/>
              </a:ext>
            </a:extLst>
          </p:cNvPr>
          <p:cNvSpPr/>
          <p:nvPr/>
        </p:nvSpPr>
        <p:spPr>
          <a:xfrm rot="10800000">
            <a:off x="2112278" y="328269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35" name="Rectangle 1434">
            <a:extLst>
              <a:ext uri="{FF2B5EF4-FFF2-40B4-BE49-F238E27FC236}">
                <a16:creationId xmlns:a16="http://schemas.microsoft.com/office/drawing/2014/main" id="{96B6ADE4-73BA-4908-974D-327B0A1E59F1}"/>
              </a:ext>
            </a:extLst>
          </p:cNvPr>
          <p:cNvSpPr/>
          <p:nvPr/>
        </p:nvSpPr>
        <p:spPr>
          <a:xfrm rot="10800000">
            <a:off x="1374662" y="328269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36" name="Rectangle 1435">
            <a:extLst>
              <a:ext uri="{FF2B5EF4-FFF2-40B4-BE49-F238E27FC236}">
                <a16:creationId xmlns:a16="http://schemas.microsoft.com/office/drawing/2014/main" id="{10C93D93-5E2D-4928-97D5-AF107C018B44}"/>
              </a:ext>
            </a:extLst>
          </p:cNvPr>
          <p:cNvSpPr/>
          <p:nvPr/>
        </p:nvSpPr>
        <p:spPr>
          <a:xfrm rot="10800000">
            <a:off x="637042" y="328269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37" name="Rectangle 1436">
            <a:extLst>
              <a:ext uri="{FF2B5EF4-FFF2-40B4-BE49-F238E27FC236}">
                <a16:creationId xmlns:a16="http://schemas.microsoft.com/office/drawing/2014/main" id="{1B794EDA-85FD-41CD-8158-A47E8092D6C0}"/>
              </a:ext>
            </a:extLst>
          </p:cNvPr>
          <p:cNvSpPr/>
          <p:nvPr/>
        </p:nvSpPr>
        <p:spPr>
          <a:xfrm rot="10800000">
            <a:off x="452638" y="328269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38" name="Rectangle 1437">
            <a:extLst>
              <a:ext uri="{FF2B5EF4-FFF2-40B4-BE49-F238E27FC236}">
                <a16:creationId xmlns:a16="http://schemas.microsoft.com/office/drawing/2014/main" id="{6E53F8F8-C689-461E-B946-CFB80D38AEE6}"/>
              </a:ext>
            </a:extLst>
          </p:cNvPr>
          <p:cNvSpPr/>
          <p:nvPr/>
        </p:nvSpPr>
        <p:spPr>
          <a:xfrm>
            <a:off x="360442" y="125425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39" name="Rectangle 1438">
            <a:extLst>
              <a:ext uri="{FF2B5EF4-FFF2-40B4-BE49-F238E27FC236}">
                <a16:creationId xmlns:a16="http://schemas.microsoft.com/office/drawing/2014/main" id="{E6C200BC-2404-4BE4-BEA6-46B0A2A11777}"/>
              </a:ext>
            </a:extLst>
          </p:cNvPr>
          <p:cNvSpPr/>
          <p:nvPr/>
        </p:nvSpPr>
        <p:spPr>
          <a:xfrm>
            <a:off x="729251" y="125425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40" name="Rectangle 1439">
            <a:extLst>
              <a:ext uri="{FF2B5EF4-FFF2-40B4-BE49-F238E27FC236}">
                <a16:creationId xmlns:a16="http://schemas.microsoft.com/office/drawing/2014/main" id="{1C23179D-7561-4B1C-802C-B7A31F82F1CE}"/>
              </a:ext>
            </a:extLst>
          </p:cNvPr>
          <p:cNvSpPr/>
          <p:nvPr/>
        </p:nvSpPr>
        <p:spPr>
          <a:xfrm>
            <a:off x="1282468" y="125425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41" name="Rectangle 1440">
            <a:extLst>
              <a:ext uri="{FF2B5EF4-FFF2-40B4-BE49-F238E27FC236}">
                <a16:creationId xmlns:a16="http://schemas.microsoft.com/office/drawing/2014/main" id="{C6B69A12-6C28-42AB-A617-B94780FAE616}"/>
              </a:ext>
            </a:extLst>
          </p:cNvPr>
          <p:cNvSpPr/>
          <p:nvPr/>
        </p:nvSpPr>
        <p:spPr>
          <a:xfrm>
            <a:off x="821454" y="106984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42" name="Rectangle 1441">
            <a:extLst>
              <a:ext uri="{FF2B5EF4-FFF2-40B4-BE49-F238E27FC236}">
                <a16:creationId xmlns:a16="http://schemas.microsoft.com/office/drawing/2014/main" id="{DE82476F-F898-4658-AC16-FF784BB4B533}"/>
              </a:ext>
            </a:extLst>
          </p:cNvPr>
          <p:cNvSpPr/>
          <p:nvPr/>
        </p:nvSpPr>
        <p:spPr>
          <a:xfrm>
            <a:off x="1190266" y="106984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43" name="Rectangle 1442">
            <a:extLst>
              <a:ext uri="{FF2B5EF4-FFF2-40B4-BE49-F238E27FC236}">
                <a16:creationId xmlns:a16="http://schemas.microsoft.com/office/drawing/2014/main" id="{C20D986C-5FDB-4DC3-880C-808E626BC5A9}"/>
              </a:ext>
            </a:extLst>
          </p:cNvPr>
          <p:cNvSpPr/>
          <p:nvPr/>
        </p:nvSpPr>
        <p:spPr>
          <a:xfrm>
            <a:off x="1835679" y="125425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44" name="Rectangle 1443">
            <a:extLst>
              <a:ext uri="{FF2B5EF4-FFF2-40B4-BE49-F238E27FC236}">
                <a16:creationId xmlns:a16="http://schemas.microsoft.com/office/drawing/2014/main" id="{BF3E9DAA-95D0-45D9-87EF-C629D68414AB}"/>
              </a:ext>
            </a:extLst>
          </p:cNvPr>
          <p:cNvSpPr/>
          <p:nvPr/>
        </p:nvSpPr>
        <p:spPr>
          <a:xfrm>
            <a:off x="2204487" y="125425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45" name="Rectangle 1444">
            <a:extLst>
              <a:ext uri="{FF2B5EF4-FFF2-40B4-BE49-F238E27FC236}">
                <a16:creationId xmlns:a16="http://schemas.microsoft.com/office/drawing/2014/main" id="{CE29C22A-11D3-463A-8821-F0890107CC3A}"/>
              </a:ext>
            </a:extLst>
          </p:cNvPr>
          <p:cNvSpPr/>
          <p:nvPr/>
        </p:nvSpPr>
        <p:spPr>
          <a:xfrm>
            <a:off x="2020083" y="125425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46" name="Rectangle 1445">
            <a:extLst>
              <a:ext uri="{FF2B5EF4-FFF2-40B4-BE49-F238E27FC236}">
                <a16:creationId xmlns:a16="http://schemas.microsoft.com/office/drawing/2014/main" id="{3B5A24DD-643B-4051-9BAB-78DC24C4EA35}"/>
              </a:ext>
            </a:extLst>
          </p:cNvPr>
          <p:cNvSpPr/>
          <p:nvPr/>
        </p:nvSpPr>
        <p:spPr>
          <a:xfrm>
            <a:off x="1743477" y="106984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47" name="Rectangle 1446">
            <a:extLst>
              <a:ext uri="{FF2B5EF4-FFF2-40B4-BE49-F238E27FC236}">
                <a16:creationId xmlns:a16="http://schemas.microsoft.com/office/drawing/2014/main" id="{C638ECBB-3575-483C-8CC1-6F99BC81B0F6}"/>
              </a:ext>
            </a:extLst>
          </p:cNvPr>
          <p:cNvSpPr/>
          <p:nvPr/>
        </p:nvSpPr>
        <p:spPr>
          <a:xfrm>
            <a:off x="2112285" y="106984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48" name="Rectangle 1447">
            <a:extLst>
              <a:ext uri="{FF2B5EF4-FFF2-40B4-BE49-F238E27FC236}">
                <a16:creationId xmlns:a16="http://schemas.microsoft.com/office/drawing/2014/main" id="{D8CFD2D8-E778-4B56-B160-60637D2A170B}"/>
              </a:ext>
            </a:extLst>
          </p:cNvPr>
          <p:cNvSpPr/>
          <p:nvPr/>
        </p:nvSpPr>
        <p:spPr>
          <a:xfrm>
            <a:off x="1927881" y="106984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49" name="Rectangle 1448">
            <a:extLst>
              <a:ext uri="{FF2B5EF4-FFF2-40B4-BE49-F238E27FC236}">
                <a16:creationId xmlns:a16="http://schemas.microsoft.com/office/drawing/2014/main" id="{43704683-9254-4413-80B9-0784B108115D}"/>
              </a:ext>
            </a:extLst>
          </p:cNvPr>
          <p:cNvSpPr/>
          <p:nvPr/>
        </p:nvSpPr>
        <p:spPr>
          <a:xfrm>
            <a:off x="2573297" y="125425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50" name="Rectangle 1449">
            <a:extLst>
              <a:ext uri="{FF2B5EF4-FFF2-40B4-BE49-F238E27FC236}">
                <a16:creationId xmlns:a16="http://schemas.microsoft.com/office/drawing/2014/main" id="{EDB9AD26-B692-4484-86C5-0C0ACADAD5C0}"/>
              </a:ext>
            </a:extLst>
          </p:cNvPr>
          <p:cNvSpPr/>
          <p:nvPr/>
        </p:nvSpPr>
        <p:spPr>
          <a:xfrm>
            <a:off x="2942100" y="125425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51" name="Rectangle 1450">
            <a:extLst>
              <a:ext uri="{FF2B5EF4-FFF2-40B4-BE49-F238E27FC236}">
                <a16:creationId xmlns:a16="http://schemas.microsoft.com/office/drawing/2014/main" id="{00650658-0321-43C1-A4E5-74E1001C7807}"/>
              </a:ext>
            </a:extLst>
          </p:cNvPr>
          <p:cNvSpPr/>
          <p:nvPr/>
        </p:nvSpPr>
        <p:spPr>
          <a:xfrm>
            <a:off x="2296689" y="106984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52" name="Rectangle 1451">
            <a:extLst>
              <a:ext uri="{FF2B5EF4-FFF2-40B4-BE49-F238E27FC236}">
                <a16:creationId xmlns:a16="http://schemas.microsoft.com/office/drawing/2014/main" id="{9F0BDA1A-75ED-43B2-B447-A5EB8B0108F5}"/>
              </a:ext>
            </a:extLst>
          </p:cNvPr>
          <p:cNvSpPr/>
          <p:nvPr/>
        </p:nvSpPr>
        <p:spPr>
          <a:xfrm>
            <a:off x="83835" y="106984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53" name="Rectangle 1452">
            <a:extLst>
              <a:ext uri="{FF2B5EF4-FFF2-40B4-BE49-F238E27FC236}">
                <a16:creationId xmlns:a16="http://schemas.microsoft.com/office/drawing/2014/main" id="{10B00B99-A48D-40A2-BF9E-28DF79F8A10A}"/>
              </a:ext>
            </a:extLst>
          </p:cNvPr>
          <p:cNvSpPr/>
          <p:nvPr/>
        </p:nvSpPr>
        <p:spPr>
          <a:xfrm>
            <a:off x="176039" y="125425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54" name="Rectangle 1453">
            <a:extLst>
              <a:ext uri="{FF2B5EF4-FFF2-40B4-BE49-F238E27FC236}">
                <a16:creationId xmlns:a16="http://schemas.microsoft.com/office/drawing/2014/main" id="{C7F7C383-EF12-460B-8303-5188FAC01C9F}"/>
              </a:ext>
            </a:extLst>
          </p:cNvPr>
          <p:cNvSpPr/>
          <p:nvPr/>
        </p:nvSpPr>
        <p:spPr>
          <a:xfrm>
            <a:off x="544849" y="162306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55" name="Rectangle 1454">
            <a:extLst>
              <a:ext uri="{FF2B5EF4-FFF2-40B4-BE49-F238E27FC236}">
                <a16:creationId xmlns:a16="http://schemas.microsoft.com/office/drawing/2014/main" id="{DCA64247-E090-4266-A711-7220E0928F5B}"/>
              </a:ext>
            </a:extLst>
          </p:cNvPr>
          <p:cNvSpPr/>
          <p:nvPr/>
        </p:nvSpPr>
        <p:spPr>
          <a:xfrm>
            <a:off x="637048" y="143865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56" name="Rectangle 1455">
            <a:extLst>
              <a:ext uri="{FF2B5EF4-FFF2-40B4-BE49-F238E27FC236}">
                <a16:creationId xmlns:a16="http://schemas.microsoft.com/office/drawing/2014/main" id="{5E43DDF0-8126-421D-8475-9204B2A19D26}"/>
              </a:ext>
            </a:extLst>
          </p:cNvPr>
          <p:cNvSpPr/>
          <p:nvPr/>
        </p:nvSpPr>
        <p:spPr>
          <a:xfrm>
            <a:off x="452645" y="143865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57" name="Rectangle 1456">
            <a:extLst>
              <a:ext uri="{FF2B5EF4-FFF2-40B4-BE49-F238E27FC236}">
                <a16:creationId xmlns:a16="http://schemas.microsoft.com/office/drawing/2014/main" id="{683544DF-53CA-402D-A9A0-D7275702922E}"/>
              </a:ext>
            </a:extLst>
          </p:cNvPr>
          <p:cNvSpPr/>
          <p:nvPr/>
        </p:nvSpPr>
        <p:spPr>
          <a:xfrm>
            <a:off x="913658" y="162306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58" name="Rectangle 1457">
            <a:extLst>
              <a:ext uri="{FF2B5EF4-FFF2-40B4-BE49-F238E27FC236}">
                <a16:creationId xmlns:a16="http://schemas.microsoft.com/office/drawing/2014/main" id="{981910D8-DA05-43E7-BE42-8F3E0443A77F}"/>
              </a:ext>
            </a:extLst>
          </p:cNvPr>
          <p:cNvSpPr/>
          <p:nvPr/>
        </p:nvSpPr>
        <p:spPr>
          <a:xfrm>
            <a:off x="821454" y="143865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59" name="Rectangle 1458">
            <a:extLst>
              <a:ext uri="{FF2B5EF4-FFF2-40B4-BE49-F238E27FC236}">
                <a16:creationId xmlns:a16="http://schemas.microsoft.com/office/drawing/2014/main" id="{4183A1B3-F049-4D90-B17C-51F84E063CCB}"/>
              </a:ext>
            </a:extLst>
          </p:cNvPr>
          <p:cNvSpPr/>
          <p:nvPr/>
        </p:nvSpPr>
        <p:spPr>
          <a:xfrm>
            <a:off x="1190264" y="143865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60" name="Rectangle 1459">
            <a:extLst>
              <a:ext uri="{FF2B5EF4-FFF2-40B4-BE49-F238E27FC236}">
                <a16:creationId xmlns:a16="http://schemas.microsoft.com/office/drawing/2014/main" id="{5CCD08A7-BA57-44B3-A2D9-4195895DBCC7}"/>
              </a:ext>
            </a:extLst>
          </p:cNvPr>
          <p:cNvSpPr/>
          <p:nvPr/>
        </p:nvSpPr>
        <p:spPr>
          <a:xfrm>
            <a:off x="1835678" y="1623061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61" name="Rectangle 1460">
            <a:extLst>
              <a:ext uri="{FF2B5EF4-FFF2-40B4-BE49-F238E27FC236}">
                <a16:creationId xmlns:a16="http://schemas.microsoft.com/office/drawing/2014/main" id="{AD147B38-3679-4A73-80ED-B488DC6A804F}"/>
              </a:ext>
            </a:extLst>
          </p:cNvPr>
          <p:cNvSpPr/>
          <p:nvPr/>
        </p:nvSpPr>
        <p:spPr>
          <a:xfrm>
            <a:off x="2020082" y="1623061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62" name="Rectangle 1461">
            <a:extLst>
              <a:ext uri="{FF2B5EF4-FFF2-40B4-BE49-F238E27FC236}">
                <a16:creationId xmlns:a16="http://schemas.microsoft.com/office/drawing/2014/main" id="{1FB913B7-6AA0-4076-BB2C-0A3CA2D04845}"/>
              </a:ext>
            </a:extLst>
          </p:cNvPr>
          <p:cNvSpPr/>
          <p:nvPr/>
        </p:nvSpPr>
        <p:spPr>
          <a:xfrm>
            <a:off x="1743475" y="143865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63" name="Rectangle 1462">
            <a:extLst>
              <a:ext uri="{FF2B5EF4-FFF2-40B4-BE49-F238E27FC236}">
                <a16:creationId xmlns:a16="http://schemas.microsoft.com/office/drawing/2014/main" id="{1C27528F-A9DB-49FC-B645-9A3A40B46CD1}"/>
              </a:ext>
            </a:extLst>
          </p:cNvPr>
          <p:cNvSpPr/>
          <p:nvPr/>
        </p:nvSpPr>
        <p:spPr>
          <a:xfrm>
            <a:off x="1927879" y="143865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64" name="Rectangle 1463">
            <a:extLst>
              <a:ext uri="{FF2B5EF4-FFF2-40B4-BE49-F238E27FC236}">
                <a16:creationId xmlns:a16="http://schemas.microsoft.com/office/drawing/2014/main" id="{5BB2B288-09A9-453F-A2EC-A67F07C6584D}"/>
              </a:ext>
            </a:extLst>
          </p:cNvPr>
          <p:cNvSpPr/>
          <p:nvPr/>
        </p:nvSpPr>
        <p:spPr>
          <a:xfrm>
            <a:off x="2757696" y="162306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65" name="Rectangle 1464">
            <a:extLst>
              <a:ext uri="{FF2B5EF4-FFF2-40B4-BE49-F238E27FC236}">
                <a16:creationId xmlns:a16="http://schemas.microsoft.com/office/drawing/2014/main" id="{62C56E34-AC47-4F39-BFCF-1DFC2363D971}"/>
              </a:ext>
            </a:extLst>
          </p:cNvPr>
          <p:cNvSpPr/>
          <p:nvPr/>
        </p:nvSpPr>
        <p:spPr>
          <a:xfrm>
            <a:off x="2296687" y="143865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66" name="Rectangle 1465">
            <a:extLst>
              <a:ext uri="{FF2B5EF4-FFF2-40B4-BE49-F238E27FC236}">
                <a16:creationId xmlns:a16="http://schemas.microsoft.com/office/drawing/2014/main" id="{DCA178A0-345E-4B6C-ADA8-19E81F4A5696}"/>
              </a:ext>
            </a:extLst>
          </p:cNvPr>
          <p:cNvSpPr/>
          <p:nvPr/>
        </p:nvSpPr>
        <p:spPr>
          <a:xfrm>
            <a:off x="2481092" y="143865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67" name="Rectangle 1466">
            <a:extLst>
              <a:ext uri="{FF2B5EF4-FFF2-40B4-BE49-F238E27FC236}">
                <a16:creationId xmlns:a16="http://schemas.microsoft.com/office/drawing/2014/main" id="{E65CD34C-84A5-4282-AE5D-228B3CF3BF54}"/>
              </a:ext>
            </a:extLst>
          </p:cNvPr>
          <p:cNvSpPr/>
          <p:nvPr/>
        </p:nvSpPr>
        <p:spPr>
          <a:xfrm>
            <a:off x="2849896" y="143865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68" name="Rectangle 1467">
            <a:extLst>
              <a:ext uri="{FF2B5EF4-FFF2-40B4-BE49-F238E27FC236}">
                <a16:creationId xmlns:a16="http://schemas.microsoft.com/office/drawing/2014/main" id="{D39C6DE4-7D49-433E-BF27-CE266C8CB6A9}"/>
              </a:ext>
            </a:extLst>
          </p:cNvPr>
          <p:cNvSpPr/>
          <p:nvPr/>
        </p:nvSpPr>
        <p:spPr>
          <a:xfrm>
            <a:off x="2665493" y="143865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69" name="Rectangle 1468">
            <a:extLst>
              <a:ext uri="{FF2B5EF4-FFF2-40B4-BE49-F238E27FC236}">
                <a16:creationId xmlns:a16="http://schemas.microsoft.com/office/drawing/2014/main" id="{F3730E93-9152-4D0D-B2FE-30A18E0EC973}"/>
              </a:ext>
            </a:extLst>
          </p:cNvPr>
          <p:cNvSpPr/>
          <p:nvPr/>
        </p:nvSpPr>
        <p:spPr>
          <a:xfrm>
            <a:off x="176039" y="162306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70" name="Rectangle 1469">
            <a:extLst>
              <a:ext uri="{FF2B5EF4-FFF2-40B4-BE49-F238E27FC236}">
                <a16:creationId xmlns:a16="http://schemas.microsoft.com/office/drawing/2014/main" id="{C3EA9C0B-4070-4004-A8AD-725776FFE985}"/>
              </a:ext>
            </a:extLst>
          </p:cNvPr>
          <p:cNvSpPr/>
          <p:nvPr/>
        </p:nvSpPr>
        <p:spPr>
          <a:xfrm rot="10800000">
            <a:off x="2757691" y="346710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71" name="Rectangle 1470">
            <a:extLst>
              <a:ext uri="{FF2B5EF4-FFF2-40B4-BE49-F238E27FC236}">
                <a16:creationId xmlns:a16="http://schemas.microsoft.com/office/drawing/2014/main" id="{9337F04D-5611-4B50-A4AF-F1CE563A0FD4}"/>
              </a:ext>
            </a:extLst>
          </p:cNvPr>
          <p:cNvSpPr/>
          <p:nvPr/>
        </p:nvSpPr>
        <p:spPr>
          <a:xfrm rot="10800000">
            <a:off x="2388886" y="346710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72" name="Rectangle 1471">
            <a:extLst>
              <a:ext uri="{FF2B5EF4-FFF2-40B4-BE49-F238E27FC236}">
                <a16:creationId xmlns:a16="http://schemas.microsoft.com/office/drawing/2014/main" id="{4FD98EFE-6EFE-4452-BE56-D78A96CBCD60}"/>
              </a:ext>
            </a:extLst>
          </p:cNvPr>
          <p:cNvSpPr/>
          <p:nvPr/>
        </p:nvSpPr>
        <p:spPr>
          <a:xfrm rot="10800000">
            <a:off x="2573290" y="346710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73" name="Rectangle 1472">
            <a:extLst>
              <a:ext uri="{FF2B5EF4-FFF2-40B4-BE49-F238E27FC236}">
                <a16:creationId xmlns:a16="http://schemas.microsoft.com/office/drawing/2014/main" id="{31D618AB-47AE-4C89-8059-EDF9B6000C6C}"/>
              </a:ext>
            </a:extLst>
          </p:cNvPr>
          <p:cNvSpPr/>
          <p:nvPr/>
        </p:nvSpPr>
        <p:spPr>
          <a:xfrm rot="10800000">
            <a:off x="2020078" y="346710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74" name="Rectangle 1473">
            <a:extLst>
              <a:ext uri="{FF2B5EF4-FFF2-40B4-BE49-F238E27FC236}">
                <a16:creationId xmlns:a16="http://schemas.microsoft.com/office/drawing/2014/main" id="{B4595F06-D42C-4517-BA67-827200C70C47}"/>
              </a:ext>
            </a:extLst>
          </p:cNvPr>
          <p:cNvSpPr/>
          <p:nvPr/>
        </p:nvSpPr>
        <p:spPr>
          <a:xfrm rot="10800000">
            <a:off x="1835679" y="346710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75" name="Rectangle 1474">
            <a:extLst>
              <a:ext uri="{FF2B5EF4-FFF2-40B4-BE49-F238E27FC236}">
                <a16:creationId xmlns:a16="http://schemas.microsoft.com/office/drawing/2014/main" id="{79679948-47AF-4BC1-955F-3FDF8C325FB8}"/>
              </a:ext>
            </a:extLst>
          </p:cNvPr>
          <p:cNvSpPr/>
          <p:nvPr/>
        </p:nvSpPr>
        <p:spPr>
          <a:xfrm rot="10800000">
            <a:off x="1466871" y="3467101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76" name="Rectangle 1475">
            <a:extLst>
              <a:ext uri="{FF2B5EF4-FFF2-40B4-BE49-F238E27FC236}">
                <a16:creationId xmlns:a16="http://schemas.microsoft.com/office/drawing/2014/main" id="{E93CBCA8-683F-4E79-8924-90D180067017}"/>
              </a:ext>
            </a:extLst>
          </p:cNvPr>
          <p:cNvSpPr/>
          <p:nvPr/>
        </p:nvSpPr>
        <p:spPr>
          <a:xfrm rot="10800000">
            <a:off x="1282467" y="346710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77" name="Rectangle 1476">
            <a:extLst>
              <a:ext uri="{FF2B5EF4-FFF2-40B4-BE49-F238E27FC236}">
                <a16:creationId xmlns:a16="http://schemas.microsoft.com/office/drawing/2014/main" id="{953A51DC-20F0-43E8-9788-A7F171A9254F}"/>
              </a:ext>
            </a:extLst>
          </p:cNvPr>
          <p:cNvSpPr/>
          <p:nvPr/>
        </p:nvSpPr>
        <p:spPr>
          <a:xfrm rot="10800000">
            <a:off x="176037" y="346710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78" name="Rectangle 1477">
            <a:extLst>
              <a:ext uri="{FF2B5EF4-FFF2-40B4-BE49-F238E27FC236}">
                <a16:creationId xmlns:a16="http://schemas.microsoft.com/office/drawing/2014/main" id="{DE2EF72A-EC0C-4B37-B912-932F54503E29}"/>
              </a:ext>
            </a:extLst>
          </p:cNvPr>
          <p:cNvSpPr/>
          <p:nvPr/>
        </p:nvSpPr>
        <p:spPr>
          <a:xfrm rot="10800000">
            <a:off x="360441" y="346710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79" name="Rectangle 1478">
            <a:extLst>
              <a:ext uri="{FF2B5EF4-FFF2-40B4-BE49-F238E27FC236}">
                <a16:creationId xmlns:a16="http://schemas.microsoft.com/office/drawing/2014/main" id="{BD20C90F-83E0-45F4-9799-FAFCE0E6826B}"/>
              </a:ext>
            </a:extLst>
          </p:cNvPr>
          <p:cNvSpPr/>
          <p:nvPr/>
        </p:nvSpPr>
        <p:spPr>
          <a:xfrm>
            <a:off x="360441" y="88544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80" name="Rectangle 1479">
            <a:extLst>
              <a:ext uri="{FF2B5EF4-FFF2-40B4-BE49-F238E27FC236}">
                <a16:creationId xmlns:a16="http://schemas.microsoft.com/office/drawing/2014/main" id="{F34842CB-A558-4C76-9AB2-EF207321AD28}"/>
              </a:ext>
            </a:extLst>
          </p:cNvPr>
          <p:cNvSpPr/>
          <p:nvPr/>
        </p:nvSpPr>
        <p:spPr>
          <a:xfrm>
            <a:off x="729248" y="88544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81" name="Rectangle 1480">
            <a:extLst>
              <a:ext uri="{FF2B5EF4-FFF2-40B4-BE49-F238E27FC236}">
                <a16:creationId xmlns:a16="http://schemas.microsoft.com/office/drawing/2014/main" id="{9F538A77-2DCA-4DDE-A8F8-AF99F0B8D32E}"/>
              </a:ext>
            </a:extLst>
          </p:cNvPr>
          <p:cNvSpPr/>
          <p:nvPr/>
        </p:nvSpPr>
        <p:spPr>
          <a:xfrm>
            <a:off x="544843" y="885444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82" name="Rectangle 1481">
            <a:extLst>
              <a:ext uri="{FF2B5EF4-FFF2-40B4-BE49-F238E27FC236}">
                <a16:creationId xmlns:a16="http://schemas.microsoft.com/office/drawing/2014/main" id="{2F9661D0-28F0-45D6-9425-55B9D386692D}"/>
              </a:ext>
            </a:extLst>
          </p:cNvPr>
          <p:cNvSpPr/>
          <p:nvPr/>
        </p:nvSpPr>
        <p:spPr>
          <a:xfrm>
            <a:off x="913658" y="88544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83" name="Rectangle 1482">
            <a:extLst>
              <a:ext uri="{FF2B5EF4-FFF2-40B4-BE49-F238E27FC236}">
                <a16:creationId xmlns:a16="http://schemas.microsoft.com/office/drawing/2014/main" id="{2FAC72CF-E9F7-4301-9AED-5EDC349A9688}"/>
              </a:ext>
            </a:extLst>
          </p:cNvPr>
          <p:cNvSpPr/>
          <p:nvPr/>
        </p:nvSpPr>
        <p:spPr>
          <a:xfrm>
            <a:off x="1098063" y="88544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84" name="Rectangle 1483">
            <a:extLst>
              <a:ext uri="{FF2B5EF4-FFF2-40B4-BE49-F238E27FC236}">
                <a16:creationId xmlns:a16="http://schemas.microsoft.com/office/drawing/2014/main" id="{485C84B2-209C-40BF-80F6-8A1D0A54D76E}"/>
              </a:ext>
            </a:extLst>
          </p:cNvPr>
          <p:cNvSpPr/>
          <p:nvPr/>
        </p:nvSpPr>
        <p:spPr>
          <a:xfrm>
            <a:off x="1282468" y="885444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85" name="Rectangle 1484">
            <a:extLst>
              <a:ext uri="{FF2B5EF4-FFF2-40B4-BE49-F238E27FC236}">
                <a16:creationId xmlns:a16="http://schemas.microsoft.com/office/drawing/2014/main" id="{F6B2799D-3697-4283-8A28-03CFC4661202}"/>
              </a:ext>
            </a:extLst>
          </p:cNvPr>
          <p:cNvSpPr/>
          <p:nvPr/>
        </p:nvSpPr>
        <p:spPr>
          <a:xfrm>
            <a:off x="1651275" y="885445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86" name="Rectangle 1485">
            <a:extLst>
              <a:ext uri="{FF2B5EF4-FFF2-40B4-BE49-F238E27FC236}">
                <a16:creationId xmlns:a16="http://schemas.microsoft.com/office/drawing/2014/main" id="{64DD24CC-83AD-4BE0-BD39-729C41EA2A1C}"/>
              </a:ext>
            </a:extLst>
          </p:cNvPr>
          <p:cNvSpPr/>
          <p:nvPr/>
        </p:nvSpPr>
        <p:spPr>
          <a:xfrm>
            <a:off x="1835679" y="885445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87" name="Rectangle 1486">
            <a:extLst>
              <a:ext uri="{FF2B5EF4-FFF2-40B4-BE49-F238E27FC236}">
                <a16:creationId xmlns:a16="http://schemas.microsoft.com/office/drawing/2014/main" id="{AA8B07FB-B6C1-4D6D-8272-49E09777B807}"/>
              </a:ext>
            </a:extLst>
          </p:cNvPr>
          <p:cNvSpPr/>
          <p:nvPr/>
        </p:nvSpPr>
        <p:spPr>
          <a:xfrm>
            <a:off x="2020083" y="885445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88" name="Rectangle 1487">
            <a:extLst>
              <a:ext uri="{FF2B5EF4-FFF2-40B4-BE49-F238E27FC236}">
                <a16:creationId xmlns:a16="http://schemas.microsoft.com/office/drawing/2014/main" id="{32127A98-EC46-4FF2-8FBB-BC3D1B95FD17}"/>
              </a:ext>
            </a:extLst>
          </p:cNvPr>
          <p:cNvSpPr/>
          <p:nvPr/>
        </p:nvSpPr>
        <p:spPr>
          <a:xfrm>
            <a:off x="2388892" y="885445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89" name="Rectangle 1488">
            <a:extLst>
              <a:ext uri="{FF2B5EF4-FFF2-40B4-BE49-F238E27FC236}">
                <a16:creationId xmlns:a16="http://schemas.microsoft.com/office/drawing/2014/main" id="{8556DD10-4525-429D-A285-62A9BBFBCC2C}"/>
              </a:ext>
            </a:extLst>
          </p:cNvPr>
          <p:cNvSpPr/>
          <p:nvPr/>
        </p:nvSpPr>
        <p:spPr>
          <a:xfrm>
            <a:off x="2573296" y="885445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90" name="Rectangle 1489">
            <a:extLst>
              <a:ext uri="{FF2B5EF4-FFF2-40B4-BE49-F238E27FC236}">
                <a16:creationId xmlns:a16="http://schemas.microsoft.com/office/drawing/2014/main" id="{0C9BD394-C46E-49B7-9696-E997FE0870F3}"/>
              </a:ext>
            </a:extLst>
          </p:cNvPr>
          <p:cNvSpPr/>
          <p:nvPr/>
        </p:nvSpPr>
        <p:spPr>
          <a:xfrm>
            <a:off x="176037" y="88544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91" name="Rectangle 1490">
            <a:extLst>
              <a:ext uri="{FF2B5EF4-FFF2-40B4-BE49-F238E27FC236}">
                <a16:creationId xmlns:a16="http://schemas.microsoft.com/office/drawing/2014/main" id="{BE101D11-B19C-44B0-AEB3-F94E0D79FB70}"/>
              </a:ext>
            </a:extLst>
          </p:cNvPr>
          <p:cNvSpPr/>
          <p:nvPr/>
        </p:nvSpPr>
        <p:spPr>
          <a:xfrm rot="10800000">
            <a:off x="2757696" y="309829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92" name="Rectangle 1491">
            <a:extLst>
              <a:ext uri="{FF2B5EF4-FFF2-40B4-BE49-F238E27FC236}">
                <a16:creationId xmlns:a16="http://schemas.microsoft.com/office/drawing/2014/main" id="{8D4B73BE-0DC0-4338-A594-950EE3B33FBC}"/>
              </a:ext>
            </a:extLst>
          </p:cNvPr>
          <p:cNvSpPr/>
          <p:nvPr/>
        </p:nvSpPr>
        <p:spPr>
          <a:xfrm rot="10800000">
            <a:off x="1835679" y="309829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93" name="Rectangle 1492">
            <a:extLst>
              <a:ext uri="{FF2B5EF4-FFF2-40B4-BE49-F238E27FC236}">
                <a16:creationId xmlns:a16="http://schemas.microsoft.com/office/drawing/2014/main" id="{90F5271A-B884-4308-9C13-BEAAFAE2BFFF}"/>
              </a:ext>
            </a:extLst>
          </p:cNvPr>
          <p:cNvSpPr/>
          <p:nvPr/>
        </p:nvSpPr>
        <p:spPr>
          <a:xfrm rot="10800000">
            <a:off x="1282467" y="309829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94" name="Rectangle 1493">
            <a:extLst>
              <a:ext uri="{FF2B5EF4-FFF2-40B4-BE49-F238E27FC236}">
                <a16:creationId xmlns:a16="http://schemas.microsoft.com/office/drawing/2014/main" id="{6ED6368E-A0BA-4B69-843E-21733EF70FA3}"/>
              </a:ext>
            </a:extLst>
          </p:cNvPr>
          <p:cNvSpPr/>
          <p:nvPr/>
        </p:nvSpPr>
        <p:spPr>
          <a:xfrm rot="10800000">
            <a:off x="913657" y="309829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95" name="Rectangle 1494">
            <a:extLst>
              <a:ext uri="{FF2B5EF4-FFF2-40B4-BE49-F238E27FC236}">
                <a16:creationId xmlns:a16="http://schemas.microsoft.com/office/drawing/2014/main" id="{3AF9CB39-9951-4833-8D4E-D7553FBCA101}"/>
              </a:ext>
            </a:extLst>
          </p:cNvPr>
          <p:cNvSpPr/>
          <p:nvPr/>
        </p:nvSpPr>
        <p:spPr>
          <a:xfrm rot="10800000">
            <a:off x="729251" y="309829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96" name="Rectangle 1495">
            <a:extLst>
              <a:ext uri="{FF2B5EF4-FFF2-40B4-BE49-F238E27FC236}">
                <a16:creationId xmlns:a16="http://schemas.microsoft.com/office/drawing/2014/main" id="{FDA90DBD-AA07-447F-A9F6-48C176587887}"/>
              </a:ext>
            </a:extLst>
          </p:cNvPr>
          <p:cNvSpPr/>
          <p:nvPr/>
        </p:nvSpPr>
        <p:spPr>
          <a:xfrm rot="10800000">
            <a:off x="544847" y="309829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97" name="Rectangle 1496">
            <a:extLst>
              <a:ext uri="{FF2B5EF4-FFF2-40B4-BE49-F238E27FC236}">
                <a16:creationId xmlns:a16="http://schemas.microsoft.com/office/drawing/2014/main" id="{5A377395-F34B-4D5E-AE5E-7E0C5F98FF14}"/>
              </a:ext>
            </a:extLst>
          </p:cNvPr>
          <p:cNvSpPr/>
          <p:nvPr/>
        </p:nvSpPr>
        <p:spPr>
          <a:xfrm rot="10800000">
            <a:off x="2942100" y="309829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98" name="Rectangle 1497">
            <a:extLst>
              <a:ext uri="{FF2B5EF4-FFF2-40B4-BE49-F238E27FC236}">
                <a16:creationId xmlns:a16="http://schemas.microsoft.com/office/drawing/2014/main" id="{D9A7959C-FC1D-43F9-83BB-5194C9E2428B}"/>
              </a:ext>
            </a:extLst>
          </p:cNvPr>
          <p:cNvSpPr/>
          <p:nvPr/>
        </p:nvSpPr>
        <p:spPr>
          <a:xfrm rot="10800000">
            <a:off x="2665493" y="291388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499" name="Rectangle 1498">
            <a:extLst>
              <a:ext uri="{FF2B5EF4-FFF2-40B4-BE49-F238E27FC236}">
                <a16:creationId xmlns:a16="http://schemas.microsoft.com/office/drawing/2014/main" id="{F2299380-76F2-4A40-ACB3-592243220DF1}"/>
              </a:ext>
            </a:extLst>
          </p:cNvPr>
          <p:cNvSpPr/>
          <p:nvPr/>
        </p:nvSpPr>
        <p:spPr>
          <a:xfrm rot="10800000">
            <a:off x="2296685" y="291388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00" name="Rectangle 1499">
            <a:extLst>
              <a:ext uri="{FF2B5EF4-FFF2-40B4-BE49-F238E27FC236}">
                <a16:creationId xmlns:a16="http://schemas.microsoft.com/office/drawing/2014/main" id="{A2E93430-D355-4D87-B8DF-FC5FEB59CDB6}"/>
              </a:ext>
            </a:extLst>
          </p:cNvPr>
          <p:cNvSpPr/>
          <p:nvPr/>
        </p:nvSpPr>
        <p:spPr>
          <a:xfrm rot="10800000">
            <a:off x="1559069" y="291388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01" name="Rectangle 1500">
            <a:extLst>
              <a:ext uri="{FF2B5EF4-FFF2-40B4-BE49-F238E27FC236}">
                <a16:creationId xmlns:a16="http://schemas.microsoft.com/office/drawing/2014/main" id="{39C2E288-DC2E-44A4-AF6D-3713AB0C4E32}"/>
              </a:ext>
            </a:extLst>
          </p:cNvPr>
          <p:cNvSpPr/>
          <p:nvPr/>
        </p:nvSpPr>
        <p:spPr>
          <a:xfrm rot="10800000">
            <a:off x="1190260" y="291389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02" name="Rectangle 1501">
            <a:extLst>
              <a:ext uri="{FF2B5EF4-FFF2-40B4-BE49-F238E27FC236}">
                <a16:creationId xmlns:a16="http://schemas.microsoft.com/office/drawing/2014/main" id="{EE01BA40-FD17-4F33-B31A-C6B9B74C85B8}"/>
              </a:ext>
            </a:extLst>
          </p:cNvPr>
          <p:cNvSpPr/>
          <p:nvPr/>
        </p:nvSpPr>
        <p:spPr>
          <a:xfrm rot="10800000">
            <a:off x="821450" y="291389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03" name="Rectangle 1502">
            <a:extLst>
              <a:ext uri="{FF2B5EF4-FFF2-40B4-BE49-F238E27FC236}">
                <a16:creationId xmlns:a16="http://schemas.microsoft.com/office/drawing/2014/main" id="{08048231-A19E-4DDA-919B-2DF858414AFE}"/>
              </a:ext>
            </a:extLst>
          </p:cNvPr>
          <p:cNvSpPr/>
          <p:nvPr/>
        </p:nvSpPr>
        <p:spPr>
          <a:xfrm rot="10800000">
            <a:off x="1005855" y="291389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04" name="Rectangle 1503">
            <a:extLst>
              <a:ext uri="{FF2B5EF4-FFF2-40B4-BE49-F238E27FC236}">
                <a16:creationId xmlns:a16="http://schemas.microsoft.com/office/drawing/2014/main" id="{CB657464-3B5F-48FB-AE42-5D72DFE611A8}"/>
              </a:ext>
            </a:extLst>
          </p:cNvPr>
          <p:cNvSpPr/>
          <p:nvPr/>
        </p:nvSpPr>
        <p:spPr>
          <a:xfrm rot="10800000">
            <a:off x="637042" y="291389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05" name="Rectangle 1504">
            <a:extLst>
              <a:ext uri="{FF2B5EF4-FFF2-40B4-BE49-F238E27FC236}">
                <a16:creationId xmlns:a16="http://schemas.microsoft.com/office/drawing/2014/main" id="{C31E4131-3178-49FE-B2F9-BEEE4280E4CD}"/>
              </a:ext>
            </a:extLst>
          </p:cNvPr>
          <p:cNvSpPr/>
          <p:nvPr/>
        </p:nvSpPr>
        <p:spPr>
          <a:xfrm rot="10800000">
            <a:off x="452638" y="291389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06" name="Rectangle 1505">
            <a:extLst>
              <a:ext uri="{FF2B5EF4-FFF2-40B4-BE49-F238E27FC236}">
                <a16:creationId xmlns:a16="http://schemas.microsoft.com/office/drawing/2014/main" id="{40D60DF3-0356-47EE-A934-EAC887A9A5FE}"/>
              </a:ext>
            </a:extLst>
          </p:cNvPr>
          <p:cNvSpPr/>
          <p:nvPr/>
        </p:nvSpPr>
        <p:spPr>
          <a:xfrm rot="10800000">
            <a:off x="83828" y="291389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07" name="Rectangle 1506">
            <a:extLst>
              <a:ext uri="{FF2B5EF4-FFF2-40B4-BE49-F238E27FC236}">
                <a16:creationId xmlns:a16="http://schemas.microsoft.com/office/drawing/2014/main" id="{CC4001A6-F840-4B03-B2B9-96E56E2A1DF7}"/>
              </a:ext>
            </a:extLst>
          </p:cNvPr>
          <p:cNvSpPr/>
          <p:nvPr/>
        </p:nvSpPr>
        <p:spPr>
          <a:xfrm rot="10800000">
            <a:off x="2573295" y="272948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08" name="Rectangle 1507">
            <a:extLst>
              <a:ext uri="{FF2B5EF4-FFF2-40B4-BE49-F238E27FC236}">
                <a16:creationId xmlns:a16="http://schemas.microsoft.com/office/drawing/2014/main" id="{807DC5CA-6C3F-4E40-9BF6-95B89FCD3582}"/>
              </a:ext>
            </a:extLst>
          </p:cNvPr>
          <p:cNvSpPr/>
          <p:nvPr/>
        </p:nvSpPr>
        <p:spPr>
          <a:xfrm rot="10800000">
            <a:off x="2204487" y="272948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09" name="Rectangle 1508">
            <a:extLst>
              <a:ext uri="{FF2B5EF4-FFF2-40B4-BE49-F238E27FC236}">
                <a16:creationId xmlns:a16="http://schemas.microsoft.com/office/drawing/2014/main" id="{A87156FE-E4BB-4005-8EB9-ECADD73F6FAE}"/>
              </a:ext>
            </a:extLst>
          </p:cNvPr>
          <p:cNvSpPr/>
          <p:nvPr/>
        </p:nvSpPr>
        <p:spPr>
          <a:xfrm rot="10800000">
            <a:off x="1835679" y="272948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10" name="Rectangle 1509">
            <a:extLst>
              <a:ext uri="{FF2B5EF4-FFF2-40B4-BE49-F238E27FC236}">
                <a16:creationId xmlns:a16="http://schemas.microsoft.com/office/drawing/2014/main" id="{22C8E2C4-9010-4D36-B0DD-BE931FADF575}"/>
              </a:ext>
            </a:extLst>
          </p:cNvPr>
          <p:cNvSpPr/>
          <p:nvPr/>
        </p:nvSpPr>
        <p:spPr>
          <a:xfrm rot="10800000">
            <a:off x="1466871" y="272948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11" name="Rectangle 1510">
            <a:extLst>
              <a:ext uri="{FF2B5EF4-FFF2-40B4-BE49-F238E27FC236}">
                <a16:creationId xmlns:a16="http://schemas.microsoft.com/office/drawing/2014/main" id="{876CA193-C7B6-49FB-AE3B-45058203C325}"/>
              </a:ext>
            </a:extLst>
          </p:cNvPr>
          <p:cNvSpPr/>
          <p:nvPr/>
        </p:nvSpPr>
        <p:spPr>
          <a:xfrm rot="10800000">
            <a:off x="1282467" y="272948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12" name="Rectangle 1511">
            <a:extLst>
              <a:ext uri="{FF2B5EF4-FFF2-40B4-BE49-F238E27FC236}">
                <a16:creationId xmlns:a16="http://schemas.microsoft.com/office/drawing/2014/main" id="{95F1683B-0105-4B78-A6BB-6D563EF0924C}"/>
              </a:ext>
            </a:extLst>
          </p:cNvPr>
          <p:cNvSpPr/>
          <p:nvPr/>
        </p:nvSpPr>
        <p:spPr>
          <a:xfrm rot="10800000">
            <a:off x="1098062" y="272948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13" name="Rectangle 1512">
            <a:extLst>
              <a:ext uri="{FF2B5EF4-FFF2-40B4-BE49-F238E27FC236}">
                <a16:creationId xmlns:a16="http://schemas.microsoft.com/office/drawing/2014/main" id="{42831F14-2067-4575-9F2A-79725A4C214F}"/>
              </a:ext>
            </a:extLst>
          </p:cNvPr>
          <p:cNvSpPr/>
          <p:nvPr/>
        </p:nvSpPr>
        <p:spPr>
          <a:xfrm rot="10800000">
            <a:off x="729251" y="272948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14" name="Rectangle 1513">
            <a:extLst>
              <a:ext uri="{FF2B5EF4-FFF2-40B4-BE49-F238E27FC236}">
                <a16:creationId xmlns:a16="http://schemas.microsoft.com/office/drawing/2014/main" id="{36170FE0-BC0A-4028-85B3-73C44176ED81}"/>
              </a:ext>
            </a:extLst>
          </p:cNvPr>
          <p:cNvSpPr/>
          <p:nvPr/>
        </p:nvSpPr>
        <p:spPr>
          <a:xfrm rot="10800000">
            <a:off x="544847" y="272948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15" name="Rectangle 1514">
            <a:extLst>
              <a:ext uri="{FF2B5EF4-FFF2-40B4-BE49-F238E27FC236}">
                <a16:creationId xmlns:a16="http://schemas.microsoft.com/office/drawing/2014/main" id="{D0F827D8-A973-4EE8-8AE6-C219F57313FC}"/>
              </a:ext>
            </a:extLst>
          </p:cNvPr>
          <p:cNvSpPr/>
          <p:nvPr/>
        </p:nvSpPr>
        <p:spPr>
          <a:xfrm rot="10800000">
            <a:off x="176037" y="272948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16" name="Rectangle 1515">
            <a:extLst>
              <a:ext uri="{FF2B5EF4-FFF2-40B4-BE49-F238E27FC236}">
                <a16:creationId xmlns:a16="http://schemas.microsoft.com/office/drawing/2014/main" id="{522A5083-3D61-489E-85D4-8DFBB9E8E557}"/>
              </a:ext>
            </a:extLst>
          </p:cNvPr>
          <p:cNvSpPr/>
          <p:nvPr/>
        </p:nvSpPr>
        <p:spPr>
          <a:xfrm rot="10800000">
            <a:off x="2112280" y="254508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17" name="Rectangle 1516">
            <a:extLst>
              <a:ext uri="{FF2B5EF4-FFF2-40B4-BE49-F238E27FC236}">
                <a16:creationId xmlns:a16="http://schemas.microsoft.com/office/drawing/2014/main" id="{899D6584-CD26-4B0D-9277-2EDC0E29D9E2}"/>
              </a:ext>
            </a:extLst>
          </p:cNvPr>
          <p:cNvSpPr/>
          <p:nvPr/>
        </p:nvSpPr>
        <p:spPr>
          <a:xfrm rot="10800000">
            <a:off x="1927876" y="254508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18" name="Rectangle 1517">
            <a:extLst>
              <a:ext uri="{FF2B5EF4-FFF2-40B4-BE49-F238E27FC236}">
                <a16:creationId xmlns:a16="http://schemas.microsoft.com/office/drawing/2014/main" id="{FF3CC8E4-22EA-44A3-A82B-2760BBE12756}"/>
              </a:ext>
            </a:extLst>
          </p:cNvPr>
          <p:cNvSpPr/>
          <p:nvPr/>
        </p:nvSpPr>
        <p:spPr>
          <a:xfrm rot="10800000">
            <a:off x="1559068" y="254508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19" name="Rectangle 1518">
            <a:extLst>
              <a:ext uri="{FF2B5EF4-FFF2-40B4-BE49-F238E27FC236}">
                <a16:creationId xmlns:a16="http://schemas.microsoft.com/office/drawing/2014/main" id="{7EA5E66A-209A-4A26-9EF5-95F689C42C83}"/>
              </a:ext>
            </a:extLst>
          </p:cNvPr>
          <p:cNvSpPr/>
          <p:nvPr/>
        </p:nvSpPr>
        <p:spPr>
          <a:xfrm rot="10800000">
            <a:off x="1190260" y="254508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20" name="Rectangle 1519">
            <a:extLst>
              <a:ext uri="{FF2B5EF4-FFF2-40B4-BE49-F238E27FC236}">
                <a16:creationId xmlns:a16="http://schemas.microsoft.com/office/drawing/2014/main" id="{2AB48528-3FE5-40AE-90CB-AE120E9268BA}"/>
              </a:ext>
            </a:extLst>
          </p:cNvPr>
          <p:cNvSpPr/>
          <p:nvPr/>
        </p:nvSpPr>
        <p:spPr>
          <a:xfrm rot="10800000">
            <a:off x="1005855" y="254508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21" name="Rectangle 1520">
            <a:extLst>
              <a:ext uri="{FF2B5EF4-FFF2-40B4-BE49-F238E27FC236}">
                <a16:creationId xmlns:a16="http://schemas.microsoft.com/office/drawing/2014/main" id="{21A9AB5B-6DAB-491F-A1B7-44CAF86E45B1}"/>
              </a:ext>
            </a:extLst>
          </p:cNvPr>
          <p:cNvSpPr/>
          <p:nvPr/>
        </p:nvSpPr>
        <p:spPr>
          <a:xfrm rot="10800000">
            <a:off x="83828" y="254508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22" name="Rectangle 1521">
            <a:extLst>
              <a:ext uri="{FF2B5EF4-FFF2-40B4-BE49-F238E27FC236}">
                <a16:creationId xmlns:a16="http://schemas.microsoft.com/office/drawing/2014/main" id="{08B66D11-4584-4F97-AFDF-1E0447FA772E}"/>
              </a:ext>
            </a:extLst>
          </p:cNvPr>
          <p:cNvSpPr/>
          <p:nvPr/>
        </p:nvSpPr>
        <p:spPr>
          <a:xfrm rot="10800000">
            <a:off x="268234" y="254508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23" name="Rectangle 1522">
            <a:extLst>
              <a:ext uri="{FF2B5EF4-FFF2-40B4-BE49-F238E27FC236}">
                <a16:creationId xmlns:a16="http://schemas.microsoft.com/office/drawing/2014/main" id="{0B076C6B-7A2C-402E-AC22-F2D7C195E91D}"/>
              </a:ext>
            </a:extLst>
          </p:cNvPr>
          <p:cNvSpPr/>
          <p:nvPr/>
        </p:nvSpPr>
        <p:spPr>
          <a:xfrm>
            <a:off x="360442" y="199186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24" name="Rectangle 1523">
            <a:extLst>
              <a:ext uri="{FF2B5EF4-FFF2-40B4-BE49-F238E27FC236}">
                <a16:creationId xmlns:a16="http://schemas.microsoft.com/office/drawing/2014/main" id="{E0EE33C8-3590-4CF6-A58F-C774A800D627}"/>
              </a:ext>
            </a:extLst>
          </p:cNvPr>
          <p:cNvSpPr/>
          <p:nvPr/>
        </p:nvSpPr>
        <p:spPr>
          <a:xfrm>
            <a:off x="452644" y="180746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25" name="Rectangle 1524">
            <a:extLst>
              <a:ext uri="{FF2B5EF4-FFF2-40B4-BE49-F238E27FC236}">
                <a16:creationId xmlns:a16="http://schemas.microsoft.com/office/drawing/2014/main" id="{F6C87C37-8185-43A4-BF08-272642219D15}"/>
              </a:ext>
            </a:extLst>
          </p:cNvPr>
          <p:cNvSpPr/>
          <p:nvPr/>
        </p:nvSpPr>
        <p:spPr>
          <a:xfrm>
            <a:off x="913658" y="199186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26" name="Rectangle 1525">
            <a:extLst>
              <a:ext uri="{FF2B5EF4-FFF2-40B4-BE49-F238E27FC236}">
                <a16:creationId xmlns:a16="http://schemas.microsoft.com/office/drawing/2014/main" id="{9EDD9420-8D4C-4FA1-B3F2-E8037418B4D1}"/>
              </a:ext>
            </a:extLst>
          </p:cNvPr>
          <p:cNvSpPr/>
          <p:nvPr/>
        </p:nvSpPr>
        <p:spPr>
          <a:xfrm>
            <a:off x="1466871" y="199186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27" name="Rectangle 1526">
            <a:extLst>
              <a:ext uri="{FF2B5EF4-FFF2-40B4-BE49-F238E27FC236}">
                <a16:creationId xmlns:a16="http://schemas.microsoft.com/office/drawing/2014/main" id="{74923437-77B9-40D1-92B9-0BD491849328}"/>
              </a:ext>
            </a:extLst>
          </p:cNvPr>
          <p:cNvSpPr/>
          <p:nvPr/>
        </p:nvSpPr>
        <p:spPr>
          <a:xfrm>
            <a:off x="1282467" y="199186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28" name="Rectangle 1527">
            <a:extLst>
              <a:ext uri="{FF2B5EF4-FFF2-40B4-BE49-F238E27FC236}">
                <a16:creationId xmlns:a16="http://schemas.microsoft.com/office/drawing/2014/main" id="{41D988F0-DA64-4ACA-BA7A-A1FA6D6D962E}"/>
              </a:ext>
            </a:extLst>
          </p:cNvPr>
          <p:cNvSpPr/>
          <p:nvPr/>
        </p:nvSpPr>
        <p:spPr>
          <a:xfrm>
            <a:off x="821453" y="180746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29" name="Rectangle 1528">
            <a:extLst>
              <a:ext uri="{FF2B5EF4-FFF2-40B4-BE49-F238E27FC236}">
                <a16:creationId xmlns:a16="http://schemas.microsoft.com/office/drawing/2014/main" id="{5E952065-FBF1-4DC2-B4E0-68728A321CB6}"/>
              </a:ext>
            </a:extLst>
          </p:cNvPr>
          <p:cNvSpPr/>
          <p:nvPr/>
        </p:nvSpPr>
        <p:spPr>
          <a:xfrm>
            <a:off x="1005858" y="180746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30" name="Rectangle 1529">
            <a:extLst>
              <a:ext uri="{FF2B5EF4-FFF2-40B4-BE49-F238E27FC236}">
                <a16:creationId xmlns:a16="http://schemas.microsoft.com/office/drawing/2014/main" id="{498862FC-0CA7-4799-9F2B-51AC662B956A}"/>
              </a:ext>
            </a:extLst>
          </p:cNvPr>
          <p:cNvSpPr/>
          <p:nvPr/>
        </p:nvSpPr>
        <p:spPr>
          <a:xfrm>
            <a:off x="1190263" y="180746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31" name="Rectangle 1530">
            <a:extLst>
              <a:ext uri="{FF2B5EF4-FFF2-40B4-BE49-F238E27FC236}">
                <a16:creationId xmlns:a16="http://schemas.microsoft.com/office/drawing/2014/main" id="{EB924948-4F9F-4FA4-BB37-78CA7E042AC6}"/>
              </a:ext>
            </a:extLst>
          </p:cNvPr>
          <p:cNvSpPr/>
          <p:nvPr/>
        </p:nvSpPr>
        <p:spPr>
          <a:xfrm>
            <a:off x="1743475" y="180746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32" name="Rectangle 1531">
            <a:extLst>
              <a:ext uri="{FF2B5EF4-FFF2-40B4-BE49-F238E27FC236}">
                <a16:creationId xmlns:a16="http://schemas.microsoft.com/office/drawing/2014/main" id="{030D66C9-7FFF-41D0-83C2-A20E6D692B34}"/>
              </a:ext>
            </a:extLst>
          </p:cNvPr>
          <p:cNvSpPr/>
          <p:nvPr/>
        </p:nvSpPr>
        <p:spPr>
          <a:xfrm>
            <a:off x="1927879" y="180746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33" name="Rectangle 1532">
            <a:extLst>
              <a:ext uri="{FF2B5EF4-FFF2-40B4-BE49-F238E27FC236}">
                <a16:creationId xmlns:a16="http://schemas.microsoft.com/office/drawing/2014/main" id="{E2E3C30B-FB93-4E41-B5F4-B8460856CEF5}"/>
              </a:ext>
            </a:extLst>
          </p:cNvPr>
          <p:cNvSpPr/>
          <p:nvPr/>
        </p:nvSpPr>
        <p:spPr>
          <a:xfrm>
            <a:off x="2388893" y="199186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34" name="Rectangle 1533">
            <a:extLst>
              <a:ext uri="{FF2B5EF4-FFF2-40B4-BE49-F238E27FC236}">
                <a16:creationId xmlns:a16="http://schemas.microsoft.com/office/drawing/2014/main" id="{E04BF264-D552-4D10-8BE7-3BA371A15014}"/>
              </a:ext>
            </a:extLst>
          </p:cNvPr>
          <p:cNvSpPr/>
          <p:nvPr/>
        </p:nvSpPr>
        <p:spPr>
          <a:xfrm>
            <a:off x="2573297" y="199186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35" name="Rectangle 1534">
            <a:extLst>
              <a:ext uri="{FF2B5EF4-FFF2-40B4-BE49-F238E27FC236}">
                <a16:creationId xmlns:a16="http://schemas.microsoft.com/office/drawing/2014/main" id="{6C6338A2-C49A-47C5-800E-40D575C3B4A7}"/>
              </a:ext>
            </a:extLst>
          </p:cNvPr>
          <p:cNvSpPr/>
          <p:nvPr/>
        </p:nvSpPr>
        <p:spPr>
          <a:xfrm>
            <a:off x="2942100" y="199186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36" name="Rectangle 1535">
            <a:extLst>
              <a:ext uri="{FF2B5EF4-FFF2-40B4-BE49-F238E27FC236}">
                <a16:creationId xmlns:a16="http://schemas.microsoft.com/office/drawing/2014/main" id="{DB3EBF6D-3EA9-496E-930B-066EC19F77CF}"/>
              </a:ext>
            </a:extLst>
          </p:cNvPr>
          <p:cNvSpPr/>
          <p:nvPr/>
        </p:nvSpPr>
        <p:spPr>
          <a:xfrm>
            <a:off x="2296687" y="180746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37" name="Rectangle 1536">
            <a:extLst>
              <a:ext uri="{FF2B5EF4-FFF2-40B4-BE49-F238E27FC236}">
                <a16:creationId xmlns:a16="http://schemas.microsoft.com/office/drawing/2014/main" id="{30665355-0AA8-40F3-B5B7-3CDAF63C2CA6}"/>
              </a:ext>
            </a:extLst>
          </p:cNvPr>
          <p:cNvSpPr/>
          <p:nvPr/>
        </p:nvSpPr>
        <p:spPr>
          <a:xfrm>
            <a:off x="2665493" y="180746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38" name="Rectangle 1537">
            <a:extLst>
              <a:ext uri="{FF2B5EF4-FFF2-40B4-BE49-F238E27FC236}">
                <a16:creationId xmlns:a16="http://schemas.microsoft.com/office/drawing/2014/main" id="{C6E38029-0681-43F7-9AE3-5E752BB6BC98}"/>
              </a:ext>
            </a:extLst>
          </p:cNvPr>
          <p:cNvSpPr/>
          <p:nvPr/>
        </p:nvSpPr>
        <p:spPr>
          <a:xfrm rot="10800000">
            <a:off x="2573295" y="236067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39" name="Rectangle 1538">
            <a:extLst>
              <a:ext uri="{FF2B5EF4-FFF2-40B4-BE49-F238E27FC236}">
                <a16:creationId xmlns:a16="http://schemas.microsoft.com/office/drawing/2014/main" id="{B1B1964A-BF56-487C-AAE9-E8CB30F1875F}"/>
              </a:ext>
            </a:extLst>
          </p:cNvPr>
          <p:cNvSpPr/>
          <p:nvPr/>
        </p:nvSpPr>
        <p:spPr>
          <a:xfrm rot="10800000">
            <a:off x="2204487" y="236067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40" name="Rectangle 1539">
            <a:extLst>
              <a:ext uri="{FF2B5EF4-FFF2-40B4-BE49-F238E27FC236}">
                <a16:creationId xmlns:a16="http://schemas.microsoft.com/office/drawing/2014/main" id="{91FA3438-977D-4C93-BF88-35066523ADD6}"/>
              </a:ext>
            </a:extLst>
          </p:cNvPr>
          <p:cNvSpPr/>
          <p:nvPr/>
        </p:nvSpPr>
        <p:spPr>
          <a:xfrm rot="10800000">
            <a:off x="2020083" y="236067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41" name="Rectangle 1540">
            <a:extLst>
              <a:ext uri="{FF2B5EF4-FFF2-40B4-BE49-F238E27FC236}">
                <a16:creationId xmlns:a16="http://schemas.microsoft.com/office/drawing/2014/main" id="{2FF1A88C-4A84-40C5-973B-ECF50E34CE3F}"/>
              </a:ext>
            </a:extLst>
          </p:cNvPr>
          <p:cNvSpPr/>
          <p:nvPr/>
        </p:nvSpPr>
        <p:spPr>
          <a:xfrm rot="10800000">
            <a:off x="913657" y="236067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42" name="Rectangle 1541">
            <a:extLst>
              <a:ext uri="{FF2B5EF4-FFF2-40B4-BE49-F238E27FC236}">
                <a16:creationId xmlns:a16="http://schemas.microsoft.com/office/drawing/2014/main" id="{9407A300-9940-42D4-AEDD-4EE16A633619}"/>
              </a:ext>
            </a:extLst>
          </p:cNvPr>
          <p:cNvSpPr/>
          <p:nvPr/>
        </p:nvSpPr>
        <p:spPr>
          <a:xfrm rot="10800000">
            <a:off x="1098062" y="236067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43" name="Rectangle 1542">
            <a:extLst>
              <a:ext uri="{FF2B5EF4-FFF2-40B4-BE49-F238E27FC236}">
                <a16:creationId xmlns:a16="http://schemas.microsoft.com/office/drawing/2014/main" id="{11DF2A64-F45B-4BF4-8F87-7A8F6BDA8C70}"/>
              </a:ext>
            </a:extLst>
          </p:cNvPr>
          <p:cNvSpPr/>
          <p:nvPr/>
        </p:nvSpPr>
        <p:spPr>
          <a:xfrm rot="10800000">
            <a:off x="176037" y="236067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44" name="Rectangle 1543">
            <a:extLst>
              <a:ext uri="{FF2B5EF4-FFF2-40B4-BE49-F238E27FC236}">
                <a16:creationId xmlns:a16="http://schemas.microsoft.com/office/drawing/2014/main" id="{DB69E95D-146A-4B44-91D7-670B37018DE4}"/>
              </a:ext>
            </a:extLst>
          </p:cNvPr>
          <p:cNvSpPr/>
          <p:nvPr/>
        </p:nvSpPr>
        <p:spPr>
          <a:xfrm rot="10800000">
            <a:off x="2665492" y="217627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45" name="Rectangle 1544">
            <a:extLst>
              <a:ext uri="{FF2B5EF4-FFF2-40B4-BE49-F238E27FC236}">
                <a16:creationId xmlns:a16="http://schemas.microsoft.com/office/drawing/2014/main" id="{F816C937-AD30-4E19-8B64-07B7BF075CCA}"/>
              </a:ext>
            </a:extLst>
          </p:cNvPr>
          <p:cNvSpPr/>
          <p:nvPr/>
        </p:nvSpPr>
        <p:spPr>
          <a:xfrm rot="10800000">
            <a:off x="2481091" y="217627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46" name="Rectangle 1545">
            <a:extLst>
              <a:ext uri="{FF2B5EF4-FFF2-40B4-BE49-F238E27FC236}">
                <a16:creationId xmlns:a16="http://schemas.microsoft.com/office/drawing/2014/main" id="{FDFD8B11-3AF5-4C0C-B287-5F6BA53A8F6D}"/>
              </a:ext>
            </a:extLst>
          </p:cNvPr>
          <p:cNvSpPr/>
          <p:nvPr/>
        </p:nvSpPr>
        <p:spPr>
          <a:xfrm rot="10800000">
            <a:off x="2112282" y="217627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47" name="Rectangle 1546">
            <a:extLst>
              <a:ext uri="{FF2B5EF4-FFF2-40B4-BE49-F238E27FC236}">
                <a16:creationId xmlns:a16="http://schemas.microsoft.com/office/drawing/2014/main" id="{5A149C4C-5B0B-46A7-BE71-29F07F3F7791}"/>
              </a:ext>
            </a:extLst>
          </p:cNvPr>
          <p:cNvSpPr/>
          <p:nvPr/>
        </p:nvSpPr>
        <p:spPr>
          <a:xfrm rot="10800000">
            <a:off x="1559069" y="217627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48" name="Rectangle 1547">
            <a:extLst>
              <a:ext uri="{FF2B5EF4-FFF2-40B4-BE49-F238E27FC236}">
                <a16:creationId xmlns:a16="http://schemas.microsoft.com/office/drawing/2014/main" id="{0BFAB3AD-9884-4D11-BF37-26DF8B5069C4}"/>
              </a:ext>
            </a:extLst>
          </p:cNvPr>
          <p:cNvSpPr/>
          <p:nvPr/>
        </p:nvSpPr>
        <p:spPr>
          <a:xfrm rot="10800000">
            <a:off x="1743474" y="217627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49" name="Rectangle 1548">
            <a:extLst>
              <a:ext uri="{FF2B5EF4-FFF2-40B4-BE49-F238E27FC236}">
                <a16:creationId xmlns:a16="http://schemas.microsoft.com/office/drawing/2014/main" id="{525B6B5F-8918-44E1-86E4-64FA6CAE681C}"/>
              </a:ext>
            </a:extLst>
          </p:cNvPr>
          <p:cNvSpPr/>
          <p:nvPr/>
        </p:nvSpPr>
        <p:spPr>
          <a:xfrm rot="10800000">
            <a:off x="1374664" y="217627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50" name="Rectangle 1549">
            <a:extLst>
              <a:ext uri="{FF2B5EF4-FFF2-40B4-BE49-F238E27FC236}">
                <a16:creationId xmlns:a16="http://schemas.microsoft.com/office/drawing/2014/main" id="{0AAD51AF-C11D-4C40-9346-11289A69A87A}"/>
              </a:ext>
            </a:extLst>
          </p:cNvPr>
          <p:cNvSpPr/>
          <p:nvPr/>
        </p:nvSpPr>
        <p:spPr>
          <a:xfrm rot="10800000">
            <a:off x="1190261" y="217627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51" name="Rectangle 1550">
            <a:extLst>
              <a:ext uri="{FF2B5EF4-FFF2-40B4-BE49-F238E27FC236}">
                <a16:creationId xmlns:a16="http://schemas.microsoft.com/office/drawing/2014/main" id="{08F64CC6-DAB8-421C-B492-B38B8109D0B2}"/>
              </a:ext>
            </a:extLst>
          </p:cNvPr>
          <p:cNvSpPr/>
          <p:nvPr/>
        </p:nvSpPr>
        <p:spPr>
          <a:xfrm rot="10800000">
            <a:off x="821452" y="217627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52" name="Rectangle 1551">
            <a:extLst>
              <a:ext uri="{FF2B5EF4-FFF2-40B4-BE49-F238E27FC236}">
                <a16:creationId xmlns:a16="http://schemas.microsoft.com/office/drawing/2014/main" id="{783C3753-3949-4ED9-B558-CA6EFF12903F}"/>
              </a:ext>
            </a:extLst>
          </p:cNvPr>
          <p:cNvSpPr/>
          <p:nvPr/>
        </p:nvSpPr>
        <p:spPr>
          <a:xfrm rot="10800000">
            <a:off x="1005857" y="217627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53" name="Rectangle 1552">
            <a:extLst>
              <a:ext uri="{FF2B5EF4-FFF2-40B4-BE49-F238E27FC236}">
                <a16:creationId xmlns:a16="http://schemas.microsoft.com/office/drawing/2014/main" id="{5985F1E3-03CE-4130-B4A1-2445AAF90080}"/>
              </a:ext>
            </a:extLst>
          </p:cNvPr>
          <p:cNvSpPr/>
          <p:nvPr/>
        </p:nvSpPr>
        <p:spPr>
          <a:xfrm rot="10800000">
            <a:off x="637046" y="217627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54" name="Rectangle 1553">
            <a:extLst>
              <a:ext uri="{FF2B5EF4-FFF2-40B4-BE49-F238E27FC236}">
                <a16:creationId xmlns:a16="http://schemas.microsoft.com/office/drawing/2014/main" id="{046D8C5D-9D93-4452-9A10-B1DA7183AFD7}"/>
              </a:ext>
            </a:extLst>
          </p:cNvPr>
          <p:cNvSpPr/>
          <p:nvPr/>
        </p:nvSpPr>
        <p:spPr>
          <a:xfrm rot="10800000">
            <a:off x="83830" y="217627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55" name="Rectangle 1554">
            <a:extLst>
              <a:ext uri="{FF2B5EF4-FFF2-40B4-BE49-F238E27FC236}">
                <a16:creationId xmlns:a16="http://schemas.microsoft.com/office/drawing/2014/main" id="{878E4609-2EE1-4078-B8C8-17F0BEFCFBCE}"/>
              </a:ext>
            </a:extLst>
          </p:cNvPr>
          <p:cNvSpPr/>
          <p:nvPr/>
        </p:nvSpPr>
        <p:spPr>
          <a:xfrm rot="10800000">
            <a:off x="268238" y="217627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56" name="Rectangle 1555">
            <a:extLst>
              <a:ext uri="{FF2B5EF4-FFF2-40B4-BE49-F238E27FC236}">
                <a16:creationId xmlns:a16="http://schemas.microsoft.com/office/drawing/2014/main" id="{A33F37B3-09DE-440F-AE97-A81DB87DCB6F}"/>
              </a:ext>
            </a:extLst>
          </p:cNvPr>
          <p:cNvSpPr/>
          <p:nvPr/>
        </p:nvSpPr>
        <p:spPr>
          <a:xfrm rot="10800000">
            <a:off x="729251" y="236067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57" name="Rectangle 1556">
            <a:extLst>
              <a:ext uri="{FF2B5EF4-FFF2-40B4-BE49-F238E27FC236}">
                <a16:creationId xmlns:a16="http://schemas.microsoft.com/office/drawing/2014/main" id="{96AC14F0-E21C-44EF-9371-066B5A413761}"/>
              </a:ext>
            </a:extLst>
          </p:cNvPr>
          <p:cNvSpPr/>
          <p:nvPr/>
        </p:nvSpPr>
        <p:spPr>
          <a:xfrm rot="10800000">
            <a:off x="452638" y="254508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58" name="Rectangle 1557">
            <a:extLst>
              <a:ext uri="{FF2B5EF4-FFF2-40B4-BE49-F238E27FC236}">
                <a16:creationId xmlns:a16="http://schemas.microsoft.com/office/drawing/2014/main" id="{FD351117-B058-40C2-93FF-3BC0A97877B4}"/>
              </a:ext>
            </a:extLst>
          </p:cNvPr>
          <p:cNvSpPr/>
          <p:nvPr/>
        </p:nvSpPr>
        <p:spPr>
          <a:xfrm rot="10800000">
            <a:off x="360441" y="272948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59" name="Rectangle 1558">
            <a:extLst>
              <a:ext uri="{FF2B5EF4-FFF2-40B4-BE49-F238E27FC236}">
                <a16:creationId xmlns:a16="http://schemas.microsoft.com/office/drawing/2014/main" id="{26683CFF-78CD-4032-BF50-FDF8A4D7F580}"/>
              </a:ext>
            </a:extLst>
          </p:cNvPr>
          <p:cNvSpPr/>
          <p:nvPr/>
        </p:nvSpPr>
        <p:spPr>
          <a:xfrm rot="10800000">
            <a:off x="821450" y="254508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60" name="Rectangle 1559">
            <a:extLst>
              <a:ext uri="{FF2B5EF4-FFF2-40B4-BE49-F238E27FC236}">
                <a16:creationId xmlns:a16="http://schemas.microsoft.com/office/drawing/2014/main" id="{3271EC1D-C17F-4E64-90FF-3CA37C72A81E}"/>
              </a:ext>
            </a:extLst>
          </p:cNvPr>
          <p:cNvSpPr/>
          <p:nvPr/>
        </p:nvSpPr>
        <p:spPr>
          <a:xfrm rot="10800000">
            <a:off x="913657" y="272948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61" name="Rectangle 1560">
            <a:extLst>
              <a:ext uri="{FF2B5EF4-FFF2-40B4-BE49-F238E27FC236}">
                <a16:creationId xmlns:a16="http://schemas.microsoft.com/office/drawing/2014/main" id="{2DD38568-94D8-4B0B-AA6C-524347019CD5}"/>
              </a:ext>
            </a:extLst>
          </p:cNvPr>
          <p:cNvSpPr/>
          <p:nvPr/>
        </p:nvSpPr>
        <p:spPr>
          <a:xfrm rot="10800000">
            <a:off x="176037" y="309829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62" name="Rectangle 1561">
            <a:extLst>
              <a:ext uri="{FF2B5EF4-FFF2-40B4-BE49-F238E27FC236}">
                <a16:creationId xmlns:a16="http://schemas.microsoft.com/office/drawing/2014/main" id="{F94E91E9-2108-44F3-9C28-144BA877DE0B}"/>
              </a:ext>
            </a:extLst>
          </p:cNvPr>
          <p:cNvSpPr/>
          <p:nvPr/>
        </p:nvSpPr>
        <p:spPr>
          <a:xfrm rot="10800000">
            <a:off x="268234" y="328269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63" name="Rectangle 1562">
            <a:extLst>
              <a:ext uri="{FF2B5EF4-FFF2-40B4-BE49-F238E27FC236}">
                <a16:creationId xmlns:a16="http://schemas.microsoft.com/office/drawing/2014/main" id="{24FB3B8C-F45B-467D-AF68-30BB27E128E1}"/>
              </a:ext>
            </a:extLst>
          </p:cNvPr>
          <p:cNvSpPr/>
          <p:nvPr/>
        </p:nvSpPr>
        <p:spPr>
          <a:xfrm>
            <a:off x="2665495" y="106984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565" name="Rectangle 1564">
            <a:extLst>
              <a:ext uri="{FF2B5EF4-FFF2-40B4-BE49-F238E27FC236}">
                <a16:creationId xmlns:a16="http://schemas.microsoft.com/office/drawing/2014/main" id="{46EEB062-8886-40A6-BE15-4BC8E5FC7D3C}"/>
              </a:ext>
            </a:extLst>
          </p:cNvPr>
          <p:cNvSpPr/>
          <p:nvPr/>
        </p:nvSpPr>
        <p:spPr>
          <a:xfrm>
            <a:off x="2388893" y="125425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62" name="Rectangle 1861">
            <a:extLst>
              <a:ext uri="{FF2B5EF4-FFF2-40B4-BE49-F238E27FC236}">
                <a16:creationId xmlns:a16="http://schemas.microsoft.com/office/drawing/2014/main" id="{A124058F-6B1B-43BE-9D17-2C00686FD13E}"/>
              </a:ext>
            </a:extLst>
          </p:cNvPr>
          <p:cNvSpPr/>
          <p:nvPr/>
        </p:nvSpPr>
        <p:spPr>
          <a:xfrm>
            <a:off x="2112283" y="143865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68" name="Rectangle 1867">
            <a:extLst>
              <a:ext uri="{FF2B5EF4-FFF2-40B4-BE49-F238E27FC236}">
                <a16:creationId xmlns:a16="http://schemas.microsoft.com/office/drawing/2014/main" id="{E893B90F-B225-4D7A-8A43-C31279049EF8}"/>
              </a:ext>
            </a:extLst>
          </p:cNvPr>
          <p:cNvSpPr/>
          <p:nvPr/>
        </p:nvSpPr>
        <p:spPr>
          <a:xfrm>
            <a:off x="2204486" y="162306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69" name="Rectangle 1868">
            <a:extLst>
              <a:ext uri="{FF2B5EF4-FFF2-40B4-BE49-F238E27FC236}">
                <a16:creationId xmlns:a16="http://schemas.microsoft.com/office/drawing/2014/main" id="{32736CBB-FF22-400E-8F91-A045108E6EEF}"/>
              </a:ext>
            </a:extLst>
          </p:cNvPr>
          <p:cNvSpPr/>
          <p:nvPr/>
        </p:nvSpPr>
        <p:spPr>
          <a:xfrm>
            <a:off x="1005857" y="701040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70" name="Rectangle 1869">
            <a:extLst>
              <a:ext uri="{FF2B5EF4-FFF2-40B4-BE49-F238E27FC236}">
                <a16:creationId xmlns:a16="http://schemas.microsoft.com/office/drawing/2014/main" id="{40EFBE52-1BEE-4DB5-91E9-6172CD7D8065}"/>
              </a:ext>
            </a:extLst>
          </p:cNvPr>
          <p:cNvSpPr/>
          <p:nvPr/>
        </p:nvSpPr>
        <p:spPr>
          <a:xfrm>
            <a:off x="821452" y="701040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71" name="Rectangle 1870">
            <a:extLst>
              <a:ext uri="{FF2B5EF4-FFF2-40B4-BE49-F238E27FC236}">
                <a16:creationId xmlns:a16="http://schemas.microsoft.com/office/drawing/2014/main" id="{6AC84A85-A855-4B7A-848E-DB84CD4A105A}"/>
              </a:ext>
            </a:extLst>
          </p:cNvPr>
          <p:cNvSpPr/>
          <p:nvPr/>
        </p:nvSpPr>
        <p:spPr>
          <a:xfrm rot="10800000">
            <a:off x="821450" y="328269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72" name="Rectangle 1871">
            <a:extLst>
              <a:ext uri="{FF2B5EF4-FFF2-40B4-BE49-F238E27FC236}">
                <a16:creationId xmlns:a16="http://schemas.microsoft.com/office/drawing/2014/main" id="{77433618-D385-4FF2-956E-721AE27914A1}"/>
              </a:ext>
            </a:extLst>
          </p:cNvPr>
          <p:cNvSpPr/>
          <p:nvPr/>
        </p:nvSpPr>
        <p:spPr>
          <a:xfrm rot="10800000">
            <a:off x="1098062" y="309829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73" name="Rectangle 1872">
            <a:extLst>
              <a:ext uri="{FF2B5EF4-FFF2-40B4-BE49-F238E27FC236}">
                <a16:creationId xmlns:a16="http://schemas.microsoft.com/office/drawing/2014/main" id="{EC98628A-88ED-4A48-BA7D-063D0DB82847}"/>
              </a:ext>
            </a:extLst>
          </p:cNvPr>
          <p:cNvSpPr/>
          <p:nvPr/>
        </p:nvSpPr>
        <p:spPr>
          <a:xfrm rot="10800000">
            <a:off x="1005855" y="328269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74" name="Rectangle 1873">
            <a:extLst>
              <a:ext uri="{FF2B5EF4-FFF2-40B4-BE49-F238E27FC236}">
                <a16:creationId xmlns:a16="http://schemas.microsoft.com/office/drawing/2014/main" id="{ADF4998E-840F-4E19-AB43-A07E816E0C2C}"/>
              </a:ext>
            </a:extLst>
          </p:cNvPr>
          <p:cNvSpPr/>
          <p:nvPr/>
        </p:nvSpPr>
        <p:spPr>
          <a:xfrm rot="10800000">
            <a:off x="1190260" y="328269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75" name="Rectangle 1874">
            <a:extLst>
              <a:ext uri="{FF2B5EF4-FFF2-40B4-BE49-F238E27FC236}">
                <a16:creationId xmlns:a16="http://schemas.microsoft.com/office/drawing/2014/main" id="{E5B0E910-6BCD-4E3B-B751-F144AA593E7F}"/>
              </a:ext>
            </a:extLst>
          </p:cNvPr>
          <p:cNvSpPr/>
          <p:nvPr/>
        </p:nvSpPr>
        <p:spPr>
          <a:xfrm>
            <a:off x="2296687" y="701040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76" name="Rectangle 1875">
            <a:extLst>
              <a:ext uri="{FF2B5EF4-FFF2-40B4-BE49-F238E27FC236}">
                <a16:creationId xmlns:a16="http://schemas.microsoft.com/office/drawing/2014/main" id="{2644A1F0-6D67-4DBF-990C-D85F8E04D28E}"/>
              </a:ext>
            </a:extLst>
          </p:cNvPr>
          <p:cNvSpPr/>
          <p:nvPr/>
        </p:nvSpPr>
        <p:spPr>
          <a:xfrm>
            <a:off x="2204487" y="885445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77" name="Rectangle 1876">
            <a:extLst>
              <a:ext uri="{FF2B5EF4-FFF2-40B4-BE49-F238E27FC236}">
                <a16:creationId xmlns:a16="http://schemas.microsoft.com/office/drawing/2014/main" id="{A328B5C4-D050-4A61-9A53-9BCC964E6398}"/>
              </a:ext>
            </a:extLst>
          </p:cNvPr>
          <p:cNvSpPr/>
          <p:nvPr/>
        </p:nvSpPr>
        <p:spPr>
          <a:xfrm>
            <a:off x="2573295" y="162306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78" name="Rectangle 1877">
            <a:extLst>
              <a:ext uri="{FF2B5EF4-FFF2-40B4-BE49-F238E27FC236}">
                <a16:creationId xmlns:a16="http://schemas.microsoft.com/office/drawing/2014/main" id="{6F693330-6461-49E9-942A-040B39938911}"/>
              </a:ext>
            </a:extLst>
          </p:cNvPr>
          <p:cNvSpPr/>
          <p:nvPr/>
        </p:nvSpPr>
        <p:spPr>
          <a:xfrm>
            <a:off x="2481092" y="180746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79" name="Rectangle 1878">
            <a:extLst>
              <a:ext uri="{FF2B5EF4-FFF2-40B4-BE49-F238E27FC236}">
                <a16:creationId xmlns:a16="http://schemas.microsoft.com/office/drawing/2014/main" id="{6EC65B72-5512-4D7C-8A96-5AC197444B5B}"/>
              </a:ext>
            </a:extLst>
          </p:cNvPr>
          <p:cNvSpPr/>
          <p:nvPr/>
        </p:nvSpPr>
        <p:spPr>
          <a:xfrm rot="10800000">
            <a:off x="2204482" y="346710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80" name="Rectangle 1879">
            <a:extLst>
              <a:ext uri="{FF2B5EF4-FFF2-40B4-BE49-F238E27FC236}">
                <a16:creationId xmlns:a16="http://schemas.microsoft.com/office/drawing/2014/main" id="{49652519-B26E-438C-86DE-7F24396DB7AF}"/>
              </a:ext>
            </a:extLst>
          </p:cNvPr>
          <p:cNvSpPr/>
          <p:nvPr/>
        </p:nvSpPr>
        <p:spPr>
          <a:xfrm>
            <a:off x="268241" y="143865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81" name="Rectangle 1880">
            <a:extLst>
              <a:ext uri="{FF2B5EF4-FFF2-40B4-BE49-F238E27FC236}">
                <a16:creationId xmlns:a16="http://schemas.microsoft.com/office/drawing/2014/main" id="{6880227E-EE80-44AF-9E2C-C08CE3A71FC8}"/>
              </a:ext>
            </a:extLst>
          </p:cNvPr>
          <p:cNvSpPr/>
          <p:nvPr/>
        </p:nvSpPr>
        <p:spPr>
          <a:xfrm>
            <a:off x="268240" y="180746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82" name="Rectangle 1881">
            <a:extLst>
              <a:ext uri="{FF2B5EF4-FFF2-40B4-BE49-F238E27FC236}">
                <a16:creationId xmlns:a16="http://schemas.microsoft.com/office/drawing/2014/main" id="{27610846-BE2D-4742-86AB-9E48217B2999}"/>
              </a:ext>
            </a:extLst>
          </p:cNvPr>
          <p:cNvSpPr/>
          <p:nvPr/>
        </p:nvSpPr>
        <p:spPr>
          <a:xfrm>
            <a:off x="176039" y="199186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83" name="Rectangle 1882">
            <a:extLst>
              <a:ext uri="{FF2B5EF4-FFF2-40B4-BE49-F238E27FC236}">
                <a16:creationId xmlns:a16="http://schemas.microsoft.com/office/drawing/2014/main" id="{17F1D690-CD7A-4D8F-9F6A-52E14DCF8D5A}"/>
              </a:ext>
            </a:extLst>
          </p:cNvPr>
          <p:cNvSpPr/>
          <p:nvPr/>
        </p:nvSpPr>
        <p:spPr>
          <a:xfrm rot="10800000">
            <a:off x="2757696" y="272948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84" name="Rectangle 1883">
            <a:extLst>
              <a:ext uri="{FF2B5EF4-FFF2-40B4-BE49-F238E27FC236}">
                <a16:creationId xmlns:a16="http://schemas.microsoft.com/office/drawing/2014/main" id="{09AA05C7-6334-40A5-8A7A-B66FDF24CBE1}"/>
              </a:ext>
            </a:extLst>
          </p:cNvPr>
          <p:cNvSpPr/>
          <p:nvPr/>
        </p:nvSpPr>
        <p:spPr>
          <a:xfrm rot="10800000">
            <a:off x="2481089" y="291388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85" name="Rectangle 1884">
            <a:extLst>
              <a:ext uri="{FF2B5EF4-FFF2-40B4-BE49-F238E27FC236}">
                <a16:creationId xmlns:a16="http://schemas.microsoft.com/office/drawing/2014/main" id="{82416875-3848-454E-9391-0441281EECED}"/>
              </a:ext>
            </a:extLst>
          </p:cNvPr>
          <p:cNvSpPr/>
          <p:nvPr/>
        </p:nvSpPr>
        <p:spPr>
          <a:xfrm rot="10800000">
            <a:off x="2388891" y="309829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86" name="Rectangle 1885">
            <a:extLst>
              <a:ext uri="{FF2B5EF4-FFF2-40B4-BE49-F238E27FC236}">
                <a16:creationId xmlns:a16="http://schemas.microsoft.com/office/drawing/2014/main" id="{B89C63EA-EA46-4F00-93F4-C8E010D7BE18}"/>
              </a:ext>
            </a:extLst>
          </p:cNvPr>
          <p:cNvSpPr/>
          <p:nvPr/>
        </p:nvSpPr>
        <p:spPr>
          <a:xfrm rot="10800000">
            <a:off x="2573295" y="309829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87" name="Rectangle 1886">
            <a:extLst>
              <a:ext uri="{FF2B5EF4-FFF2-40B4-BE49-F238E27FC236}">
                <a16:creationId xmlns:a16="http://schemas.microsoft.com/office/drawing/2014/main" id="{51EE8B89-9042-4960-AC99-EAE18E6C6ED5}"/>
              </a:ext>
            </a:extLst>
          </p:cNvPr>
          <p:cNvSpPr/>
          <p:nvPr/>
        </p:nvSpPr>
        <p:spPr>
          <a:xfrm rot="10800000">
            <a:off x="2481086" y="328269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88" name="Rectangle 1887">
            <a:extLst>
              <a:ext uri="{FF2B5EF4-FFF2-40B4-BE49-F238E27FC236}">
                <a16:creationId xmlns:a16="http://schemas.microsoft.com/office/drawing/2014/main" id="{41FBF7F2-132A-4874-A8B4-7A7992321E2B}"/>
              </a:ext>
            </a:extLst>
          </p:cNvPr>
          <p:cNvSpPr/>
          <p:nvPr/>
        </p:nvSpPr>
        <p:spPr>
          <a:xfrm rot="10800000">
            <a:off x="2020083" y="272948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89" name="Rectangle 1888">
            <a:extLst>
              <a:ext uri="{FF2B5EF4-FFF2-40B4-BE49-F238E27FC236}">
                <a16:creationId xmlns:a16="http://schemas.microsoft.com/office/drawing/2014/main" id="{9101B1C3-FE8B-453E-A9B9-F681B7A7E49D}"/>
              </a:ext>
            </a:extLst>
          </p:cNvPr>
          <p:cNvSpPr/>
          <p:nvPr/>
        </p:nvSpPr>
        <p:spPr>
          <a:xfrm rot="10800000">
            <a:off x="2112281" y="291388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90" name="Rectangle 1889">
            <a:extLst>
              <a:ext uri="{FF2B5EF4-FFF2-40B4-BE49-F238E27FC236}">
                <a16:creationId xmlns:a16="http://schemas.microsoft.com/office/drawing/2014/main" id="{B7C75EF5-A1C5-4CDF-AA73-2638AAA332CE}"/>
              </a:ext>
            </a:extLst>
          </p:cNvPr>
          <p:cNvSpPr/>
          <p:nvPr/>
        </p:nvSpPr>
        <p:spPr>
          <a:xfrm rot="10800000">
            <a:off x="1927877" y="291388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91" name="Rectangle 1890">
            <a:extLst>
              <a:ext uri="{FF2B5EF4-FFF2-40B4-BE49-F238E27FC236}">
                <a16:creationId xmlns:a16="http://schemas.microsoft.com/office/drawing/2014/main" id="{94CFD0CD-89DE-4DB0-AA53-472AB70AFBB7}"/>
              </a:ext>
            </a:extLst>
          </p:cNvPr>
          <p:cNvSpPr/>
          <p:nvPr/>
        </p:nvSpPr>
        <p:spPr>
          <a:xfrm rot="10800000">
            <a:off x="2020083" y="309829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92" name="Rectangle 1891">
            <a:extLst>
              <a:ext uri="{FF2B5EF4-FFF2-40B4-BE49-F238E27FC236}">
                <a16:creationId xmlns:a16="http://schemas.microsoft.com/office/drawing/2014/main" id="{576C09C6-6DE3-45F2-8568-7B49CA0F2EC0}"/>
              </a:ext>
            </a:extLst>
          </p:cNvPr>
          <p:cNvSpPr/>
          <p:nvPr/>
        </p:nvSpPr>
        <p:spPr>
          <a:xfrm>
            <a:off x="2757692" y="516636"/>
            <a:ext cx="184402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93" name="Rectangle 1892">
            <a:extLst>
              <a:ext uri="{FF2B5EF4-FFF2-40B4-BE49-F238E27FC236}">
                <a16:creationId xmlns:a16="http://schemas.microsoft.com/office/drawing/2014/main" id="{E50B6B97-C8CC-4D78-AF5C-4B5F7A2FDBD4}"/>
              </a:ext>
            </a:extLst>
          </p:cNvPr>
          <p:cNvSpPr/>
          <p:nvPr/>
        </p:nvSpPr>
        <p:spPr>
          <a:xfrm>
            <a:off x="1374668" y="701040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94" name="Rectangle 1893">
            <a:extLst>
              <a:ext uri="{FF2B5EF4-FFF2-40B4-BE49-F238E27FC236}">
                <a16:creationId xmlns:a16="http://schemas.microsoft.com/office/drawing/2014/main" id="{829C09B3-BC82-4457-8C65-78094649F0D4}"/>
              </a:ext>
            </a:extLst>
          </p:cNvPr>
          <p:cNvSpPr/>
          <p:nvPr/>
        </p:nvSpPr>
        <p:spPr>
          <a:xfrm>
            <a:off x="2112283" y="701040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95" name="Rectangle 1894">
            <a:extLst>
              <a:ext uri="{FF2B5EF4-FFF2-40B4-BE49-F238E27FC236}">
                <a16:creationId xmlns:a16="http://schemas.microsoft.com/office/drawing/2014/main" id="{CFD59CDB-A5FE-41EA-9192-4F15DD85D9D4}"/>
              </a:ext>
            </a:extLst>
          </p:cNvPr>
          <p:cNvSpPr/>
          <p:nvPr/>
        </p:nvSpPr>
        <p:spPr>
          <a:xfrm>
            <a:off x="2481091" y="701040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96" name="Rectangle 1895">
            <a:extLst>
              <a:ext uri="{FF2B5EF4-FFF2-40B4-BE49-F238E27FC236}">
                <a16:creationId xmlns:a16="http://schemas.microsoft.com/office/drawing/2014/main" id="{840DC9D6-63D7-424B-9B59-71798CF47098}"/>
              </a:ext>
            </a:extLst>
          </p:cNvPr>
          <p:cNvSpPr/>
          <p:nvPr/>
        </p:nvSpPr>
        <p:spPr>
          <a:xfrm>
            <a:off x="1005861" y="106984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97" name="Rectangle 1896">
            <a:extLst>
              <a:ext uri="{FF2B5EF4-FFF2-40B4-BE49-F238E27FC236}">
                <a16:creationId xmlns:a16="http://schemas.microsoft.com/office/drawing/2014/main" id="{24D711A6-C7AA-480C-9A46-AC417386B284}"/>
              </a:ext>
            </a:extLst>
          </p:cNvPr>
          <p:cNvSpPr/>
          <p:nvPr/>
        </p:nvSpPr>
        <p:spPr>
          <a:xfrm>
            <a:off x="1374670" y="106984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98" name="Rectangle 1897">
            <a:extLst>
              <a:ext uri="{FF2B5EF4-FFF2-40B4-BE49-F238E27FC236}">
                <a16:creationId xmlns:a16="http://schemas.microsoft.com/office/drawing/2014/main" id="{6CA6E476-D95A-417D-A630-5E93B02C64D2}"/>
              </a:ext>
            </a:extLst>
          </p:cNvPr>
          <p:cNvSpPr/>
          <p:nvPr/>
        </p:nvSpPr>
        <p:spPr>
          <a:xfrm>
            <a:off x="452645" y="106984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899" name="Rectangle 1898">
            <a:extLst>
              <a:ext uri="{FF2B5EF4-FFF2-40B4-BE49-F238E27FC236}">
                <a16:creationId xmlns:a16="http://schemas.microsoft.com/office/drawing/2014/main" id="{960489DF-1634-4A99-8D73-577BF17B3CCA}"/>
              </a:ext>
            </a:extLst>
          </p:cNvPr>
          <p:cNvSpPr/>
          <p:nvPr/>
        </p:nvSpPr>
        <p:spPr>
          <a:xfrm>
            <a:off x="637048" y="106984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00" name="Rectangle 1899">
            <a:extLst>
              <a:ext uri="{FF2B5EF4-FFF2-40B4-BE49-F238E27FC236}">
                <a16:creationId xmlns:a16="http://schemas.microsoft.com/office/drawing/2014/main" id="{9010F9FE-8536-4044-9653-87A7B7B392EE}"/>
              </a:ext>
            </a:extLst>
          </p:cNvPr>
          <p:cNvSpPr/>
          <p:nvPr/>
        </p:nvSpPr>
        <p:spPr>
          <a:xfrm>
            <a:off x="544846" y="125425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01" name="Rectangle 1900">
            <a:extLst>
              <a:ext uri="{FF2B5EF4-FFF2-40B4-BE49-F238E27FC236}">
                <a16:creationId xmlns:a16="http://schemas.microsoft.com/office/drawing/2014/main" id="{4BB96697-DB9D-46A4-8EC0-83D98310EEAC}"/>
              </a:ext>
            </a:extLst>
          </p:cNvPr>
          <p:cNvSpPr/>
          <p:nvPr/>
        </p:nvSpPr>
        <p:spPr>
          <a:xfrm>
            <a:off x="913658" y="125425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02" name="Rectangle 1901">
            <a:extLst>
              <a:ext uri="{FF2B5EF4-FFF2-40B4-BE49-F238E27FC236}">
                <a16:creationId xmlns:a16="http://schemas.microsoft.com/office/drawing/2014/main" id="{775D5DA0-3AF3-4E12-A3A3-C15D5F979605}"/>
              </a:ext>
            </a:extLst>
          </p:cNvPr>
          <p:cNvSpPr/>
          <p:nvPr/>
        </p:nvSpPr>
        <p:spPr>
          <a:xfrm>
            <a:off x="1098063" y="125425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03" name="Rectangle 1902">
            <a:extLst>
              <a:ext uri="{FF2B5EF4-FFF2-40B4-BE49-F238E27FC236}">
                <a16:creationId xmlns:a16="http://schemas.microsoft.com/office/drawing/2014/main" id="{738805D0-7B54-42E1-A4A8-1098AF59E84C}"/>
              </a:ext>
            </a:extLst>
          </p:cNvPr>
          <p:cNvSpPr/>
          <p:nvPr/>
        </p:nvSpPr>
        <p:spPr>
          <a:xfrm>
            <a:off x="1005859" y="143865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04" name="Rectangle 1903">
            <a:extLst>
              <a:ext uri="{FF2B5EF4-FFF2-40B4-BE49-F238E27FC236}">
                <a16:creationId xmlns:a16="http://schemas.microsoft.com/office/drawing/2014/main" id="{4914CD83-BE9C-4451-AA84-1838F88059A3}"/>
              </a:ext>
            </a:extLst>
          </p:cNvPr>
          <p:cNvSpPr/>
          <p:nvPr/>
        </p:nvSpPr>
        <p:spPr>
          <a:xfrm>
            <a:off x="1374668" y="143865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05" name="Rectangle 1904">
            <a:extLst>
              <a:ext uri="{FF2B5EF4-FFF2-40B4-BE49-F238E27FC236}">
                <a16:creationId xmlns:a16="http://schemas.microsoft.com/office/drawing/2014/main" id="{9C08DA6F-3EC1-4BD6-BF83-FE3F1142273A}"/>
              </a:ext>
            </a:extLst>
          </p:cNvPr>
          <p:cNvSpPr/>
          <p:nvPr/>
        </p:nvSpPr>
        <p:spPr>
          <a:xfrm>
            <a:off x="1282468" y="162306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06" name="Rectangle 1905">
            <a:extLst>
              <a:ext uri="{FF2B5EF4-FFF2-40B4-BE49-F238E27FC236}">
                <a16:creationId xmlns:a16="http://schemas.microsoft.com/office/drawing/2014/main" id="{50D0F884-B3AF-4FD0-8682-AA9266BF62A2}"/>
              </a:ext>
            </a:extLst>
          </p:cNvPr>
          <p:cNvSpPr/>
          <p:nvPr/>
        </p:nvSpPr>
        <p:spPr>
          <a:xfrm>
            <a:off x="729252" y="199186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07" name="Rectangle 1906">
            <a:extLst>
              <a:ext uri="{FF2B5EF4-FFF2-40B4-BE49-F238E27FC236}">
                <a16:creationId xmlns:a16="http://schemas.microsoft.com/office/drawing/2014/main" id="{FF309ED8-C98C-4BD0-8C7F-89FF2B159145}"/>
              </a:ext>
            </a:extLst>
          </p:cNvPr>
          <p:cNvSpPr/>
          <p:nvPr/>
        </p:nvSpPr>
        <p:spPr>
          <a:xfrm>
            <a:off x="1098063" y="199186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08" name="Rectangle 1907">
            <a:extLst>
              <a:ext uri="{FF2B5EF4-FFF2-40B4-BE49-F238E27FC236}">
                <a16:creationId xmlns:a16="http://schemas.microsoft.com/office/drawing/2014/main" id="{D339E83E-83B7-4269-87DB-D2EF0420EC19}"/>
              </a:ext>
            </a:extLst>
          </p:cNvPr>
          <p:cNvSpPr/>
          <p:nvPr/>
        </p:nvSpPr>
        <p:spPr>
          <a:xfrm>
            <a:off x="1559070" y="180746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09" name="Rectangle 1908">
            <a:extLst>
              <a:ext uri="{FF2B5EF4-FFF2-40B4-BE49-F238E27FC236}">
                <a16:creationId xmlns:a16="http://schemas.microsoft.com/office/drawing/2014/main" id="{8F62006D-4013-41BB-A8E2-3CB9E79A0960}"/>
              </a:ext>
            </a:extLst>
          </p:cNvPr>
          <p:cNvSpPr/>
          <p:nvPr/>
        </p:nvSpPr>
        <p:spPr>
          <a:xfrm>
            <a:off x="1466872" y="885445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10" name="Rectangle 1909">
            <a:extLst>
              <a:ext uri="{FF2B5EF4-FFF2-40B4-BE49-F238E27FC236}">
                <a16:creationId xmlns:a16="http://schemas.microsoft.com/office/drawing/2014/main" id="{D048C1A8-4D9A-414C-AB67-9B4FA7A1971D}"/>
              </a:ext>
            </a:extLst>
          </p:cNvPr>
          <p:cNvSpPr/>
          <p:nvPr/>
        </p:nvSpPr>
        <p:spPr>
          <a:xfrm>
            <a:off x="1559072" y="106984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11" name="Rectangle 1910">
            <a:extLst>
              <a:ext uri="{FF2B5EF4-FFF2-40B4-BE49-F238E27FC236}">
                <a16:creationId xmlns:a16="http://schemas.microsoft.com/office/drawing/2014/main" id="{4267740F-F2CF-4AAA-8A7D-72105436E1BE}"/>
              </a:ext>
            </a:extLst>
          </p:cNvPr>
          <p:cNvSpPr/>
          <p:nvPr/>
        </p:nvSpPr>
        <p:spPr>
          <a:xfrm>
            <a:off x="1651275" y="125425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12" name="Rectangle 1911">
            <a:extLst>
              <a:ext uri="{FF2B5EF4-FFF2-40B4-BE49-F238E27FC236}">
                <a16:creationId xmlns:a16="http://schemas.microsoft.com/office/drawing/2014/main" id="{D356E217-32F7-4D42-B4E9-564E7084C522}"/>
              </a:ext>
            </a:extLst>
          </p:cNvPr>
          <p:cNvSpPr/>
          <p:nvPr/>
        </p:nvSpPr>
        <p:spPr>
          <a:xfrm>
            <a:off x="2020083" y="199186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13" name="Rectangle 1912">
            <a:extLst>
              <a:ext uri="{FF2B5EF4-FFF2-40B4-BE49-F238E27FC236}">
                <a16:creationId xmlns:a16="http://schemas.microsoft.com/office/drawing/2014/main" id="{01F16192-D8E9-40FC-92D8-8F7C9497A5E6}"/>
              </a:ext>
            </a:extLst>
          </p:cNvPr>
          <p:cNvSpPr/>
          <p:nvPr/>
        </p:nvSpPr>
        <p:spPr>
          <a:xfrm rot="10800000">
            <a:off x="2296686" y="217627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14" name="Rectangle 1913">
            <a:extLst>
              <a:ext uri="{FF2B5EF4-FFF2-40B4-BE49-F238E27FC236}">
                <a16:creationId xmlns:a16="http://schemas.microsoft.com/office/drawing/2014/main" id="{A3E82ECD-4D7B-471E-8F7D-291EDBE46B45}"/>
              </a:ext>
            </a:extLst>
          </p:cNvPr>
          <p:cNvSpPr/>
          <p:nvPr/>
        </p:nvSpPr>
        <p:spPr>
          <a:xfrm rot="10800000">
            <a:off x="1927878" y="217627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15" name="Rectangle 1914">
            <a:extLst>
              <a:ext uri="{FF2B5EF4-FFF2-40B4-BE49-F238E27FC236}">
                <a16:creationId xmlns:a16="http://schemas.microsoft.com/office/drawing/2014/main" id="{AA05ACD3-E270-4DB9-9A37-EDB2FBA35084}"/>
              </a:ext>
            </a:extLst>
          </p:cNvPr>
          <p:cNvSpPr/>
          <p:nvPr/>
        </p:nvSpPr>
        <p:spPr>
          <a:xfrm>
            <a:off x="544849" y="199186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16" name="Rectangle 1915">
            <a:extLst>
              <a:ext uri="{FF2B5EF4-FFF2-40B4-BE49-F238E27FC236}">
                <a16:creationId xmlns:a16="http://schemas.microsoft.com/office/drawing/2014/main" id="{9D15280B-B046-4A5D-9FE6-2B317F356BAD}"/>
              </a:ext>
            </a:extLst>
          </p:cNvPr>
          <p:cNvSpPr/>
          <p:nvPr/>
        </p:nvSpPr>
        <p:spPr>
          <a:xfrm>
            <a:off x="1835679" y="199186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17" name="Rectangle 1916">
            <a:extLst>
              <a:ext uri="{FF2B5EF4-FFF2-40B4-BE49-F238E27FC236}">
                <a16:creationId xmlns:a16="http://schemas.microsoft.com/office/drawing/2014/main" id="{758DDCD7-6CF5-4D59-BF32-5133652193F0}"/>
              </a:ext>
            </a:extLst>
          </p:cNvPr>
          <p:cNvSpPr/>
          <p:nvPr/>
        </p:nvSpPr>
        <p:spPr>
          <a:xfrm rot="10800000">
            <a:off x="1374664" y="254508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18" name="Rectangle 1917">
            <a:extLst>
              <a:ext uri="{FF2B5EF4-FFF2-40B4-BE49-F238E27FC236}">
                <a16:creationId xmlns:a16="http://schemas.microsoft.com/office/drawing/2014/main" id="{3FB2BD2F-435B-4BE9-9A31-B18F18CE1AFA}"/>
              </a:ext>
            </a:extLst>
          </p:cNvPr>
          <p:cNvSpPr/>
          <p:nvPr/>
        </p:nvSpPr>
        <p:spPr>
          <a:xfrm rot="10800000">
            <a:off x="1466871" y="236067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19" name="Rectangle 1918">
            <a:extLst>
              <a:ext uri="{FF2B5EF4-FFF2-40B4-BE49-F238E27FC236}">
                <a16:creationId xmlns:a16="http://schemas.microsoft.com/office/drawing/2014/main" id="{9E11569D-410D-4CD4-A4B9-1145B243453D}"/>
              </a:ext>
            </a:extLst>
          </p:cNvPr>
          <p:cNvSpPr/>
          <p:nvPr/>
        </p:nvSpPr>
        <p:spPr>
          <a:xfrm rot="10800000">
            <a:off x="1651275" y="272948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20" name="Rectangle 1919">
            <a:extLst>
              <a:ext uri="{FF2B5EF4-FFF2-40B4-BE49-F238E27FC236}">
                <a16:creationId xmlns:a16="http://schemas.microsoft.com/office/drawing/2014/main" id="{2A93B6CD-CC6F-4C83-BDEA-245D43613CC1}"/>
              </a:ext>
            </a:extLst>
          </p:cNvPr>
          <p:cNvSpPr/>
          <p:nvPr/>
        </p:nvSpPr>
        <p:spPr>
          <a:xfrm rot="10800000">
            <a:off x="1374664" y="291388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21" name="Rectangle 1920">
            <a:extLst>
              <a:ext uri="{FF2B5EF4-FFF2-40B4-BE49-F238E27FC236}">
                <a16:creationId xmlns:a16="http://schemas.microsoft.com/office/drawing/2014/main" id="{469CA10B-862F-4190-862C-3E0591FA6287}"/>
              </a:ext>
            </a:extLst>
          </p:cNvPr>
          <p:cNvSpPr/>
          <p:nvPr/>
        </p:nvSpPr>
        <p:spPr>
          <a:xfrm rot="10800000">
            <a:off x="1651275" y="236067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22" name="Rectangle 1921">
            <a:extLst>
              <a:ext uri="{FF2B5EF4-FFF2-40B4-BE49-F238E27FC236}">
                <a16:creationId xmlns:a16="http://schemas.microsoft.com/office/drawing/2014/main" id="{2F1BE199-3F87-49E1-AA6C-DF6276DB978F}"/>
              </a:ext>
            </a:extLst>
          </p:cNvPr>
          <p:cNvSpPr/>
          <p:nvPr/>
        </p:nvSpPr>
        <p:spPr>
          <a:xfrm rot="10800000">
            <a:off x="1743472" y="254508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23" name="Rectangle 1922">
            <a:extLst>
              <a:ext uri="{FF2B5EF4-FFF2-40B4-BE49-F238E27FC236}">
                <a16:creationId xmlns:a16="http://schemas.microsoft.com/office/drawing/2014/main" id="{89728F0D-6C07-4810-8EF6-4B7DEED973BC}"/>
              </a:ext>
            </a:extLst>
          </p:cNvPr>
          <p:cNvSpPr/>
          <p:nvPr/>
        </p:nvSpPr>
        <p:spPr>
          <a:xfrm rot="10800000">
            <a:off x="1651275" y="309829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24" name="Rectangle 1923">
            <a:extLst>
              <a:ext uri="{FF2B5EF4-FFF2-40B4-BE49-F238E27FC236}">
                <a16:creationId xmlns:a16="http://schemas.microsoft.com/office/drawing/2014/main" id="{1C075000-601F-4CFE-B6E0-0DBC0D12D355}"/>
              </a:ext>
            </a:extLst>
          </p:cNvPr>
          <p:cNvSpPr/>
          <p:nvPr/>
        </p:nvSpPr>
        <p:spPr>
          <a:xfrm rot="10800000">
            <a:off x="1559066" y="328269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25" name="Rectangle 1924">
            <a:extLst>
              <a:ext uri="{FF2B5EF4-FFF2-40B4-BE49-F238E27FC236}">
                <a16:creationId xmlns:a16="http://schemas.microsoft.com/office/drawing/2014/main" id="{DD1F23CE-E9E7-4B36-933C-12975E575731}"/>
              </a:ext>
            </a:extLst>
          </p:cNvPr>
          <p:cNvSpPr/>
          <p:nvPr/>
        </p:nvSpPr>
        <p:spPr>
          <a:xfrm rot="10800000">
            <a:off x="2388891" y="236067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26" name="Rectangle 1925">
            <a:extLst>
              <a:ext uri="{FF2B5EF4-FFF2-40B4-BE49-F238E27FC236}">
                <a16:creationId xmlns:a16="http://schemas.microsoft.com/office/drawing/2014/main" id="{A228EE48-2084-4C64-896A-80E78DB23788}"/>
              </a:ext>
            </a:extLst>
          </p:cNvPr>
          <p:cNvSpPr/>
          <p:nvPr/>
        </p:nvSpPr>
        <p:spPr>
          <a:xfrm rot="10800000">
            <a:off x="2296684" y="254508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27" name="Rectangle 1926">
            <a:extLst>
              <a:ext uri="{FF2B5EF4-FFF2-40B4-BE49-F238E27FC236}">
                <a16:creationId xmlns:a16="http://schemas.microsoft.com/office/drawing/2014/main" id="{B5877936-877E-49FD-BE30-0780CEB73CEE}"/>
              </a:ext>
            </a:extLst>
          </p:cNvPr>
          <p:cNvSpPr/>
          <p:nvPr/>
        </p:nvSpPr>
        <p:spPr>
          <a:xfrm>
            <a:off x="3218710" y="701040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28" name="Rectangle 1927">
            <a:extLst>
              <a:ext uri="{FF2B5EF4-FFF2-40B4-BE49-F238E27FC236}">
                <a16:creationId xmlns:a16="http://schemas.microsoft.com/office/drawing/2014/main" id="{46A66EC9-BC8E-4579-AAEC-A35702A421AA}"/>
              </a:ext>
            </a:extLst>
          </p:cNvPr>
          <p:cNvSpPr/>
          <p:nvPr/>
        </p:nvSpPr>
        <p:spPr>
          <a:xfrm>
            <a:off x="3587519" y="701040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29" name="Rectangle 1928">
            <a:extLst>
              <a:ext uri="{FF2B5EF4-FFF2-40B4-BE49-F238E27FC236}">
                <a16:creationId xmlns:a16="http://schemas.microsoft.com/office/drawing/2014/main" id="{4EE63CED-FCDF-4DCD-AA44-FD6A446C65DA}"/>
              </a:ext>
            </a:extLst>
          </p:cNvPr>
          <p:cNvSpPr/>
          <p:nvPr/>
        </p:nvSpPr>
        <p:spPr>
          <a:xfrm>
            <a:off x="3403114" y="701040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30" name="Rectangle 1929">
            <a:extLst>
              <a:ext uri="{FF2B5EF4-FFF2-40B4-BE49-F238E27FC236}">
                <a16:creationId xmlns:a16="http://schemas.microsoft.com/office/drawing/2014/main" id="{CD59DF65-3ACB-4E1A-82ED-E285F12212F9}"/>
              </a:ext>
            </a:extLst>
          </p:cNvPr>
          <p:cNvSpPr/>
          <p:nvPr/>
        </p:nvSpPr>
        <p:spPr>
          <a:xfrm>
            <a:off x="3126508" y="516636"/>
            <a:ext cx="184402" cy="184402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31" name="Rectangle 1930">
            <a:extLst>
              <a:ext uri="{FF2B5EF4-FFF2-40B4-BE49-F238E27FC236}">
                <a16:creationId xmlns:a16="http://schemas.microsoft.com/office/drawing/2014/main" id="{4ED5636F-81DC-49D4-B83A-361E18992BBF}"/>
              </a:ext>
            </a:extLst>
          </p:cNvPr>
          <p:cNvSpPr/>
          <p:nvPr/>
        </p:nvSpPr>
        <p:spPr>
          <a:xfrm>
            <a:off x="3310912" y="516636"/>
            <a:ext cx="184402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32" name="Rectangle 1931">
            <a:extLst>
              <a:ext uri="{FF2B5EF4-FFF2-40B4-BE49-F238E27FC236}">
                <a16:creationId xmlns:a16="http://schemas.microsoft.com/office/drawing/2014/main" id="{C3423E61-6CA9-4ED3-9276-BFDD51F1B0AC}"/>
              </a:ext>
            </a:extLst>
          </p:cNvPr>
          <p:cNvSpPr/>
          <p:nvPr/>
        </p:nvSpPr>
        <p:spPr>
          <a:xfrm>
            <a:off x="3495316" y="516636"/>
            <a:ext cx="184402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33" name="Rectangle 1932">
            <a:extLst>
              <a:ext uri="{FF2B5EF4-FFF2-40B4-BE49-F238E27FC236}">
                <a16:creationId xmlns:a16="http://schemas.microsoft.com/office/drawing/2014/main" id="{54513109-89A8-4B05-9D97-C7D2B7FCB367}"/>
              </a:ext>
            </a:extLst>
          </p:cNvPr>
          <p:cNvSpPr/>
          <p:nvPr/>
        </p:nvSpPr>
        <p:spPr>
          <a:xfrm>
            <a:off x="3679721" y="516636"/>
            <a:ext cx="184402" cy="184402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34" name="Rectangle 1933">
            <a:extLst>
              <a:ext uri="{FF2B5EF4-FFF2-40B4-BE49-F238E27FC236}">
                <a16:creationId xmlns:a16="http://schemas.microsoft.com/office/drawing/2014/main" id="{F9EF4EC4-CF8D-4863-8602-F0BD6E167BAF}"/>
              </a:ext>
            </a:extLst>
          </p:cNvPr>
          <p:cNvSpPr/>
          <p:nvPr/>
        </p:nvSpPr>
        <p:spPr>
          <a:xfrm>
            <a:off x="4048532" y="516636"/>
            <a:ext cx="184402" cy="184402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35" name="Rectangle 1934">
            <a:extLst>
              <a:ext uri="{FF2B5EF4-FFF2-40B4-BE49-F238E27FC236}">
                <a16:creationId xmlns:a16="http://schemas.microsoft.com/office/drawing/2014/main" id="{3D2DBB72-34E7-4E96-B6F9-E5ACD58DA7DC}"/>
              </a:ext>
            </a:extLst>
          </p:cNvPr>
          <p:cNvSpPr/>
          <p:nvPr/>
        </p:nvSpPr>
        <p:spPr>
          <a:xfrm>
            <a:off x="4232937" y="516636"/>
            <a:ext cx="184402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36" name="Rectangle 1935">
            <a:extLst>
              <a:ext uri="{FF2B5EF4-FFF2-40B4-BE49-F238E27FC236}">
                <a16:creationId xmlns:a16="http://schemas.microsoft.com/office/drawing/2014/main" id="{47D3E3D9-2C68-4B93-B923-8ED086749B32}"/>
              </a:ext>
            </a:extLst>
          </p:cNvPr>
          <p:cNvSpPr/>
          <p:nvPr/>
        </p:nvSpPr>
        <p:spPr>
          <a:xfrm>
            <a:off x="3864127" y="516636"/>
            <a:ext cx="184402" cy="184402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37" name="Rectangle 1936">
            <a:extLst>
              <a:ext uri="{FF2B5EF4-FFF2-40B4-BE49-F238E27FC236}">
                <a16:creationId xmlns:a16="http://schemas.microsoft.com/office/drawing/2014/main" id="{B06F2ED4-3477-4706-8A26-8FCBB753D8BF}"/>
              </a:ext>
            </a:extLst>
          </p:cNvPr>
          <p:cNvSpPr/>
          <p:nvPr/>
        </p:nvSpPr>
        <p:spPr>
          <a:xfrm>
            <a:off x="4417341" y="516636"/>
            <a:ext cx="184402" cy="184402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38" name="Rectangle 1937">
            <a:extLst>
              <a:ext uri="{FF2B5EF4-FFF2-40B4-BE49-F238E27FC236}">
                <a16:creationId xmlns:a16="http://schemas.microsoft.com/office/drawing/2014/main" id="{9F71C62B-5549-4236-9A84-7E4C75576647}"/>
              </a:ext>
            </a:extLst>
          </p:cNvPr>
          <p:cNvSpPr/>
          <p:nvPr/>
        </p:nvSpPr>
        <p:spPr>
          <a:xfrm>
            <a:off x="4601744" y="516636"/>
            <a:ext cx="184402" cy="184402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39" name="Rectangle 1938">
            <a:extLst>
              <a:ext uri="{FF2B5EF4-FFF2-40B4-BE49-F238E27FC236}">
                <a16:creationId xmlns:a16="http://schemas.microsoft.com/office/drawing/2014/main" id="{E9C9D3D5-21CF-4168-BDAB-60594F30EA0D}"/>
              </a:ext>
            </a:extLst>
          </p:cNvPr>
          <p:cNvSpPr/>
          <p:nvPr/>
        </p:nvSpPr>
        <p:spPr>
          <a:xfrm>
            <a:off x="4786148" y="516636"/>
            <a:ext cx="184402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40" name="Rectangle 1939">
            <a:extLst>
              <a:ext uri="{FF2B5EF4-FFF2-40B4-BE49-F238E27FC236}">
                <a16:creationId xmlns:a16="http://schemas.microsoft.com/office/drawing/2014/main" id="{F973A742-78CC-40EE-A358-82963F0DB771}"/>
              </a:ext>
            </a:extLst>
          </p:cNvPr>
          <p:cNvSpPr/>
          <p:nvPr/>
        </p:nvSpPr>
        <p:spPr>
          <a:xfrm>
            <a:off x="4970552" y="516636"/>
            <a:ext cx="184402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41" name="Rectangle 1940">
            <a:extLst>
              <a:ext uri="{FF2B5EF4-FFF2-40B4-BE49-F238E27FC236}">
                <a16:creationId xmlns:a16="http://schemas.microsoft.com/office/drawing/2014/main" id="{A3180F59-05C7-4ADB-9C12-612E279B1C29}"/>
              </a:ext>
            </a:extLst>
          </p:cNvPr>
          <p:cNvSpPr/>
          <p:nvPr/>
        </p:nvSpPr>
        <p:spPr>
          <a:xfrm>
            <a:off x="5154956" y="516636"/>
            <a:ext cx="184402" cy="184402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42" name="Rectangle 1941">
            <a:extLst>
              <a:ext uri="{FF2B5EF4-FFF2-40B4-BE49-F238E27FC236}">
                <a16:creationId xmlns:a16="http://schemas.microsoft.com/office/drawing/2014/main" id="{B8342401-DE15-47EB-9A0B-E33688E363C1}"/>
              </a:ext>
            </a:extLst>
          </p:cNvPr>
          <p:cNvSpPr/>
          <p:nvPr/>
        </p:nvSpPr>
        <p:spPr>
          <a:xfrm>
            <a:off x="5523764" y="516636"/>
            <a:ext cx="184402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43" name="Rectangle 1942">
            <a:extLst>
              <a:ext uri="{FF2B5EF4-FFF2-40B4-BE49-F238E27FC236}">
                <a16:creationId xmlns:a16="http://schemas.microsoft.com/office/drawing/2014/main" id="{E374BB76-5547-4895-A262-139B9EBDFFBE}"/>
              </a:ext>
            </a:extLst>
          </p:cNvPr>
          <p:cNvSpPr/>
          <p:nvPr/>
        </p:nvSpPr>
        <p:spPr>
          <a:xfrm>
            <a:off x="5892568" y="516636"/>
            <a:ext cx="184402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44" name="Rectangle 1943">
            <a:extLst>
              <a:ext uri="{FF2B5EF4-FFF2-40B4-BE49-F238E27FC236}">
                <a16:creationId xmlns:a16="http://schemas.microsoft.com/office/drawing/2014/main" id="{B3DEE5AA-50F6-4A83-9A38-606B7CFCECA1}"/>
              </a:ext>
            </a:extLst>
          </p:cNvPr>
          <p:cNvSpPr/>
          <p:nvPr/>
        </p:nvSpPr>
        <p:spPr>
          <a:xfrm>
            <a:off x="5339360" y="516636"/>
            <a:ext cx="184402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45" name="Rectangle 1944">
            <a:extLst>
              <a:ext uri="{FF2B5EF4-FFF2-40B4-BE49-F238E27FC236}">
                <a16:creationId xmlns:a16="http://schemas.microsoft.com/office/drawing/2014/main" id="{8E0F1438-B013-4DD5-A3AC-594AA5CF1305}"/>
              </a:ext>
            </a:extLst>
          </p:cNvPr>
          <p:cNvSpPr/>
          <p:nvPr/>
        </p:nvSpPr>
        <p:spPr>
          <a:xfrm>
            <a:off x="4140735" y="701040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46" name="Rectangle 1945">
            <a:extLst>
              <a:ext uri="{FF2B5EF4-FFF2-40B4-BE49-F238E27FC236}">
                <a16:creationId xmlns:a16="http://schemas.microsoft.com/office/drawing/2014/main" id="{2165E8F6-6257-473C-92CF-68E67EB83FBC}"/>
              </a:ext>
            </a:extLst>
          </p:cNvPr>
          <p:cNvSpPr/>
          <p:nvPr/>
        </p:nvSpPr>
        <p:spPr>
          <a:xfrm>
            <a:off x="4509542" y="701040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47" name="Rectangle 1946">
            <a:extLst>
              <a:ext uri="{FF2B5EF4-FFF2-40B4-BE49-F238E27FC236}">
                <a16:creationId xmlns:a16="http://schemas.microsoft.com/office/drawing/2014/main" id="{7EF0C35C-4E88-42E5-ABC4-46289D081847}"/>
              </a:ext>
            </a:extLst>
          </p:cNvPr>
          <p:cNvSpPr/>
          <p:nvPr/>
        </p:nvSpPr>
        <p:spPr>
          <a:xfrm>
            <a:off x="4693946" y="701040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48" name="Rectangle 1947">
            <a:extLst>
              <a:ext uri="{FF2B5EF4-FFF2-40B4-BE49-F238E27FC236}">
                <a16:creationId xmlns:a16="http://schemas.microsoft.com/office/drawing/2014/main" id="{186E2837-9BB6-4B27-9892-89EFEE447FF6}"/>
              </a:ext>
            </a:extLst>
          </p:cNvPr>
          <p:cNvSpPr/>
          <p:nvPr/>
        </p:nvSpPr>
        <p:spPr>
          <a:xfrm>
            <a:off x="4878350" y="701040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49" name="Rectangle 1948">
            <a:extLst>
              <a:ext uri="{FF2B5EF4-FFF2-40B4-BE49-F238E27FC236}">
                <a16:creationId xmlns:a16="http://schemas.microsoft.com/office/drawing/2014/main" id="{4B41E0E0-2E17-4E17-BBA2-A11B93955723}"/>
              </a:ext>
            </a:extLst>
          </p:cNvPr>
          <p:cNvSpPr/>
          <p:nvPr/>
        </p:nvSpPr>
        <p:spPr>
          <a:xfrm>
            <a:off x="5800366" y="701040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50" name="Rectangle 1949">
            <a:extLst>
              <a:ext uri="{FF2B5EF4-FFF2-40B4-BE49-F238E27FC236}">
                <a16:creationId xmlns:a16="http://schemas.microsoft.com/office/drawing/2014/main" id="{729865BB-9230-47C7-B6BE-3580B50439EF}"/>
              </a:ext>
            </a:extLst>
          </p:cNvPr>
          <p:cNvSpPr/>
          <p:nvPr/>
        </p:nvSpPr>
        <p:spPr>
          <a:xfrm>
            <a:off x="5615963" y="701040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51" name="Rectangle 1950">
            <a:extLst>
              <a:ext uri="{FF2B5EF4-FFF2-40B4-BE49-F238E27FC236}">
                <a16:creationId xmlns:a16="http://schemas.microsoft.com/office/drawing/2014/main" id="{19251671-D1F9-43BD-97C0-10E32ED012FF}"/>
              </a:ext>
            </a:extLst>
          </p:cNvPr>
          <p:cNvSpPr/>
          <p:nvPr/>
        </p:nvSpPr>
        <p:spPr>
          <a:xfrm>
            <a:off x="3034306" y="701040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52" name="Rectangle 1951">
            <a:extLst>
              <a:ext uri="{FF2B5EF4-FFF2-40B4-BE49-F238E27FC236}">
                <a16:creationId xmlns:a16="http://schemas.microsoft.com/office/drawing/2014/main" id="{0B42BFA5-ABDC-4459-BDF0-8219F2CCDF97}"/>
              </a:ext>
            </a:extLst>
          </p:cNvPr>
          <p:cNvSpPr/>
          <p:nvPr/>
        </p:nvSpPr>
        <p:spPr>
          <a:xfrm>
            <a:off x="5984770" y="701040"/>
            <a:ext cx="184402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53" name="Rectangle 1952">
            <a:extLst>
              <a:ext uri="{FF2B5EF4-FFF2-40B4-BE49-F238E27FC236}">
                <a16:creationId xmlns:a16="http://schemas.microsoft.com/office/drawing/2014/main" id="{71A22FAF-88D1-422A-ACA4-F73D83239A1A}"/>
              </a:ext>
            </a:extLst>
          </p:cNvPr>
          <p:cNvSpPr/>
          <p:nvPr/>
        </p:nvSpPr>
        <p:spPr>
          <a:xfrm rot="10800000">
            <a:off x="5615960" y="328269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54" name="Rectangle 1953">
            <a:extLst>
              <a:ext uri="{FF2B5EF4-FFF2-40B4-BE49-F238E27FC236}">
                <a16:creationId xmlns:a16="http://schemas.microsoft.com/office/drawing/2014/main" id="{FD7E0B84-51DE-4629-BA33-C3823CBC8EAB}"/>
              </a:ext>
            </a:extLst>
          </p:cNvPr>
          <p:cNvSpPr/>
          <p:nvPr/>
        </p:nvSpPr>
        <p:spPr>
          <a:xfrm rot="10800000">
            <a:off x="5247157" y="328269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55" name="Rectangle 1954">
            <a:extLst>
              <a:ext uri="{FF2B5EF4-FFF2-40B4-BE49-F238E27FC236}">
                <a16:creationId xmlns:a16="http://schemas.microsoft.com/office/drawing/2014/main" id="{B2051598-5EC0-477C-A584-8EED44C6BAA6}"/>
              </a:ext>
            </a:extLst>
          </p:cNvPr>
          <p:cNvSpPr/>
          <p:nvPr/>
        </p:nvSpPr>
        <p:spPr>
          <a:xfrm rot="10800000">
            <a:off x="5062753" y="328269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56" name="Rectangle 1955">
            <a:extLst>
              <a:ext uri="{FF2B5EF4-FFF2-40B4-BE49-F238E27FC236}">
                <a16:creationId xmlns:a16="http://schemas.microsoft.com/office/drawing/2014/main" id="{32883826-D060-4A81-9C0F-58EF0D74DC1A}"/>
              </a:ext>
            </a:extLst>
          </p:cNvPr>
          <p:cNvSpPr/>
          <p:nvPr/>
        </p:nvSpPr>
        <p:spPr>
          <a:xfrm rot="10800000">
            <a:off x="4878349" y="328269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57" name="Rectangle 1956">
            <a:extLst>
              <a:ext uri="{FF2B5EF4-FFF2-40B4-BE49-F238E27FC236}">
                <a16:creationId xmlns:a16="http://schemas.microsoft.com/office/drawing/2014/main" id="{79723B85-6583-465F-B1B1-5B14C6A90C97}"/>
              </a:ext>
            </a:extLst>
          </p:cNvPr>
          <p:cNvSpPr/>
          <p:nvPr/>
        </p:nvSpPr>
        <p:spPr>
          <a:xfrm rot="10800000">
            <a:off x="4325137" y="328269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58" name="Rectangle 1957">
            <a:extLst>
              <a:ext uri="{FF2B5EF4-FFF2-40B4-BE49-F238E27FC236}">
                <a16:creationId xmlns:a16="http://schemas.microsoft.com/office/drawing/2014/main" id="{908BF77D-6746-4E4C-BBE4-D1466E14ADEA}"/>
              </a:ext>
            </a:extLst>
          </p:cNvPr>
          <p:cNvSpPr/>
          <p:nvPr/>
        </p:nvSpPr>
        <p:spPr>
          <a:xfrm rot="10800000">
            <a:off x="3034301" y="328269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59" name="Rectangle 1958">
            <a:extLst>
              <a:ext uri="{FF2B5EF4-FFF2-40B4-BE49-F238E27FC236}">
                <a16:creationId xmlns:a16="http://schemas.microsoft.com/office/drawing/2014/main" id="{AE245A0D-F3B4-4F6A-87A1-AE79C2B87D52}"/>
              </a:ext>
            </a:extLst>
          </p:cNvPr>
          <p:cNvSpPr/>
          <p:nvPr/>
        </p:nvSpPr>
        <p:spPr>
          <a:xfrm rot="10800000">
            <a:off x="5984769" y="3282696"/>
            <a:ext cx="184403" cy="184402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60" name="Rectangle 1959">
            <a:extLst>
              <a:ext uri="{FF2B5EF4-FFF2-40B4-BE49-F238E27FC236}">
                <a16:creationId xmlns:a16="http://schemas.microsoft.com/office/drawing/2014/main" id="{7523A057-5B12-4658-BBC1-AF253DCE1A8F}"/>
              </a:ext>
            </a:extLst>
          </p:cNvPr>
          <p:cNvSpPr/>
          <p:nvPr/>
        </p:nvSpPr>
        <p:spPr>
          <a:xfrm>
            <a:off x="3310915" y="125425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61" name="Rectangle 1960">
            <a:extLst>
              <a:ext uri="{FF2B5EF4-FFF2-40B4-BE49-F238E27FC236}">
                <a16:creationId xmlns:a16="http://schemas.microsoft.com/office/drawing/2014/main" id="{94C70658-9AAF-44BA-A0A1-23F5437CB0EF}"/>
              </a:ext>
            </a:extLst>
          </p:cNvPr>
          <p:cNvSpPr/>
          <p:nvPr/>
        </p:nvSpPr>
        <p:spPr>
          <a:xfrm>
            <a:off x="4417345" y="125425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62" name="Rectangle 1961">
            <a:extLst>
              <a:ext uri="{FF2B5EF4-FFF2-40B4-BE49-F238E27FC236}">
                <a16:creationId xmlns:a16="http://schemas.microsoft.com/office/drawing/2014/main" id="{E07B3AFD-29DC-4F82-BB68-61F535375BC9}"/>
              </a:ext>
            </a:extLst>
          </p:cNvPr>
          <p:cNvSpPr/>
          <p:nvPr/>
        </p:nvSpPr>
        <p:spPr>
          <a:xfrm>
            <a:off x="4232941" y="125425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63" name="Rectangle 1962">
            <a:extLst>
              <a:ext uri="{FF2B5EF4-FFF2-40B4-BE49-F238E27FC236}">
                <a16:creationId xmlns:a16="http://schemas.microsoft.com/office/drawing/2014/main" id="{3A572AE8-D767-4F92-A72E-B87EEABE3932}"/>
              </a:ext>
            </a:extLst>
          </p:cNvPr>
          <p:cNvSpPr/>
          <p:nvPr/>
        </p:nvSpPr>
        <p:spPr>
          <a:xfrm>
            <a:off x="4140739" y="106984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64" name="Rectangle 1963">
            <a:extLst>
              <a:ext uri="{FF2B5EF4-FFF2-40B4-BE49-F238E27FC236}">
                <a16:creationId xmlns:a16="http://schemas.microsoft.com/office/drawing/2014/main" id="{F8FE80CB-05F5-46F6-BBDA-ABD9733796CF}"/>
              </a:ext>
            </a:extLst>
          </p:cNvPr>
          <p:cNvSpPr/>
          <p:nvPr/>
        </p:nvSpPr>
        <p:spPr>
          <a:xfrm>
            <a:off x="4786152" y="125425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65" name="Rectangle 1964">
            <a:extLst>
              <a:ext uri="{FF2B5EF4-FFF2-40B4-BE49-F238E27FC236}">
                <a16:creationId xmlns:a16="http://schemas.microsoft.com/office/drawing/2014/main" id="{17B993C3-B439-4758-A51A-0224255B43CA}"/>
              </a:ext>
            </a:extLst>
          </p:cNvPr>
          <p:cNvSpPr/>
          <p:nvPr/>
        </p:nvSpPr>
        <p:spPr>
          <a:xfrm>
            <a:off x="5154960" y="125425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66" name="Rectangle 1965">
            <a:extLst>
              <a:ext uri="{FF2B5EF4-FFF2-40B4-BE49-F238E27FC236}">
                <a16:creationId xmlns:a16="http://schemas.microsoft.com/office/drawing/2014/main" id="{18CA1F8A-06AD-4747-9F80-A080CF9971FE}"/>
              </a:ext>
            </a:extLst>
          </p:cNvPr>
          <p:cNvSpPr/>
          <p:nvPr/>
        </p:nvSpPr>
        <p:spPr>
          <a:xfrm>
            <a:off x="4970556" y="125425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67" name="Rectangle 1966">
            <a:extLst>
              <a:ext uri="{FF2B5EF4-FFF2-40B4-BE49-F238E27FC236}">
                <a16:creationId xmlns:a16="http://schemas.microsoft.com/office/drawing/2014/main" id="{C67744B0-B2B1-4B39-9F13-DE50FCA37CB9}"/>
              </a:ext>
            </a:extLst>
          </p:cNvPr>
          <p:cNvSpPr/>
          <p:nvPr/>
        </p:nvSpPr>
        <p:spPr>
          <a:xfrm>
            <a:off x="4693950" y="106984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68" name="Rectangle 1967">
            <a:extLst>
              <a:ext uri="{FF2B5EF4-FFF2-40B4-BE49-F238E27FC236}">
                <a16:creationId xmlns:a16="http://schemas.microsoft.com/office/drawing/2014/main" id="{B10E6B2F-3A8F-488A-AA1F-8981E195BD53}"/>
              </a:ext>
            </a:extLst>
          </p:cNvPr>
          <p:cNvSpPr/>
          <p:nvPr/>
        </p:nvSpPr>
        <p:spPr>
          <a:xfrm>
            <a:off x="4878354" y="106984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69" name="Rectangle 1968">
            <a:extLst>
              <a:ext uri="{FF2B5EF4-FFF2-40B4-BE49-F238E27FC236}">
                <a16:creationId xmlns:a16="http://schemas.microsoft.com/office/drawing/2014/main" id="{93220150-F7D8-4818-8723-12CB228D15B7}"/>
              </a:ext>
            </a:extLst>
          </p:cNvPr>
          <p:cNvSpPr/>
          <p:nvPr/>
        </p:nvSpPr>
        <p:spPr>
          <a:xfrm>
            <a:off x="5523769" y="125425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70" name="Rectangle 1969">
            <a:extLst>
              <a:ext uri="{FF2B5EF4-FFF2-40B4-BE49-F238E27FC236}">
                <a16:creationId xmlns:a16="http://schemas.microsoft.com/office/drawing/2014/main" id="{97D71FCC-1BF0-416D-B634-E97138785803}"/>
              </a:ext>
            </a:extLst>
          </p:cNvPr>
          <p:cNvSpPr/>
          <p:nvPr/>
        </p:nvSpPr>
        <p:spPr>
          <a:xfrm>
            <a:off x="5892573" y="125425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71" name="Rectangle 1970">
            <a:extLst>
              <a:ext uri="{FF2B5EF4-FFF2-40B4-BE49-F238E27FC236}">
                <a16:creationId xmlns:a16="http://schemas.microsoft.com/office/drawing/2014/main" id="{BD0954B9-9FD0-4C83-8E35-D6E8503E535E}"/>
              </a:ext>
            </a:extLst>
          </p:cNvPr>
          <p:cNvSpPr/>
          <p:nvPr/>
        </p:nvSpPr>
        <p:spPr>
          <a:xfrm>
            <a:off x="5247162" y="106984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72" name="Rectangle 1971">
            <a:extLst>
              <a:ext uri="{FF2B5EF4-FFF2-40B4-BE49-F238E27FC236}">
                <a16:creationId xmlns:a16="http://schemas.microsoft.com/office/drawing/2014/main" id="{694D5769-9FC9-4B32-8177-F5D4B63D8011}"/>
              </a:ext>
            </a:extLst>
          </p:cNvPr>
          <p:cNvSpPr/>
          <p:nvPr/>
        </p:nvSpPr>
        <p:spPr>
          <a:xfrm>
            <a:off x="5984775" y="1069849"/>
            <a:ext cx="184403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73" name="Rectangle 1972">
            <a:extLst>
              <a:ext uri="{FF2B5EF4-FFF2-40B4-BE49-F238E27FC236}">
                <a16:creationId xmlns:a16="http://schemas.microsoft.com/office/drawing/2014/main" id="{6638EE7E-73E6-46CF-986F-EFE8411BE407}"/>
              </a:ext>
            </a:extLst>
          </p:cNvPr>
          <p:cNvSpPr/>
          <p:nvPr/>
        </p:nvSpPr>
        <p:spPr>
          <a:xfrm>
            <a:off x="6076977" y="1254253"/>
            <a:ext cx="184403" cy="184402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74" name="Rectangle 1973">
            <a:extLst>
              <a:ext uri="{FF2B5EF4-FFF2-40B4-BE49-F238E27FC236}">
                <a16:creationId xmlns:a16="http://schemas.microsoft.com/office/drawing/2014/main" id="{6FE4CF4D-CA15-44CD-A220-3691DD8B0365}"/>
              </a:ext>
            </a:extLst>
          </p:cNvPr>
          <p:cNvSpPr/>
          <p:nvPr/>
        </p:nvSpPr>
        <p:spPr>
          <a:xfrm>
            <a:off x="3126512" y="125425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75" name="Rectangle 1974">
            <a:extLst>
              <a:ext uri="{FF2B5EF4-FFF2-40B4-BE49-F238E27FC236}">
                <a16:creationId xmlns:a16="http://schemas.microsoft.com/office/drawing/2014/main" id="{1E1C18DE-7BF6-4A74-B8BF-B0980B75DDB0}"/>
              </a:ext>
            </a:extLst>
          </p:cNvPr>
          <p:cNvSpPr/>
          <p:nvPr/>
        </p:nvSpPr>
        <p:spPr>
          <a:xfrm>
            <a:off x="3587521" y="143865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76" name="Rectangle 1975">
            <a:extLst>
              <a:ext uri="{FF2B5EF4-FFF2-40B4-BE49-F238E27FC236}">
                <a16:creationId xmlns:a16="http://schemas.microsoft.com/office/drawing/2014/main" id="{E9AA31AB-9E54-4D08-8DE5-EE5C2C2B850F}"/>
              </a:ext>
            </a:extLst>
          </p:cNvPr>
          <p:cNvSpPr/>
          <p:nvPr/>
        </p:nvSpPr>
        <p:spPr>
          <a:xfrm>
            <a:off x="3864131" y="162306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77" name="Rectangle 1976">
            <a:extLst>
              <a:ext uri="{FF2B5EF4-FFF2-40B4-BE49-F238E27FC236}">
                <a16:creationId xmlns:a16="http://schemas.microsoft.com/office/drawing/2014/main" id="{3020534A-594D-4B14-A892-8DD1BBEA393F}"/>
              </a:ext>
            </a:extLst>
          </p:cNvPr>
          <p:cNvSpPr/>
          <p:nvPr/>
        </p:nvSpPr>
        <p:spPr>
          <a:xfrm>
            <a:off x="4048536" y="162306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78" name="Rectangle 1977">
            <a:extLst>
              <a:ext uri="{FF2B5EF4-FFF2-40B4-BE49-F238E27FC236}">
                <a16:creationId xmlns:a16="http://schemas.microsoft.com/office/drawing/2014/main" id="{9D266557-24F6-42EF-9F63-247CDD7D4A80}"/>
              </a:ext>
            </a:extLst>
          </p:cNvPr>
          <p:cNvSpPr/>
          <p:nvPr/>
        </p:nvSpPr>
        <p:spPr>
          <a:xfrm>
            <a:off x="3771927" y="143865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79" name="Rectangle 1978">
            <a:extLst>
              <a:ext uri="{FF2B5EF4-FFF2-40B4-BE49-F238E27FC236}">
                <a16:creationId xmlns:a16="http://schemas.microsoft.com/office/drawing/2014/main" id="{C9C81997-AEE8-4C87-910C-AD99D61E816F}"/>
              </a:ext>
            </a:extLst>
          </p:cNvPr>
          <p:cNvSpPr/>
          <p:nvPr/>
        </p:nvSpPr>
        <p:spPr>
          <a:xfrm>
            <a:off x="4140737" y="143865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80" name="Rectangle 1979">
            <a:extLst>
              <a:ext uri="{FF2B5EF4-FFF2-40B4-BE49-F238E27FC236}">
                <a16:creationId xmlns:a16="http://schemas.microsoft.com/office/drawing/2014/main" id="{258E5E9B-5C66-4D16-9D0D-7CDE6454EC06}"/>
              </a:ext>
            </a:extLst>
          </p:cNvPr>
          <p:cNvSpPr/>
          <p:nvPr/>
        </p:nvSpPr>
        <p:spPr>
          <a:xfrm>
            <a:off x="4786151" y="1623061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81" name="Rectangle 1980">
            <a:extLst>
              <a:ext uri="{FF2B5EF4-FFF2-40B4-BE49-F238E27FC236}">
                <a16:creationId xmlns:a16="http://schemas.microsoft.com/office/drawing/2014/main" id="{CBB44DD3-1A6B-4A48-B3BB-8FD0779502F1}"/>
              </a:ext>
            </a:extLst>
          </p:cNvPr>
          <p:cNvSpPr/>
          <p:nvPr/>
        </p:nvSpPr>
        <p:spPr>
          <a:xfrm>
            <a:off x="4970555" y="1623061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82" name="Rectangle 1981">
            <a:extLst>
              <a:ext uri="{FF2B5EF4-FFF2-40B4-BE49-F238E27FC236}">
                <a16:creationId xmlns:a16="http://schemas.microsoft.com/office/drawing/2014/main" id="{2E6E5706-0288-474C-B8F2-E05A36947BA2}"/>
              </a:ext>
            </a:extLst>
          </p:cNvPr>
          <p:cNvSpPr/>
          <p:nvPr/>
        </p:nvSpPr>
        <p:spPr>
          <a:xfrm>
            <a:off x="4509544" y="143865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83" name="Rectangle 1982">
            <a:extLst>
              <a:ext uri="{FF2B5EF4-FFF2-40B4-BE49-F238E27FC236}">
                <a16:creationId xmlns:a16="http://schemas.microsoft.com/office/drawing/2014/main" id="{EDBCE4A7-4146-457B-BA64-0843C09F2E53}"/>
              </a:ext>
            </a:extLst>
          </p:cNvPr>
          <p:cNvSpPr/>
          <p:nvPr/>
        </p:nvSpPr>
        <p:spPr>
          <a:xfrm>
            <a:off x="4693948" y="143865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84" name="Rectangle 1983">
            <a:extLst>
              <a:ext uri="{FF2B5EF4-FFF2-40B4-BE49-F238E27FC236}">
                <a16:creationId xmlns:a16="http://schemas.microsoft.com/office/drawing/2014/main" id="{FD2A5329-FFF0-4FF2-B8C5-A0B7FDBAC965}"/>
              </a:ext>
            </a:extLst>
          </p:cNvPr>
          <p:cNvSpPr/>
          <p:nvPr/>
        </p:nvSpPr>
        <p:spPr>
          <a:xfrm>
            <a:off x="4878352" y="143865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85" name="Rectangle 1984">
            <a:extLst>
              <a:ext uri="{FF2B5EF4-FFF2-40B4-BE49-F238E27FC236}">
                <a16:creationId xmlns:a16="http://schemas.microsoft.com/office/drawing/2014/main" id="{69061145-E98E-4DA5-B8AC-9BF810C5883D}"/>
              </a:ext>
            </a:extLst>
          </p:cNvPr>
          <p:cNvSpPr/>
          <p:nvPr/>
        </p:nvSpPr>
        <p:spPr>
          <a:xfrm>
            <a:off x="5339364" y="162306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86" name="Rectangle 1985">
            <a:extLst>
              <a:ext uri="{FF2B5EF4-FFF2-40B4-BE49-F238E27FC236}">
                <a16:creationId xmlns:a16="http://schemas.microsoft.com/office/drawing/2014/main" id="{076B5759-ECAA-49A9-B0D6-ACE375C97505}"/>
              </a:ext>
            </a:extLst>
          </p:cNvPr>
          <p:cNvSpPr/>
          <p:nvPr/>
        </p:nvSpPr>
        <p:spPr>
          <a:xfrm>
            <a:off x="5892572" y="1623061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87" name="Rectangle 1986">
            <a:extLst>
              <a:ext uri="{FF2B5EF4-FFF2-40B4-BE49-F238E27FC236}">
                <a16:creationId xmlns:a16="http://schemas.microsoft.com/office/drawing/2014/main" id="{78D18631-F2D5-411D-B7F5-3E02CAA30511}"/>
              </a:ext>
            </a:extLst>
          </p:cNvPr>
          <p:cNvSpPr/>
          <p:nvPr/>
        </p:nvSpPr>
        <p:spPr>
          <a:xfrm>
            <a:off x="5708169" y="1623061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88" name="Rectangle 1987">
            <a:extLst>
              <a:ext uri="{FF2B5EF4-FFF2-40B4-BE49-F238E27FC236}">
                <a16:creationId xmlns:a16="http://schemas.microsoft.com/office/drawing/2014/main" id="{46AB9E66-8CF0-4500-962D-F55A350CAB57}"/>
              </a:ext>
            </a:extLst>
          </p:cNvPr>
          <p:cNvSpPr/>
          <p:nvPr/>
        </p:nvSpPr>
        <p:spPr>
          <a:xfrm>
            <a:off x="5247160" y="143865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89" name="Rectangle 1988">
            <a:extLst>
              <a:ext uri="{FF2B5EF4-FFF2-40B4-BE49-F238E27FC236}">
                <a16:creationId xmlns:a16="http://schemas.microsoft.com/office/drawing/2014/main" id="{86142F87-086B-42E0-BC60-6CC778562BD7}"/>
              </a:ext>
            </a:extLst>
          </p:cNvPr>
          <p:cNvSpPr/>
          <p:nvPr/>
        </p:nvSpPr>
        <p:spPr>
          <a:xfrm>
            <a:off x="5431565" y="143865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90" name="Rectangle 1989">
            <a:extLst>
              <a:ext uri="{FF2B5EF4-FFF2-40B4-BE49-F238E27FC236}">
                <a16:creationId xmlns:a16="http://schemas.microsoft.com/office/drawing/2014/main" id="{45C1DBE9-1C75-4C75-B2CF-7087E97A86DB}"/>
              </a:ext>
            </a:extLst>
          </p:cNvPr>
          <p:cNvSpPr/>
          <p:nvPr/>
        </p:nvSpPr>
        <p:spPr>
          <a:xfrm>
            <a:off x="5800369" y="143865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91" name="Rectangle 1990">
            <a:extLst>
              <a:ext uri="{FF2B5EF4-FFF2-40B4-BE49-F238E27FC236}">
                <a16:creationId xmlns:a16="http://schemas.microsoft.com/office/drawing/2014/main" id="{9BD0BD08-47CF-426B-9E78-978111B4E6AF}"/>
              </a:ext>
            </a:extLst>
          </p:cNvPr>
          <p:cNvSpPr/>
          <p:nvPr/>
        </p:nvSpPr>
        <p:spPr>
          <a:xfrm>
            <a:off x="5615966" y="143865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92" name="Rectangle 1991">
            <a:extLst>
              <a:ext uri="{FF2B5EF4-FFF2-40B4-BE49-F238E27FC236}">
                <a16:creationId xmlns:a16="http://schemas.microsoft.com/office/drawing/2014/main" id="{A0B20043-76AD-4815-BF2A-A584C02A7F52}"/>
              </a:ext>
            </a:extLst>
          </p:cNvPr>
          <p:cNvSpPr/>
          <p:nvPr/>
        </p:nvSpPr>
        <p:spPr>
          <a:xfrm>
            <a:off x="3034307" y="143865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93" name="Rectangle 1992">
            <a:extLst>
              <a:ext uri="{FF2B5EF4-FFF2-40B4-BE49-F238E27FC236}">
                <a16:creationId xmlns:a16="http://schemas.microsoft.com/office/drawing/2014/main" id="{F789A4D7-C015-4D30-83CF-0F19631AA3CB}"/>
              </a:ext>
            </a:extLst>
          </p:cNvPr>
          <p:cNvSpPr/>
          <p:nvPr/>
        </p:nvSpPr>
        <p:spPr>
          <a:xfrm>
            <a:off x="5984773" y="1438657"/>
            <a:ext cx="184403" cy="184402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94" name="Rectangle 1993">
            <a:extLst>
              <a:ext uri="{FF2B5EF4-FFF2-40B4-BE49-F238E27FC236}">
                <a16:creationId xmlns:a16="http://schemas.microsoft.com/office/drawing/2014/main" id="{0A5DE792-CBCE-456C-910D-EA4C67B8FC25}"/>
              </a:ext>
            </a:extLst>
          </p:cNvPr>
          <p:cNvSpPr/>
          <p:nvPr/>
        </p:nvSpPr>
        <p:spPr>
          <a:xfrm>
            <a:off x="6076976" y="1623061"/>
            <a:ext cx="184403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95" name="Rectangle 1994">
            <a:extLst>
              <a:ext uri="{FF2B5EF4-FFF2-40B4-BE49-F238E27FC236}">
                <a16:creationId xmlns:a16="http://schemas.microsoft.com/office/drawing/2014/main" id="{CAF0F0CE-E56E-4EE4-81A6-FA2CF9D6E590}"/>
              </a:ext>
            </a:extLst>
          </p:cNvPr>
          <p:cNvSpPr/>
          <p:nvPr/>
        </p:nvSpPr>
        <p:spPr>
          <a:xfrm rot="10800000">
            <a:off x="5708162" y="346710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96" name="Rectangle 1995">
            <a:extLst>
              <a:ext uri="{FF2B5EF4-FFF2-40B4-BE49-F238E27FC236}">
                <a16:creationId xmlns:a16="http://schemas.microsoft.com/office/drawing/2014/main" id="{855833C3-3318-4DDE-B6A8-8351601D6517}"/>
              </a:ext>
            </a:extLst>
          </p:cNvPr>
          <p:cNvSpPr/>
          <p:nvPr/>
        </p:nvSpPr>
        <p:spPr>
          <a:xfrm rot="10800000">
            <a:off x="5339359" y="346710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97" name="Rectangle 1996">
            <a:extLst>
              <a:ext uri="{FF2B5EF4-FFF2-40B4-BE49-F238E27FC236}">
                <a16:creationId xmlns:a16="http://schemas.microsoft.com/office/drawing/2014/main" id="{13A3B0C4-E910-416B-AEC9-694D7D05790A}"/>
              </a:ext>
            </a:extLst>
          </p:cNvPr>
          <p:cNvSpPr/>
          <p:nvPr/>
        </p:nvSpPr>
        <p:spPr>
          <a:xfrm rot="10800000">
            <a:off x="5523763" y="346710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98" name="Rectangle 1997">
            <a:extLst>
              <a:ext uri="{FF2B5EF4-FFF2-40B4-BE49-F238E27FC236}">
                <a16:creationId xmlns:a16="http://schemas.microsoft.com/office/drawing/2014/main" id="{128DDA09-8F00-4E16-8ADA-4CDD8A7C8D61}"/>
              </a:ext>
            </a:extLst>
          </p:cNvPr>
          <p:cNvSpPr/>
          <p:nvPr/>
        </p:nvSpPr>
        <p:spPr>
          <a:xfrm rot="10800000">
            <a:off x="4970551" y="346710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1999" name="Rectangle 1998">
            <a:extLst>
              <a:ext uri="{FF2B5EF4-FFF2-40B4-BE49-F238E27FC236}">
                <a16:creationId xmlns:a16="http://schemas.microsoft.com/office/drawing/2014/main" id="{3911279E-BAF5-44D0-AD29-C69AABDFB487}"/>
              </a:ext>
            </a:extLst>
          </p:cNvPr>
          <p:cNvSpPr/>
          <p:nvPr/>
        </p:nvSpPr>
        <p:spPr>
          <a:xfrm rot="10800000">
            <a:off x="4786152" y="346710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00" name="Rectangle 1999">
            <a:extLst>
              <a:ext uri="{FF2B5EF4-FFF2-40B4-BE49-F238E27FC236}">
                <a16:creationId xmlns:a16="http://schemas.microsoft.com/office/drawing/2014/main" id="{84F23D93-44AD-4DA4-AE82-93614887F346}"/>
              </a:ext>
            </a:extLst>
          </p:cNvPr>
          <p:cNvSpPr/>
          <p:nvPr/>
        </p:nvSpPr>
        <p:spPr>
          <a:xfrm rot="10800000">
            <a:off x="4232940" y="346710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01" name="Rectangle 2000">
            <a:extLst>
              <a:ext uri="{FF2B5EF4-FFF2-40B4-BE49-F238E27FC236}">
                <a16:creationId xmlns:a16="http://schemas.microsoft.com/office/drawing/2014/main" id="{0FA815D5-FD60-4F07-A8E0-4CBD7E714DD4}"/>
              </a:ext>
            </a:extLst>
          </p:cNvPr>
          <p:cNvSpPr/>
          <p:nvPr/>
        </p:nvSpPr>
        <p:spPr>
          <a:xfrm rot="10800000">
            <a:off x="3126509" y="346710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02" name="Rectangle 2001">
            <a:extLst>
              <a:ext uri="{FF2B5EF4-FFF2-40B4-BE49-F238E27FC236}">
                <a16:creationId xmlns:a16="http://schemas.microsoft.com/office/drawing/2014/main" id="{3E5C0A38-781B-4C01-A42E-AAD9E7C59FCA}"/>
              </a:ext>
            </a:extLst>
          </p:cNvPr>
          <p:cNvSpPr/>
          <p:nvPr/>
        </p:nvSpPr>
        <p:spPr>
          <a:xfrm rot="10800000">
            <a:off x="3310913" y="346710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03" name="Rectangle 2002">
            <a:extLst>
              <a:ext uri="{FF2B5EF4-FFF2-40B4-BE49-F238E27FC236}">
                <a16:creationId xmlns:a16="http://schemas.microsoft.com/office/drawing/2014/main" id="{ED5CB20C-0CB7-4B99-AEF8-1207F4C954E6}"/>
              </a:ext>
            </a:extLst>
          </p:cNvPr>
          <p:cNvSpPr/>
          <p:nvPr/>
        </p:nvSpPr>
        <p:spPr>
          <a:xfrm rot="10800000">
            <a:off x="6076971" y="3467100"/>
            <a:ext cx="184403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04" name="Rectangle 2003">
            <a:extLst>
              <a:ext uri="{FF2B5EF4-FFF2-40B4-BE49-F238E27FC236}">
                <a16:creationId xmlns:a16="http://schemas.microsoft.com/office/drawing/2014/main" id="{51A9EFA4-001F-44AC-8833-6284905623EF}"/>
              </a:ext>
            </a:extLst>
          </p:cNvPr>
          <p:cNvSpPr/>
          <p:nvPr/>
        </p:nvSpPr>
        <p:spPr>
          <a:xfrm>
            <a:off x="3310914" y="88544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05" name="Rectangle 2004">
            <a:extLst>
              <a:ext uri="{FF2B5EF4-FFF2-40B4-BE49-F238E27FC236}">
                <a16:creationId xmlns:a16="http://schemas.microsoft.com/office/drawing/2014/main" id="{FDB8ED2A-E4C7-41B6-8078-B2AA68A76F99}"/>
              </a:ext>
            </a:extLst>
          </p:cNvPr>
          <p:cNvSpPr/>
          <p:nvPr/>
        </p:nvSpPr>
        <p:spPr>
          <a:xfrm>
            <a:off x="3679721" y="88544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06" name="Rectangle 2005">
            <a:extLst>
              <a:ext uri="{FF2B5EF4-FFF2-40B4-BE49-F238E27FC236}">
                <a16:creationId xmlns:a16="http://schemas.microsoft.com/office/drawing/2014/main" id="{3AE2249B-8C6C-4120-90FC-6DAD11834C71}"/>
              </a:ext>
            </a:extLst>
          </p:cNvPr>
          <p:cNvSpPr/>
          <p:nvPr/>
        </p:nvSpPr>
        <p:spPr>
          <a:xfrm>
            <a:off x="3495316" y="88544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07" name="Rectangle 2006">
            <a:extLst>
              <a:ext uri="{FF2B5EF4-FFF2-40B4-BE49-F238E27FC236}">
                <a16:creationId xmlns:a16="http://schemas.microsoft.com/office/drawing/2014/main" id="{37B8EE17-AFC3-485B-9821-FC774BCFC327}"/>
              </a:ext>
            </a:extLst>
          </p:cNvPr>
          <p:cNvSpPr/>
          <p:nvPr/>
        </p:nvSpPr>
        <p:spPr>
          <a:xfrm>
            <a:off x="3864129" y="88544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08" name="Rectangle 2007">
            <a:extLst>
              <a:ext uri="{FF2B5EF4-FFF2-40B4-BE49-F238E27FC236}">
                <a16:creationId xmlns:a16="http://schemas.microsoft.com/office/drawing/2014/main" id="{B402ADBB-0237-4087-A561-93DAA92374FC}"/>
              </a:ext>
            </a:extLst>
          </p:cNvPr>
          <p:cNvSpPr/>
          <p:nvPr/>
        </p:nvSpPr>
        <p:spPr>
          <a:xfrm>
            <a:off x="4048535" y="88544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09" name="Rectangle 2008">
            <a:extLst>
              <a:ext uri="{FF2B5EF4-FFF2-40B4-BE49-F238E27FC236}">
                <a16:creationId xmlns:a16="http://schemas.microsoft.com/office/drawing/2014/main" id="{D46CC1BA-E1B8-41EF-A94C-4433D6F71987}"/>
              </a:ext>
            </a:extLst>
          </p:cNvPr>
          <p:cNvSpPr/>
          <p:nvPr/>
        </p:nvSpPr>
        <p:spPr>
          <a:xfrm>
            <a:off x="4232941" y="885444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10" name="Rectangle 2009">
            <a:extLst>
              <a:ext uri="{FF2B5EF4-FFF2-40B4-BE49-F238E27FC236}">
                <a16:creationId xmlns:a16="http://schemas.microsoft.com/office/drawing/2014/main" id="{D86027B4-BBAE-41B3-B14F-9311D3831BF7}"/>
              </a:ext>
            </a:extLst>
          </p:cNvPr>
          <p:cNvSpPr/>
          <p:nvPr/>
        </p:nvSpPr>
        <p:spPr>
          <a:xfrm>
            <a:off x="4601747" y="885445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11" name="Rectangle 2010">
            <a:extLst>
              <a:ext uri="{FF2B5EF4-FFF2-40B4-BE49-F238E27FC236}">
                <a16:creationId xmlns:a16="http://schemas.microsoft.com/office/drawing/2014/main" id="{78184FED-F0DF-47FE-A677-9B56663C73B4}"/>
              </a:ext>
            </a:extLst>
          </p:cNvPr>
          <p:cNvSpPr/>
          <p:nvPr/>
        </p:nvSpPr>
        <p:spPr>
          <a:xfrm>
            <a:off x="4786151" y="885445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12" name="Rectangle 2011">
            <a:extLst>
              <a:ext uri="{FF2B5EF4-FFF2-40B4-BE49-F238E27FC236}">
                <a16:creationId xmlns:a16="http://schemas.microsoft.com/office/drawing/2014/main" id="{5B6ECB05-4A54-46F2-9E89-F02DF73A4723}"/>
              </a:ext>
            </a:extLst>
          </p:cNvPr>
          <p:cNvSpPr/>
          <p:nvPr/>
        </p:nvSpPr>
        <p:spPr>
          <a:xfrm>
            <a:off x="5339365" y="885445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13" name="Rectangle 2012">
            <a:extLst>
              <a:ext uri="{FF2B5EF4-FFF2-40B4-BE49-F238E27FC236}">
                <a16:creationId xmlns:a16="http://schemas.microsoft.com/office/drawing/2014/main" id="{26AE37D3-1A23-4AB9-BA04-B07452D3499F}"/>
              </a:ext>
            </a:extLst>
          </p:cNvPr>
          <p:cNvSpPr/>
          <p:nvPr/>
        </p:nvSpPr>
        <p:spPr>
          <a:xfrm>
            <a:off x="5523769" y="885445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14" name="Rectangle 2013">
            <a:extLst>
              <a:ext uri="{FF2B5EF4-FFF2-40B4-BE49-F238E27FC236}">
                <a16:creationId xmlns:a16="http://schemas.microsoft.com/office/drawing/2014/main" id="{BB6DD698-4AC5-406A-BEEB-3A32B20F3A7D}"/>
              </a:ext>
            </a:extLst>
          </p:cNvPr>
          <p:cNvSpPr/>
          <p:nvPr/>
        </p:nvSpPr>
        <p:spPr>
          <a:xfrm>
            <a:off x="5892571" y="885445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15" name="Rectangle 2014">
            <a:extLst>
              <a:ext uri="{FF2B5EF4-FFF2-40B4-BE49-F238E27FC236}">
                <a16:creationId xmlns:a16="http://schemas.microsoft.com/office/drawing/2014/main" id="{6A7F3CE6-F4C8-4597-BCB0-BAE36835CA76}"/>
              </a:ext>
            </a:extLst>
          </p:cNvPr>
          <p:cNvSpPr/>
          <p:nvPr/>
        </p:nvSpPr>
        <p:spPr>
          <a:xfrm>
            <a:off x="5708168" y="885445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16" name="Rectangle 2015">
            <a:extLst>
              <a:ext uri="{FF2B5EF4-FFF2-40B4-BE49-F238E27FC236}">
                <a16:creationId xmlns:a16="http://schemas.microsoft.com/office/drawing/2014/main" id="{606B4A84-9F09-44CF-AA43-D0FAEF70BA41}"/>
              </a:ext>
            </a:extLst>
          </p:cNvPr>
          <p:cNvSpPr/>
          <p:nvPr/>
        </p:nvSpPr>
        <p:spPr>
          <a:xfrm>
            <a:off x="6076975" y="885445"/>
            <a:ext cx="184402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17" name="Rectangle 2016">
            <a:extLst>
              <a:ext uri="{FF2B5EF4-FFF2-40B4-BE49-F238E27FC236}">
                <a16:creationId xmlns:a16="http://schemas.microsoft.com/office/drawing/2014/main" id="{ECAA7C21-CE3F-43F2-9726-398C38FFE92B}"/>
              </a:ext>
            </a:extLst>
          </p:cNvPr>
          <p:cNvSpPr/>
          <p:nvPr/>
        </p:nvSpPr>
        <p:spPr>
          <a:xfrm>
            <a:off x="3126510" y="885444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18" name="Rectangle 2017">
            <a:extLst>
              <a:ext uri="{FF2B5EF4-FFF2-40B4-BE49-F238E27FC236}">
                <a16:creationId xmlns:a16="http://schemas.microsoft.com/office/drawing/2014/main" id="{04EF0790-A269-4541-95B1-220DA7155C67}"/>
              </a:ext>
            </a:extLst>
          </p:cNvPr>
          <p:cNvSpPr/>
          <p:nvPr/>
        </p:nvSpPr>
        <p:spPr>
          <a:xfrm rot="10800000">
            <a:off x="5708169" y="309829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19" name="Rectangle 2018">
            <a:extLst>
              <a:ext uri="{FF2B5EF4-FFF2-40B4-BE49-F238E27FC236}">
                <a16:creationId xmlns:a16="http://schemas.microsoft.com/office/drawing/2014/main" id="{94EC4D33-C4A7-48DB-82BF-B1117CAE729E}"/>
              </a:ext>
            </a:extLst>
          </p:cNvPr>
          <p:cNvSpPr/>
          <p:nvPr/>
        </p:nvSpPr>
        <p:spPr>
          <a:xfrm rot="10800000">
            <a:off x="5154960" y="309829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20" name="Rectangle 2019">
            <a:extLst>
              <a:ext uri="{FF2B5EF4-FFF2-40B4-BE49-F238E27FC236}">
                <a16:creationId xmlns:a16="http://schemas.microsoft.com/office/drawing/2014/main" id="{7FDB396B-59AD-4EDC-9C3C-902B978CFCFC}"/>
              </a:ext>
            </a:extLst>
          </p:cNvPr>
          <p:cNvSpPr/>
          <p:nvPr/>
        </p:nvSpPr>
        <p:spPr>
          <a:xfrm rot="10800000">
            <a:off x="4786152" y="309829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21" name="Rectangle 2020">
            <a:extLst>
              <a:ext uri="{FF2B5EF4-FFF2-40B4-BE49-F238E27FC236}">
                <a16:creationId xmlns:a16="http://schemas.microsoft.com/office/drawing/2014/main" id="{2B148E18-325E-4406-A977-B6CFD5F93C96}"/>
              </a:ext>
            </a:extLst>
          </p:cNvPr>
          <p:cNvSpPr/>
          <p:nvPr/>
        </p:nvSpPr>
        <p:spPr>
          <a:xfrm rot="10800000">
            <a:off x="3864130" y="309829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22" name="Rectangle 2021">
            <a:extLst>
              <a:ext uri="{FF2B5EF4-FFF2-40B4-BE49-F238E27FC236}">
                <a16:creationId xmlns:a16="http://schemas.microsoft.com/office/drawing/2014/main" id="{D4AFCCF2-A617-481D-BAEA-3B5326E9A44F}"/>
              </a:ext>
            </a:extLst>
          </p:cNvPr>
          <p:cNvSpPr/>
          <p:nvPr/>
        </p:nvSpPr>
        <p:spPr>
          <a:xfrm rot="10800000">
            <a:off x="3679724" y="309829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23" name="Rectangle 2022">
            <a:extLst>
              <a:ext uri="{FF2B5EF4-FFF2-40B4-BE49-F238E27FC236}">
                <a16:creationId xmlns:a16="http://schemas.microsoft.com/office/drawing/2014/main" id="{4E79362E-D59B-4298-B5C1-7C207F2135D4}"/>
              </a:ext>
            </a:extLst>
          </p:cNvPr>
          <p:cNvSpPr/>
          <p:nvPr/>
        </p:nvSpPr>
        <p:spPr>
          <a:xfrm rot="10800000">
            <a:off x="3310913" y="309829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24" name="Rectangle 2023">
            <a:extLst>
              <a:ext uri="{FF2B5EF4-FFF2-40B4-BE49-F238E27FC236}">
                <a16:creationId xmlns:a16="http://schemas.microsoft.com/office/drawing/2014/main" id="{5CCE4173-E197-4FFC-9259-086E69D9B317}"/>
              </a:ext>
            </a:extLst>
          </p:cNvPr>
          <p:cNvSpPr/>
          <p:nvPr/>
        </p:nvSpPr>
        <p:spPr>
          <a:xfrm rot="10800000">
            <a:off x="5892573" y="309829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25" name="Rectangle 2024">
            <a:extLst>
              <a:ext uri="{FF2B5EF4-FFF2-40B4-BE49-F238E27FC236}">
                <a16:creationId xmlns:a16="http://schemas.microsoft.com/office/drawing/2014/main" id="{C128089F-83DA-4646-8BE5-CAD461E11418}"/>
              </a:ext>
            </a:extLst>
          </p:cNvPr>
          <p:cNvSpPr/>
          <p:nvPr/>
        </p:nvSpPr>
        <p:spPr>
          <a:xfrm rot="10800000">
            <a:off x="6076978" y="3098292"/>
            <a:ext cx="184403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26" name="Rectangle 2025">
            <a:extLst>
              <a:ext uri="{FF2B5EF4-FFF2-40B4-BE49-F238E27FC236}">
                <a16:creationId xmlns:a16="http://schemas.microsoft.com/office/drawing/2014/main" id="{78110248-9E63-41A8-A4E6-011F131313BF}"/>
              </a:ext>
            </a:extLst>
          </p:cNvPr>
          <p:cNvSpPr/>
          <p:nvPr/>
        </p:nvSpPr>
        <p:spPr>
          <a:xfrm rot="10800000">
            <a:off x="5615966" y="291388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27" name="Rectangle 2026">
            <a:extLst>
              <a:ext uri="{FF2B5EF4-FFF2-40B4-BE49-F238E27FC236}">
                <a16:creationId xmlns:a16="http://schemas.microsoft.com/office/drawing/2014/main" id="{C31EA42C-FDBF-471D-8435-C3F5AF596DE8}"/>
              </a:ext>
            </a:extLst>
          </p:cNvPr>
          <p:cNvSpPr/>
          <p:nvPr/>
        </p:nvSpPr>
        <p:spPr>
          <a:xfrm rot="10800000">
            <a:off x="5247158" y="291388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28" name="Rectangle 2027">
            <a:extLst>
              <a:ext uri="{FF2B5EF4-FFF2-40B4-BE49-F238E27FC236}">
                <a16:creationId xmlns:a16="http://schemas.microsoft.com/office/drawing/2014/main" id="{51281A5F-40A1-42AC-A731-3A1DF028D6C0}"/>
              </a:ext>
            </a:extLst>
          </p:cNvPr>
          <p:cNvSpPr/>
          <p:nvPr/>
        </p:nvSpPr>
        <p:spPr>
          <a:xfrm rot="10800000">
            <a:off x="4509542" y="291388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29" name="Rectangle 2028">
            <a:extLst>
              <a:ext uri="{FF2B5EF4-FFF2-40B4-BE49-F238E27FC236}">
                <a16:creationId xmlns:a16="http://schemas.microsoft.com/office/drawing/2014/main" id="{2CB0EBFD-B50A-4F58-8F9E-369A1EB3B3AF}"/>
              </a:ext>
            </a:extLst>
          </p:cNvPr>
          <p:cNvSpPr/>
          <p:nvPr/>
        </p:nvSpPr>
        <p:spPr>
          <a:xfrm rot="10800000">
            <a:off x="4693946" y="291388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30" name="Rectangle 2029">
            <a:extLst>
              <a:ext uri="{FF2B5EF4-FFF2-40B4-BE49-F238E27FC236}">
                <a16:creationId xmlns:a16="http://schemas.microsoft.com/office/drawing/2014/main" id="{B3BA10C6-B70B-4E11-AD8D-B3EBD22A66EE}"/>
              </a:ext>
            </a:extLst>
          </p:cNvPr>
          <p:cNvSpPr/>
          <p:nvPr/>
        </p:nvSpPr>
        <p:spPr>
          <a:xfrm rot="10800000">
            <a:off x="4140733" y="291389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31" name="Rectangle 2030">
            <a:extLst>
              <a:ext uri="{FF2B5EF4-FFF2-40B4-BE49-F238E27FC236}">
                <a16:creationId xmlns:a16="http://schemas.microsoft.com/office/drawing/2014/main" id="{592412EA-9AB4-4378-B5D7-0C00C4E32BFD}"/>
              </a:ext>
            </a:extLst>
          </p:cNvPr>
          <p:cNvSpPr/>
          <p:nvPr/>
        </p:nvSpPr>
        <p:spPr>
          <a:xfrm rot="10800000">
            <a:off x="3771921" y="291389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32" name="Rectangle 2031">
            <a:extLst>
              <a:ext uri="{FF2B5EF4-FFF2-40B4-BE49-F238E27FC236}">
                <a16:creationId xmlns:a16="http://schemas.microsoft.com/office/drawing/2014/main" id="{45531767-17C1-4954-8C77-3EE874F9D1B4}"/>
              </a:ext>
            </a:extLst>
          </p:cNvPr>
          <p:cNvSpPr/>
          <p:nvPr/>
        </p:nvSpPr>
        <p:spPr>
          <a:xfrm rot="10800000">
            <a:off x="3956327" y="291389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33" name="Rectangle 2032">
            <a:extLst>
              <a:ext uri="{FF2B5EF4-FFF2-40B4-BE49-F238E27FC236}">
                <a16:creationId xmlns:a16="http://schemas.microsoft.com/office/drawing/2014/main" id="{D72D8524-E3C3-49EB-B75E-9D1024FB1F07}"/>
              </a:ext>
            </a:extLst>
          </p:cNvPr>
          <p:cNvSpPr/>
          <p:nvPr/>
        </p:nvSpPr>
        <p:spPr>
          <a:xfrm rot="10800000">
            <a:off x="3587515" y="291389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34" name="Rectangle 2033">
            <a:extLst>
              <a:ext uri="{FF2B5EF4-FFF2-40B4-BE49-F238E27FC236}">
                <a16:creationId xmlns:a16="http://schemas.microsoft.com/office/drawing/2014/main" id="{63B3B261-32FA-490B-A5D1-09E8699699D0}"/>
              </a:ext>
            </a:extLst>
          </p:cNvPr>
          <p:cNvSpPr/>
          <p:nvPr/>
        </p:nvSpPr>
        <p:spPr>
          <a:xfrm rot="10800000">
            <a:off x="3403111" y="291389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35" name="Rectangle 2034">
            <a:extLst>
              <a:ext uri="{FF2B5EF4-FFF2-40B4-BE49-F238E27FC236}">
                <a16:creationId xmlns:a16="http://schemas.microsoft.com/office/drawing/2014/main" id="{152089AF-E1F5-4761-8D66-F5CDF9464375}"/>
              </a:ext>
            </a:extLst>
          </p:cNvPr>
          <p:cNvSpPr/>
          <p:nvPr/>
        </p:nvSpPr>
        <p:spPr>
          <a:xfrm rot="10800000">
            <a:off x="3034301" y="291389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36" name="Rectangle 2035">
            <a:extLst>
              <a:ext uri="{FF2B5EF4-FFF2-40B4-BE49-F238E27FC236}">
                <a16:creationId xmlns:a16="http://schemas.microsoft.com/office/drawing/2014/main" id="{C4164428-43A7-4F7D-BF6C-447BEF3D54A8}"/>
              </a:ext>
            </a:extLst>
          </p:cNvPr>
          <p:cNvSpPr/>
          <p:nvPr/>
        </p:nvSpPr>
        <p:spPr>
          <a:xfrm rot="10800000">
            <a:off x="5984768" y="2913888"/>
            <a:ext cx="184403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37" name="Rectangle 2036">
            <a:extLst>
              <a:ext uri="{FF2B5EF4-FFF2-40B4-BE49-F238E27FC236}">
                <a16:creationId xmlns:a16="http://schemas.microsoft.com/office/drawing/2014/main" id="{AD6B7685-BA09-4D28-814B-16543DFF1898}"/>
              </a:ext>
            </a:extLst>
          </p:cNvPr>
          <p:cNvSpPr/>
          <p:nvPr/>
        </p:nvSpPr>
        <p:spPr>
          <a:xfrm rot="10800000">
            <a:off x="5800365" y="291388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38" name="Rectangle 2037">
            <a:extLst>
              <a:ext uri="{FF2B5EF4-FFF2-40B4-BE49-F238E27FC236}">
                <a16:creationId xmlns:a16="http://schemas.microsoft.com/office/drawing/2014/main" id="{08433316-BEE3-440E-8C58-E4411D7F1DE0}"/>
              </a:ext>
            </a:extLst>
          </p:cNvPr>
          <p:cNvSpPr/>
          <p:nvPr/>
        </p:nvSpPr>
        <p:spPr>
          <a:xfrm rot="10800000">
            <a:off x="5339364" y="272948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39" name="Rectangle 2038">
            <a:extLst>
              <a:ext uri="{FF2B5EF4-FFF2-40B4-BE49-F238E27FC236}">
                <a16:creationId xmlns:a16="http://schemas.microsoft.com/office/drawing/2014/main" id="{63415963-BF92-487D-9E5C-67CB7D7CBD6B}"/>
              </a:ext>
            </a:extLst>
          </p:cNvPr>
          <p:cNvSpPr/>
          <p:nvPr/>
        </p:nvSpPr>
        <p:spPr>
          <a:xfrm rot="10800000">
            <a:off x="5523768" y="272948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40" name="Rectangle 2039">
            <a:extLst>
              <a:ext uri="{FF2B5EF4-FFF2-40B4-BE49-F238E27FC236}">
                <a16:creationId xmlns:a16="http://schemas.microsoft.com/office/drawing/2014/main" id="{216D066E-6182-4559-9405-3FD7F4A01CFC}"/>
              </a:ext>
            </a:extLst>
          </p:cNvPr>
          <p:cNvSpPr/>
          <p:nvPr/>
        </p:nvSpPr>
        <p:spPr>
          <a:xfrm rot="10800000">
            <a:off x="4786152" y="272948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41" name="Rectangle 2040">
            <a:extLst>
              <a:ext uri="{FF2B5EF4-FFF2-40B4-BE49-F238E27FC236}">
                <a16:creationId xmlns:a16="http://schemas.microsoft.com/office/drawing/2014/main" id="{C6D44194-ED8E-4070-9803-1BA2D32D355A}"/>
              </a:ext>
            </a:extLst>
          </p:cNvPr>
          <p:cNvSpPr/>
          <p:nvPr/>
        </p:nvSpPr>
        <p:spPr>
          <a:xfrm rot="10800000">
            <a:off x="4417344" y="272948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42" name="Rectangle 2041">
            <a:extLst>
              <a:ext uri="{FF2B5EF4-FFF2-40B4-BE49-F238E27FC236}">
                <a16:creationId xmlns:a16="http://schemas.microsoft.com/office/drawing/2014/main" id="{6D44B5C7-06B5-40BA-80D5-BB728F41D0E5}"/>
              </a:ext>
            </a:extLst>
          </p:cNvPr>
          <p:cNvSpPr/>
          <p:nvPr/>
        </p:nvSpPr>
        <p:spPr>
          <a:xfrm rot="10800000">
            <a:off x="4232940" y="272948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43" name="Rectangle 2042">
            <a:extLst>
              <a:ext uri="{FF2B5EF4-FFF2-40B4-BE49-F238E27FC236}">
                <a16:creationId xmlns:a16="http://schemas.microsoft.com/office/drawing/2014/main" id="{66FC6387-4914-4B81-B590-AA522BE7964C}"/>
              </a:ext>
            </a:extLst>
          </p:cNvPr>
          <p:cNvSpPr/>
          <p:nvPr/>
        </p:nvSpPr>
        <p:spPr>
          <a:xfrm rot="10800000">
            <a:off x="4048535" y="272948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44" name="Rectangle 2043">
            <a:extLst>
              <a:ext uri="{FF2B5EF4-FFF2-40B4-BE49-F238E27FC236}">
                <a16:creationId xmlns:a16="http://schemas.microsoft.com/office/drawing/2014/main" id="{E5CBF67F-83F9-47F4-B4C2-780D9811D02A}"/>
              </a:ext>
            </a:extLst>
          </p:cNvPr>
          <p:cNvSpPr/>
          <p:nvPr/>
        </p:nvSpPr>
        <p:spPr>
          <a:xfrm rot="10800000">
            <a:off x="3679724" y="272948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45" name="Rectangle 2044">
            <a:extLst>
              <a:ext uri="{FF2B5EF4-FFF2-40B4-BE49-F238E27FC236}">
                <a16:creationId xmlns:a16="http://schemas.microsoft.com/office/drawing/2014/main" id="{504818A7-47D9-4003-9F53-65B17741C98E}"/>
              </a:ext>
            </a:extLst>
          </p:cNvPr>
          <p:cNvSpPr/>
          <p:nvPr/>
        </p:nvSpPr>
        <p:spPr>
          <a:xfrm rot="10800000">
            <a:off x="3495320" y="272948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46" name="Rectangle 2045">
            <a:extLst>
              <a:ext uri="{FF2B5EF4-FFF2-40B4-BE49-F238E27FC236}">
                <a16:creationId xmlns:a16="http://schemas.microsoft.com/office/drawing/2014/main" id="{B905ACC9-7D05-41C2-A6D1-B9FB4B2AD8C0}"/>
              </a:ext>
            </a:extLst>
          </p:cNvPr>
          <p:cNvSpPr/>
          <p:nvPr/>
        </p:nvSpPr>
        <p:spPr>
          <a:xfrm rot="10800000">
            <a:off x="3126509" y="272948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47" name="Rectangle 2046">
            <a:extLst>
              <a:ext uri="{FF2B5EF4-FFF2-40B4-BE49-F238E27FC236}">
                <a16:creationId xmlns:a16="http://schemas.microsoft.com/office/drawing/2014/main" id="{9426811C-E4D7-4709-9C3C-96155AE25ADF}"/>
              </a:ext>
            </a:extLst>
          </p:cNvPr>
          <p:cNvSpPr/>
          <p:nvPr/>
        </p:nvSpPr>
        <p:spPr>
          <a:xfrm rot="10800000">
            <a:off x="6076978" y="2729484"/>
            <a:ext cx="184403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48" name="Rectangle 2047">
            <a:extLst>
              <a:ext uri="{FF2B5EF4-FFF2-40B4-BE49-F238E27FC236}">
                <a16:creationId xmlns:a16="http://schemas.microsoft.com/office/drawing/2014/main" id="{CE1D6250-3E50-4CEA-9B5E-6A5DDCF99122}"/>
              </a:ext>
            </a:extLst>
          </p:cNvPr>
          <p:cNvSpPr/>
          <p:nvPr/>
        </p:nvSpPr>
        <p:spPr>
          <a:xfrm rot="10800000">
            <a:off x="5431561" y="254508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49" name="Rectangle 2048">
            <a:extLst>
              <a:ext uri="{FF2B5EF4-FFF2-40B4-BE49-F238E27FC236}">
                <a16:creationId xmlns:a16="http://schemas.microsoft.com/office/drawing/2014/main" id="{0014EFA2-E0E0-4BD2-B9DA-0F72A23552A9}"/>
              </a:ext>
            </a:extLst>
          </p:cNvPr>
          <p:cNvSpPr/>
          <p:nvPr/>
        </p:nvSpPr>
        <p:spPr>
          <a:xfrm rot="10800000">
            <a:off x="4878349" y="254508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50" name="Rectangle 2049">
            <a:extLst>
              <a:ext uri="{FF2B5EF4-FFF2-40B4-BE49-F238E27FC236}">
                <a16:creationId xmlns:a16="http://schemas.microsoft.com/office/drawing/2014/main" id="{046DF689-0D23-4949-B4E5-C21B2E320AC5}"/>
              </a:ext>
            </a:extLst>
          </p:cNvPr>
          <p:cNvSpPr/>
          <p:nvPr/>
        </p:nvSpPr>
        <p:spPr>
          <a:xfrm rot="10800000">
            <a:off x="4509541" y="254508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9F2CCA8E-4475-40BF-A914-46B6A309D18A}"/>
              </a:ext>
            </a:extLst>
          </p:cNvPr>
          <p:cNvSpPr/>
          <p:nvPr/>
        </p:nvSpPr>
        <p:spPr>
          <a:xfrm rot="10800000">
            <a:off x="4140733" y="254508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EAC838B0-2F05-4AF2-A0CA-80095A53F414}"/>
              </a:ext>
            </a:extLst>
          </p:cNvPr>
          <p:cNvSpPr/>
          <p:nvPr/>
        </p:nvSpPr>
        <p:spPr>
          <a:xfrm rot="10800000">
            <a:off x="3587515" y="254508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9742B8D7-CC57-4F34-9553-81EFD00F9C2E}"/>
              </a:ext>
            </a:extLst>
          </p:cNvPr>
          <p:cNvSpPr/>
          <p:nvPr/>
        </p:nvSpPr>
        <p:spPr>
          <a:xfrm rot="10800000">
            <a:off x="3218707" y="254508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54" name="Rectangle 2053">
            <a:extLst>
              <a:ext uri="{FF2B5EF4-FFF2-40B4-BE49-F238E27FC236}">
                <a16:creationId xmlns:a16="http://schemas.microsoft.com/office/drawing/2014/main" id="{9FE274F9-A1C2-4DC6-B516-A26D76F957BA}"/>
              </a:ext>
            </a:extLst>
          </p:cNvPr>
          <p:cNvSpPr/>
          <p:nvPr/>
        </p:nvSpPr>
        <p:spPr>
          <a:xfrm rot="10800000">
            <a:off x="5984768" y="2545080"/>
            <a:ext cx="184403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5523A942-8C40-4576-8481-3A04158A86E9}"/>
              </a:ext>
            </a:extLst>
          </p:cNvPr>
          <p:cNvSpPr/>
          <p:nvPr/>
        </p:nvSpPr>
        <p:spPr>
          <a:xfrm rot="10800000">
            <a:off x="5800364" y="254508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56" name="Rectangle 2055">
            <a:extLst>
              <a:ext uri="{FF2B5EF4-FFF2-40B4-BE49-F238E27FC236}">
                <a16:creationId xmlns:a16="http://schemas.microsoft.com/office/drawing/2014/main" id="{75F99FCA-F2EC-4A5E-8911-15834FE048A9}"/>
              </a:ext>
            </a:extLst>
          </p:cNvPr>
          <p:cNvSpPr/>
          <p:nvPr/>
        </p:nvSpPr>
        <p:spPr>
          <a:xfrm>
            <a:off x="3310915" y="199186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3A1B7C0C-BE57-46FB-95B9-EE1CC81BEEDC}"/>
              </a:ext>
            </a:extLst>
          </p:cNvPr>
          <p:cNvSpPr/>
          <p:nvPr/>
        </p:nvSpPr>
        <p:spPr>
          <a:xfrm>
            <a:off x="3864131" y="199186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C4C06288-C25E-499B-A0E6-E706EA5A6AB6}"/>
              </a:ext>
            </a:extLst>
          </p:cNvPr>
          <p:cNvSpPr/>
          <p:nvPr/>
        </p:nvSpPr>
        <p:spPr>
          <a:xfrm>
            <a:off x="4417344" y="199186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9E58D168-4A34-4A12-A81E-C6CC0EC52D9E}"/>
              </a:ext>
            </a:extLst>
          </p:cNvPr>
          <p:cNvSpPr/>
          <p:nvPr/>
        </p:nvSpPr>
        <p:spPr>
          <a:xfrm>
            <a:off x="4232940" y="199186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60" name="Rectangle 2059">
            <a:extLst>
              <a:ext uri="{FF2B5EF4-FFF2-40B4-BE49-F238E27FC236}">
                <a16:creationId xmlns:a16="http://schemas.microsoft.com/office/drawing/2014/main" id="{3FD9FC00-763F-4B9E-B255-6D286317D8A9}"/>
              </a:ext>
            </a:extLst>
          </p:cNvPr>
          <p:cNvSpPr/>
          <p:nvPr/>
        </p:nvSpPr>
        <p:spPr>
          <a:xfrm>
            <a:off x="3771926" y="180746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69ACC515-A077-4450-84A6-23E7B984679F}"/>
              </a:ext>
            </a:extLst>
          </p:cNvPr>
          <p:cNvSpPr/>
          <p:nvPr/>
        </p:nvSpPr>
        <p:spPr>
          <a:xfrm>
            <a:off x="3956331" y="180746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62" name="Rectangle 2061">
            <a:extLst>
              <a:ext uri="{FF2B5EF4-FFF2-40B4-BE49-F238E27FC236}">
                <a16:creationId xmlns:a16="http://schemas.microsoft.com/office/drawing/2014/main" id="{C98888F0-AA3F-455E-98D2-FCD2164C1863}"/>
              </a:ext>
            </a:extLst>
          </p:cNvPr>
          <p:cNvSpPr/>
          <p:nvPr/>
        </p:nvSpPr>
        <p:spPr>
          <a:xfrm>
            <a:off x="4140736" y="180746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10F3CF2F-3E59-4004-A60F-BB916410C792}"/>
              </a:ext>
            </a:extLst>
          </p:cNvPr>
          <p:cNvSpPr/>
          <p:nvPr/>
        </p:nvSpPr>
        <p:spPr>
          <a:xfrm>
            <a:off x="4601748" y="199186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7DA5D8DC-1EE9-4882-892C-CB84884ACEBD}"/>
              </a:ext>
            </a:extLst>
          </p:cNvPr>
          <p:cNvSpPr/>
          <p:nvPr/>
        </p:nvSpPr>
        <p:spPr>
          <a:xfrm>
            <a:off x="5154960" y="199186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2A8EB887-C947-4FF1-AC3F-397097D4C5B0}"/>
              </a:ext>
            </a:extLst>
          </p:cNvPr>
          <p:cNvSpPr/>
          <p:nvPr/>
        </p:nvSpPr>
        <p:spPr>
          <a:xfrm>
            <a:off x="4693948" y="180746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66" name="Rectangle 2065">
            <a:extLst>
              <a:ext uri="{FF2B5EF4-FFF2-40B4-BE49-F238E27FC236}">
                <a16:creationId xmlns:a16="http://schemas.microsoft.com/office/drawing/2014/main" id="{2867FD9C-D9D4-4D97-BF9B-7E02667BF0C7}"/>
              </a:ext>
            </a:extLst>
          </p:cNvPr>
          <p:cNvSpPr/>
          <p:nvPr/>
        </p:nvSpPr>
        <p:spPr>
          <a:xfrm>
            <a:off x="5062756" y="180746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67" name="Rectangle 2066">
            <a:extLst>
              <a:ext uri="{FF2B5EF4-FFF2-40B4-BE49-F238E27FC236}">
                <a16:creationId xmlns:a16="http://schemas.microsoft.com/office/drawing/2014/main" id="{EA219AEE-7296-4B12-BEC6-447F69BDC4A9}"/>
              </a:ext>
            </a:extLst>
          </p:cNvPr>
          <p:cNvSpPr/>
          <p:nvPr/>
        </p:nvSpPr>
        <p:spPr>
          <a:xfrm>
            <a:off x="4878352" y="180746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68" name="Rectangle 2067">
            <a:extLst>
              <a:ext uri="{FF2B5EF4-FFF2-40B4-BE49-F238E27FC236}">
                <a16:creationId xmlns:a16="http://schemas.microsoft.com/office/drawing/2014/main" id="{AFCA083E-F591-40C7-B09F-A538F3402968}"/>
              </a:ext>
            </a:extLst>
          </p:cNvPr>
          <p:cNvSpPr/>
          <p:nvPr/>
        </p:nvSpPr>
        <p:spPr>
          <a:xfrm>
            <a:off x="5339365" y="199186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69" name="Rectangle 2068">
            <a:extLst>
              <a:ext uri="{FF2B5EF4-FFF2-40B4-BE49-F238E27FC236}">
                <a16:creationId xmlns:a16="http://schemas.microsoft.com/office/drawing/2014/main" id="{4BEAF875-0743-4FB7-8DF9-D4A65141673E}"/>
              </a:ext>
            </a:extLst>
          </p:cNvPr>
          <p:cNvSpPr/>
          <p:nvPr/>
        </p:nvSpPr>
        <p:spPr>
          <a:xfrm>
            <a:off x="5523769" y="199186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70" name="Rectangle 2069">
            <a:extLst>
              <a:ext uri="{FF2B5EF4-FFF2-40B4-BE49-F238E27FC236}">
                <a16:creationId xmlns:a16="http://schemas.microsoft.com/office/drawing/2014/main" id="{A5F3E3E7-D8DA-46D2-81F8-EA0514EF0658}"/>
              </a:ext>
            </a:extLst>
          </p:cNvPr>
          <p:cNvSpPr/>
          <p:nvPr/>
        </p:nvSpPr>
        <p:spPr>
          <a:xfrm>
            <a:off x="5892573" y="199186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71" name="Rectangle 2070">
            <a:extLst>
              <a:ext uri="{FF2B5EF4-FFF2-40B4-BE49-F238E27FC236}">
                <a16:creationId xmlns:a16="http://schemas.microsoft.com/office/drawing/2014/main" id="{35D27331-4737-4989-8885-32867A025AF6}"/>
              </a:ext>
            </a:extLst>
          </p:cNvPr>
          <p:cNvSpPr/>
          <p:nvPr/>
        </p:nvSpPr>
        <p:spPr>
          <a:xfrm>
            <a:off x="5708170" y="199186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72" name="Rectangle 2071">
            <a:extLst>
              <a:ext uri="{FF2B5EF4-FFF2-40B4-BE49-F238E27FC236}">
                <a16:creationId xmlns:a16="http://schemas.microsoft.com/office/drawing/2014/main" id="{F9C08616-A2B8-4998-9E9D-9FA4FC850318}"/>
              </a:ext>
            </a:extLst>
          </p:cNvPr>
          <p:cNvSpPr/>
          <p:nvPr/>
        </p:nvSpPr>
        <p:spPr>
          <a:xfrm>
            <a:off x="5247160" y="180746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73" name="Rectangle 2072">
            <a:extLst>
              <a:ext uri="{FF2B5EF4-FFF2-40B4-BE49-F238E27FC236}">
                <a16:creationId xmlns:a16="http://schemas.microsoft.com/office/drawing/2014/main" id="{4070DF2B-F6EF-4F25-8DD2-ED45C30E1D68}"/>
              </a:ext>
            </a:extLst>
          </p:cNvPr>
          <p:cNvSpPr/>
          <p:nvPr/>
        </p:nvSpPr>
        <p:spPr>
          <a:xfrm>
            <a:off x="5800369" y="180746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74" name="Rectangle 2073">
            <a:extLst>
              <a:ext uri="{FF2B5EF4-FFF2-40B4-BE49-F238E27FC236}">
                <a16:creationId xmlns:a16="http://schemas.microsoft.com/office/drawing/2014/main" id="{5F9DB247-C613-4CCA-84B6-49CCDF8397D6}"/>
              </a:ext>
            </a:extLst>
          </p:cNvPr>
          <p:cNvSpPr/>
          <p:nvPr/>
        </p:nvSpPr>
        <p:spPr>
          <a:xfrm>
            <a:off x="5615966" y="180746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75" name="Rectangle 2074">
            <a:extLst>
              <a:ext uri="{FF2B5EF4-FFF2-40B4-BE49-F238E27FC236}">
                <a16:creationId xmlns:a16="http://schemas.microsoft.com/office/drawing/2014/main" id="{C59096B8-FE54-4046-842F-15632E39DE76}"/>
              </a:ext>
            </a:extLst>
          </p:cNvPr>
          <p:cNvSpPr/>
          <p:nvPr/>
        </p:nvSpPr>
        <p:spPr>
          <a:xfrm>
            <a:off x="3034305" y="180746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76" name="Rectangle 2075">
            <a:extLst>
              <a:ext uri="{FF2B5EF4-FFF2-40B4-BE49-F238E27FC236}">
                <a16:creationId xmlns:a16="http://schemas.microsoft.com/office/drawing/2014/main" id="{E8498811-E6FB-4565-84F6-5B148F74FDF7}"/>
              </a:ext>
            </a:extLst>
          </p:cNvPr>
          <p:cNvSpPr/>
          <p:nvPr/>
        </p:nvSpPr>
        <p:spPr>
          <a:xfrm>
            <a:off x="5984773" y="1807465"/>
            <a:ext cx="184403" cy="184402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77" name="Rectangle 2076">
            <a:extLst>
              <a:ext uri="{FF2B5EF4-FFF2-40B4-BE49-F238E27FC236}">
                <a16:creationId xmlns:a16="http://schemas.microsoft.com/office/drawing/2014/main" id="{D9ED6451-2673-4A70-8E79-4434545FC08D}"/>
              </a:ext>
            </a:extLst>
          </p:cNvPr>
          <p:cNvSpPr/>
          <p:nvPr/>
        </p:nvSpPr>
        <p:spPr>
          <a:xfrm>
            <a:off x="6076977" y="1991868"/>
            <a:ext cx="184403" cy="184402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78" name="Rectangle 2077">
            <a:extLst>
              <a:ext uri="{FF2B5EF4-FFF2-40B4-BE49-F238E27FC236}">
                <a16:creationId xmlns:a16="http://schemas.microsoft.com/office/drawing/2014/main" id="{5C53A21E-9BD7-4E27-8D22-3C65F9EC7A12}"/>
              </a:ext>
            </a:extLst>
          </p:cNvPr>
          <p:cNvSpPr/>
          <p:nvPr/>
        </p:nvSpPr>
        <p:spPr>
          <a:xfrm rot="10800000">
            <a:off x="5523768" y="236067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79" name="Rectangle 2078">
            <a:extLst>
              <a:ext uri="{FF2B5EF4-FFF2-40B4-BE49-F238E27FC236}">
                <a16:creationId xmlns:a16="http://schemas.microsoft.com/office/drawing/2014/main" id="{6A117FC2-9EBF-4315-A5E8-DCB83707B418}"/>
              </a:ext>
            </a:extLst>
          </p:cNvPr>
          <p:cNvSpPr/>
          <p:nvPr/>
        </p:nvSpPr>
        <p:spPr>
          <a:xfrm rot="10800000">
            <a:off x="4970556" y="236067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80" name="Rectangle 2079">
            <a:extLst>
              <a:ext uri="{FF2B5EF4-FFF2-40B4-BE49-F238E27FC236}">
                <a16:creationId xmlns:a16="http://schemas.microsoft.com/office/drawing/2014/main" id="{A5022A1B-0F1A-4477-8049-64FD5FE96B21}"/>
              </a:ext>
            </a:extLst>
          </p:cNvPr>
          <p:cNvSpPr/>
          <p:nvPr/>
        </p:nvSpPr>
        <p:spPr>
          <a:xfrm rot="10800000">
            <a:off x="4232940" y="236067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81" name="Rectangle 2080">
            <a:extLst>
              <a:ext uri="{FF2B5EF4-FFF2-40B4-BE49-F238E27FC236}">
                <a16:creationId xmlns:a16="http://schemas.microsoft.com/office/drawing/2014/main" id="{65B07AA8-10A5-466B-B70B-7F36D0FFC988}"/>
              </a:ext>
            </a:extLst>
          </p:cNvPr>
          <p:cNvSpPr/>
          <p:nvPr/>
        </p:nvSpPr>
        <p:spPr>
          <a:xfrm rot="10800000">
            <a:off x="4048535" y="236067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82" name="Rectangle 2081">
            <a:extLst>
              <a:ext uri="{FF2B5EF4-FFF2-40B4-BE49-F238E27FC236}">
                <a16:creationId xmlns:a16="http://schemas.microsoft.com/office/drawing/2014/main" id="{E313438A-F165-4ED6-B733-BA3A07A40FD0}"/>
              </a:ext>
            </a:extLst>
          </p:cNvPr>
          <p:cNvSpPr/>
          <p:nvPr/>
        </p:nvSpPr>
        <p:spPr>
          <a:xfrm rot="10800000">
            <a:off x="6076978" y="2360676"/>
            <a:ext cx="184403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83" name="Rectangle 2082">
            <a:extLst>
              <a:ext uri="{FF2B5EF4-FFF2-40B4-BE49-F238E27FC236}">
                <a16:creationId xmlns:a16="http://schemas.microsoft.com/office/drawing/2014/main" id="{050A904F-4803-4FD1-B9E3-69F9546AB88A}"/>
              </a:ext>
            </a:extLst>
          </p:cNvPr>
          <p:cNvSpPr/>
          <p:nvPr/>
        </p:nvSpPr>
        <p:spPr>
          <a:xfrm rot="10800000">
            <a:off x="5615965" y="217627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84" name="Rectangle 2083">
            <a:extLst>
              <a:ext uri="{FF2B5EF4-FFF2-40B4-BE49-F238E27FC236}">
                <a16:creationId xmlns:a16="http://schemas.microsoft.com/office/drawing/2014/main" id="{2F034412-C9EB-4508-B191-777D610E44A6}"/>
              </a:ext>
            </a:extLst>
          </p:cNvPr>
          <p:cNvSpPr/>
          <p:nvPr/>
        </p:nvSpPr>
        <p:spPr>
          <a:xfrm rot="10800000">
            <a:off x="5431564" y="217627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85" name="Rectangle 2084">
            <a:extLst>
              <a:ext uri="{FF2B5EF4-FFF2-40B4-BE49-F238E27FC236}">
                <a16:creationId xmlns:a16="http://schemas.microsoft.com/office/drawing/2014/main" id="{ED3FFA7C-0F9B-47B6-BF68-AF5527C12B04}"/>
              </a:ext>
            </a:extLst>
          </p:cNvPr>
          <p:cNvSpPr/>
          <p:nvPr/>
        </p:nvSpPr>
        <p:spPr>
          <a:xfrm rot="10800000">
            <a:off x="5062755" y="217627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86" name="Rectangle 2085">
            <a:extLst>
              <a:ext uri="{FF2B5EF4-FFF2-40B4-BE49-F238E27FC236}">
                <a16:creationId xmlns:a16="http://schemas.microsoft.com/office/drawing/2014/main" id="{7FB9083C-5D4A-4348-BD7D-AC7A874AD60F}"/>
              </a:ext>
            </a:extLst>
          </p:cNvPr>
          <p:cNvSpPr/>
          <p:nvPr/>
        </p:nvSpPr>
        <p:spPr>
          <a:xfrm rot="10800000">
            <a:off x="4693947" y="217627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87" name="Rectangle 2086">
            <a:extLst>
              <a:ext uri="{FF2B5EF4-FFF2-40B4-BE49-F238E27FC236}">
                <a16:creationId xmlns:a16="http://schemas.microsoft.com/office/drawing/2014/main" id="{BDFCC921-B530-4AF9-8CF4-4498AC78F8D7}"/>
              </a:ext>
            </a:extLst>
          </p:cNvPr>
          <p:cNvSpPr/>
          <p:nvPr/>
        </p:nvSpPr>
        <p:spPr>
          <a:xfrm rot="10800000">
            <a:off x="3771925" y="217627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88" name="Rectangle 2087">
            <a:extLst>
              <a:ext uri="{FF2B5EF4-FFF2-40B4-BE49-F238E27FC236}">
                <a16:creationId xmlns:a16="http://schemas.microsoft.com/office/drawing/2014/main" id="{887702F0-01C1-4704-851C-E617A15A684D}"/>
              </a:ext>
            </a:extLst>
          </p:cNvPr>
          <p:cNvSpPr/>
          <p:nvPr/>
        </p:nvSpPr>
        <p:spPr>
          <a:xfrm rot="10800000">
            <a:off x="3956330" y="217627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89" name="Rectangle 2088">
            <a:extLst>
              <a:ext uri="{FF2B5EF4-FFF2-40B4-BE49-F238E27FC236}">
                <a16:creationId xmlns:a16="http://schemas.microsoft.com/office/drawing/2014/main" id="{0E75410B-7114-4CF4-993A-D871A0032D15}"/>
              </a:ext>
            </a:extLst>
          </p:cNvPr>
          <p:cNvSpPr/>
          <p:nvPr/>
        </p:nvSpPr>
        <p:spPr>
          <a:xfrm rot="10800000">
            <a:off x="3587517" y="217627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90" name="Rectangle 2089">
            <a:extLst>
              <a:ext uri="{FF2B5EF4-FFF2-40B4-BE49-F238E27FC236}">
                <a16:creationId xmlns:a16="http://schemas.microsoft.com/office/drawing/2014/main" id="{0618FC6D-E569-4F57-8BBB-56F35AB05A0F}"/>
              </a:ext>
            </a:extLst>
          </p:cNvPr>
          <p:cNvSpPr/>
          <p:nvPr/>
        </p:nvSpPr>
        <p:spPr>
          <a:xfrm rot="10800000">
            <a:off x="3403113" y="217627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91" name="Rectangle 2090">
            <a:extLst>
              <a:ext uri="{FF2B5EF4-FFF2-40B4-BE49-F238E27FC236}">
                <a16:creationId xmlns:a16="http://schemas.microsoft.com/office/drawing/2014/main" id="{7F51B85B-1882-4776-A015-26BD8A2A12BF}"/>
              </a:ext>
            </a:extLst>
          </p:cNvPr>
          <p:cNvSpPr/>
          <p:nvPr/>
        </p:nvSpPr>
        <p:spPr>
          <a:xfrm rot="10800000">
            <a:off x="3034303" y="217627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92" name="Rectangle 2091">
            <a:extLst>
              <a:ext uri="{FF2B5EF4-FFF2-40B4-BE49-F238E27FC236}">
                <a16:creationId xmlns:a16="http://schemas.microsoft.com/office/drawing/2014/main" id="{9DD741EB-F10D-4F1C-B4BA-52D0D2654EFD}"/>
              </a:ext>
            </a:extLst>
          </p:cNvPr>
          <p:cNvSpPr/>
          <p:nvPr/>
        </p:nvSpPr>
        <p:spPr>
          <a:xfrm rot="10800000">
            <a:off x="3218709" y="217627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93" name="Rectangle 2092">
            <a:extLst>
              <a:ext uri="{FF2B5EF4-FFF2-40B4-BE49-F238E27FC236}">
                <a16:creationId xmlns:a16="http://schemas.microsoft.com/office/drawing/2014/main" id="{689E3C24-7655-4529-85CE-FA9B1D4BA58E}"/>
              </a:ext>
            </a:extLst>
          </p:cNvPr>
          <p:cNvSpPr/>
          <p:nvPr/>
        </p:nvSpPr>
        <p:spPr>
          <a:xfrm rot="10800000">
            <a:off x="5984773" y="2176272"/>
            <a:ext cx="184403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94" name="Rectangle 2093">
            <a:extLst>
              <a:ext uri="{FF2B5EF4-FFF2-40B4-BE49-F238E27FC236}">
                <a16:creationId xmlns:a16="http://schemas.microsoft.com/office/drawing/2014/main" id="{9BF4C368-2DAD-442F-BAC1-B1902483D9DF}"/>
              </a:ext>
            </a:extLst>
          </p:cNvPr>
          <p:cNvSpPr/>
          <p:nvPr/>
        </p:nvSpPr>
        <p:spPr>
          <a:xfrm rot="10800000">
            <a:off x="3495320" y="236067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95" name="Rectangle 2094">
            <a:extLst>
              <a:ext uri="{FF2B5EF4-FFF2-40B4-BE49-F238E27FC236}">
                <a16:creationId xmlns:a16="http://schemas.microsoft.com/office/drawing/2014/main" id="{C49536B1-973B-40B2-A78B-D5777BF0F6B1}"/>
              </a:ext>
            </a:extLst>
          </p:cNvPr>
          <p:cNvSpPr/>
          <p:nvPr/>
        </p:nvSpPr>
        <p:spPr>
          <a:xfrm rot="10800000">
            <a:off x="3403111" y="254508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96" name="Rectangle 2095">
            <a:extLst>
              <a:ext uri="{FF2B5EF4-FFF2-40B4-BE49-F238E27FC236}">
                <a16:creationId xmlns:a16="http://schemas.microsoft.com/office/drawing/2014/main" id="{575C4790-6A61-44F6-AC78-B787EF0FD76C}"/>
              </a:ext>
            </a:extLst>
          </p:cNvPr>
          <p:cNvSpPr/>
          <p:nvPr/>
        </p:nvSpPr>
        <p:spPr>
          <a:xfrm rot="10800000">
            <a:off x="3310913" y="272948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97" name="Rectangle 2096">
            <a:extLst>
              <a:ext uri="{FF2B5EF4-FFF2-40B4-BE49-F238E27FC236}">
                <a16:creationId xmlns:a16="http://schemas.microsoft.com/office/drawing/2014/main" id="{E5B6C466-A314-41A3-BA73-A0023D031748}"/>
              </a:ext>
            </a:extLst>
          </p:cNvPr>
          <p:cNvSpPr/>
          <p:nvPr/>
        </p:nvSpPr>
        <p:spPr>
          <a:xfrm rot="10800000">
            <a:off x="3864130" y="272948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98" name="Rectangle 2097">
            <a:extLst>
              <a:ext uri="{FF2B5EF4-FFF2-40B4-BE49-F238E27FC236}">
                <a16:creationId xmlns:a16="http://schemas.microsoft.com/office/drawing/2014/main" id="{2DE2FE54-090E-4A89-B850-BE8B307BFA6C}"/>
              </a:ext>
            </a:extLst>
          </p:cNvPr>
          <p:cNvSpPr/>
          <p:nvPr/>
        </p:nvSpPr>
        <p:spPr>
          <a:xfrm rot="10800000">
            <a:off x="3218707" y="291389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099" name="Rectangle 2098">
            <a:extLst>
              <a:ext uri="{FF2B5EF4-FFF2-40B4-BE49-F238E27FC236}">
                <a16:creationId xmlns:a16="http://schemas.microsoft.com/office/drawing/2014/main" id="{404EAD22-4262-4518-83B0-49976A6A5E0F}"/>
              </a:ext>
            </a:extLst>
          </p:cNvPr>
          <p:cNvSpPr/>
          <p:nvPr/>
        </p:nvSpPr>
        <p:spPr>
          <a:xfrm rot="10800000">
            <a:off x="3126509" y="309829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00" name="Rectangle 2099">
            <a:extLst>
              <a:ext uri="{FF2B5EF4-FFF2-40B4-BE49-F238E27FC236}">
                <a16:creationId xmlns:a16="http://schemas.microsoft.com/office/drawing/2014/main" id="{94EE8B31-E2F9-4F67-8FEA-5C88D374170B}"/>
              </a:ext>
            </a:extLst>
          </p:cNvPr>
          <p:cNvSpPr/>
          <p:nvPr/>
        </p:nvSpPr>
        <p:spPr>
          <a:xfrm rot="10800000">
            <a:off x="3218707" y="328269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01" name="Rectangle 2100">
            <a:extLst>
              <a:ext uri="{FF2B5EF4-FFF2-40B4-BE49-F238E27FC236}">
                <a16:creationId xmlns:a16="http://schemas.microsoft.com/office/drawing/2014/main" id="{93AD5ABA-82A8-4CBB-992E-6E90E43C4579}"/>
              </a:ext>
            </a:extLst>
          </p:cNvPr>
          <p:cNvSpPr/>
          <p:nvPr/>
        </p:nvSpPr>
        <p:spPr>
          <a:xfrm>
            <a:off x="5431567" y="106984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02" name="Rectangle 2101">
            <a:extLst>
              <a:ext uri="{FF2B5EF4-FFF2-40B4-BE49-F238E27FC236}">
                <a16:creationId xmlns:a16="http://schemas.microsoft.com/office/drawing/2014/main" id="{F0DEF0EA-1A74-433F-9C1D-3DFB3E8356F5}"/>
              </a:ext>
            </a:extLst>
          </p:cNvPr>
          <p:cNvSpPr/>
          <p:nvPr/>
        </p:nvSpPr>
        <p:spPr>
          <a:xfrm>
            <a:off x="5800371" y="106984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03" name="Rectangle 2102">
            <a:extLst>
              <a:ext uri="{FF2B5EF4-FFF2-40B4-BE49-F238E27FC236}">
                <a16:creationId xmlns:a16="http://schemas.microsoft.com/office/drawing/2014/main" id="{7D79E88F-813A-4564-9933-52A22ADF8616}"/>
              </a:ext>
            </a:extLst>
          </p:cNvPr>
          <p:cNvSpPr/>
          <p:nvPr/>
        </p:nvSpPr>
        <p:spPr>
          <a:xfrm>
            <a:off x="5615968" y="106984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04" name="Rectangle 2103">
            <a:extLst>
              <a:ext uri="{FF2B5EF4-FFF2-40B4-BE49-F238E27FC236}">
                <a16:creationId xmlns:a16="http://schemas.microsoft.com/office/drawing/2014/main" id="{BE3EB292-199A-48F4-9CA7-75E45C792ACC}"/>
              </a:ext>
            </a:extLst>
          </p:cNvPr>
          <p:cNvSpPr/>
          <p:nvPr/>
        </p:nvSpPr>
        <p:spPr>
          <a:xfrm>
            <a:off x="5339365" y="125425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05" name="Rectangle 2104">
            <a:extLst>
              <a:ext uri="{FF2B5EF4-FFF2-40B4-BE49-F238E27FC236}">
                <a16:creationId xmlns:a16="http://schemas.microsoft.com/office/drawing/2014/main" id="{68C4126C-2794-4C9C-97A0-924EAC47509D}"/>
              </a:ext>
            </a:extLst>
          </p:cNvPr>
          <p:cNvSpPr/>
          <p:nvPr/>
        </p:nvSpPr>
        <p:spPr>
          <a:xfrm>
            <a:off x="5708170" y="125425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06" name="Rectangle 2105">
            <a:extLst>
              <a:ext uri="{FF2B5EF4-FFF2-40B4-BE49-F238E27FC236}">
                <a16:creationId xmlns:a16="http://schemas.microsoft.com/office/drawing/2014/main" id="{64108017-BF12-467C-8730-C840DE70955F}"/>
              </a:ext>
            </a:extLst>
          </p:cNvPr>
          <p:cNvSpPr/>
          <p:nvPr/>
        </p:nvSpPr>
        <p:spPr>
          <a:xfrm>
            <a:off x="5062756" y="143865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07" name="Rectangle 2106">
            <a:extLst>
              <a:ext uri="{FF2B5EF4-FFF2-40B4-BE49-F238E27FC236}">
                <a16:creationId xmlns:a16="http://schemas.microsoft.com/office/drawing/2014/main" id="{A8D4498F-F2AD-44D7-B563-154615F18969}"/>
              </a:ext>
            </a:extLst>
          </p:cNvPr>
          <p:cNvSpPr/>
          <p:nvPr/>
        </p:nvSpPr>
        <p:spPr>
          <a:xfrm>
            <a:off x="5154959" y="162306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08" name="Rectangle 2107">
            <a:extLst>
              <a:ext uri="{FF2B5EF4-FFF2-40B4-BE49-F238E27FC236}">
                <a16:creationId xmlns:a16="http://schemas.microsoft.com/office/drawing/2014/main" id="{46EE75FC-3B3F-49B0-B16F-C2C3C9278974}"/>
              </a:ext>
            </a:extLst>
          </p:cNvPr>
          <p:cNvSpPr/>
          <p:nvPr/>
        </p:nvSpPr>
        <p:spPr>
          <a:xfrm>
            <a:off x="3956330" y="701040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09" name="Rectangle 2108">
            <a:extLst>
              <a:ext uri="{FF2B5EF4-FFF2-40B4-BE49-F238E27FC236}">
                <a16:creationId xmlns:a16="http://schemas.microsoft.com/office/drawing/2014/main" id="{575829D5-D004-4FB7-B9EC-0DDFBDC713D9}"/>
              </a:ext>
            </a:extLst>
          </p:cNvPr>
          <p:cNvSpPr/>
          <p:nvPr/>
        </p:nvSpPr>
        <p:spPr>
          <a:xfrm>
            <a:off x="3771925" y="701040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10" name="Rectangle 2109">
            <a:extLst>
              <a:ext uri="{FF2B5EF4-FFF2-40B4-BE49-F238E27FC236}">
                <a16:creationId xmlns:a16="http://schemas.microsoft.com/office/drawing/2014/main" id="{B58F6AEE-19CD-4D6A-B156-9B97B535EFD3}"/>
              </a:ext>
            </a:extLst>
          </p:cNvPr>
          <p:cNvSpPr/>
          <p:nvPr/>
        </p:nvSpPr>
        <p:spPr>
          <a:xfrm rot="10800000">
            <a:off x="3771921" y="328269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11" name="Rectangle 2110">
            <a:extLst>
              <a:ext uri="{FF2B5EF4-FFF2-40B4-BE49-F238E27FC236}">
                <a16:creationId xmlns:a16="http://schemas.microsoft.com/office/drawing/2014/main" id="{52677A64-09E6-4CB6-96BA-1A33F03C0A28}"/>
              </a:ext>
            </a:extLst>
          </p:cNvPr>
          <p:cNvSpPr/>
          <p:nvPr/>
        </p:nvSpPr>
        <p:spPr>
          <a:xfrm rot="10800000">
            <a:off x="4048535" y="309829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12" name="Rectangle 2111">
            <a:extLst>
              <a:ext uri="{FF2B5EF4-FFF2-40B4-BE49-F238E27FC236}">
                <a16:creationId xmlns:a16="http://schemas.microsoft.com/office/drawing/2014/main" id="{931DCF8C-A539-4A25-9716-8986251783BF}"/>
              </a:ext>
            </a:extLst>
          </p:cNvPr>
          <p:cNvSpPr/>
          <p:nvPr/>
        </p:nvSpPr>
        <p:spPr>
          <a:xfrm rot="10800000">
            <a:off x="4140733" y="328269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13" name="Rectangle 2112">
            <a:extLst>
              <a:ext uri="{FF2B5EF4-FFF2-40B4-BE49-F238E27FC236}">
                <a16:creationId xmlns:a16="http://schemas.microsoft.com/office/drawing/2014/main" id="{D781B384-7403-4131-9A96-E19BB4CE9B67}"/>
              </a:ext>
            </a:extLst>
          </p:cNvPr>
          <p:cNvSpPr/>
          <p:nvPr/>
        </p:nvSpPr>
        <p:spPr>
          <a:xfrm>
            <a:off x="5247158" y="701040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14" name="Rectangle 2113">
            <a:extLst>
              <a:ext uri="{FF2B5EF4-FFF2-40B4-BE49-F238E27FC236}">
                <a16:creationId xmlns:a16="http://schemas.microsoft.com/office/drawing/2014/main" id="{7674413B-6B2C-4DE2-B833-E57B72963CC7}"/>
              </a:ext>
            </a:extLst>
          </p:cNvPr>
          <p:cNvSpPr/>
          <p:nvPr/>
        </p:nvSpPr>
        <p:spPr>
          <a:xfrm>
            <a:off x="5154959" y="885445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15" name="Rectangle 2114">
            <a:extLst>
              <a:ext uri="{FF2B5EF4-FFF2-40B4-BE49-F238E27FC236}">
                <a16:creationId xmlns:a16="http://schemas.microsoft.com/office/drawing/2014/main" id="{FB662F73-918F-4C48-8C01-E35999F42BDF}"/>
              </a:ext>
            </a:extLst>
          </p:cNvPr>
          <p:cNvSpPr/>
          <p:nvPr/>
        </p:nvSpPr>
        <p:spPr>
          <a:xfrm>
            <a:off x="5523768" y="162306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16" name="Rectangle 2115">
            <a:extLst>
              <a:ext uri="{FF2B5EF4-FFF2-40B4-BE49-F238E27FC236}">
                <a16:creationId xmlns:a16="http://schemas.microsoft.com/office/drawing/2014/main" id="{F0481C57-D558-4118-B398-A8C4DC939599}"/>
              </a:ext>
            </a:extLst>
          </p:cNvPr>
          <p:cNvSpPr/>
          <p:nvPr/>
        </p:nvSpPr>
        <p:spPr>
          <a:xfrm>
            <a:off x="5431565" y="180746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17" name="Rectangle 2116">
            <a:extLst>
              <a:ext uri="{FF2B5EF4-FFF2-40B4-BE49-F238E27FC236}">
                <a16:creationId xmlns:a16="http://schemas.microsoft.com/office/drawing/2014/main" id="{5E164606-1794-43AF-B552-AABDB21E3FB7}"/>
              </a:ext>
            </a:extLst>
          </p:cNvPr>
          <p:cNvSpPr/>
          <p:nvPr/>
        </p:nvSpPr>
        <p:spPr>
          <a:xfrm rot="10800000">
            <a:off x="5154955" y="346710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18" name="Rectangle 2117">
            <a:extLst>
              <a:ext uri="{FF2B5EF4-FFF2-40B4-BE49-F238E27FC236}">
                <a16:creationId xmlns:a16="http://schemas.microsoft.com/office/drawing/2014/main" id="{791A709D-57FC-40C5-B3A0-12A55EB0F345}"/>
              </a:ext>
            </a:extLst>
          </p:cNvPr>
          <p:cNvSpPr/>
          <p:nvPr/>
        </p:nvSpPr>
        <p:spPr>
          <a:xfrm rot="10800000">
            <a:off x="5708169" y="236067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19" name="Rectangle 2118">
            <a:extLst>
              <a:ext uri="{FF2B5EF4-FFF2-40B4-BE49-F238E27FC236}">
                <a16:creationId xmlns:a16="http://schemas.microsoft.com/office/drawing/2014/main" id="{C4F854CF-B579-49C6-AE83-656B0C4CADE2}"/>
              </a:ext>
            </a:extLst>
          </p:cNvPr>
          <p:cNvSpPr/>
          <p:nvPr/>
        </p:nvSpPr>
        <p:spPr>
          <a:xfrm>
            <a:off x="3310915" y="162306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20" name="Rectangle 2119">
            <a:extLst>
              <a:ext uri="{FF2B5EF4-FFF2-40B4-BE49-F238E27FC236}">
                <a16:creationId xmlns:a16="http://schemas.microsoft.com/office/drawing/2014/main" id="{74E030A3-A478-481A-8370-06871D44CEF2}"/>
              </a:ext>
            </a:extLst>
          </p:cNvPr>
          <p:cNvSpPr/>
          <p:nvPr/>
        </p:nvSpPr>
        <p:spPr>
          <a:xfrm>
            <a:off x="3218713" y="180746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21" name="Rectangle 2120">
            <a:extLst>
              <a:ext uri="{FF2B5EF4-FFF2-40B4-BE49-F238E27FC236}">
                <a16:creationId xmlns:a16="http://schemas.microsoft.com/office/drawing/2014/main" id="{BD658670-4149-44C0-8276-ADAB9663775E}"/>
              </a:ext>
            </a:extLst>
          </p:cNvPr>
          <p:cNvSpPr/>
          <p:nvPr/>
        </p:nvSpPr>
        <p:spPr>
          <a:xfrm>
            <a:off x="3126512" y="199186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22" name="Rectangle 2121">
            <a:extLst>
              <a:ext uri="{FF2B5EF4-FFF2-40B4-BE49-F238E27FC236}">
                <a16:creationId xmlns:a16="http://schemas.microsoft.com/office/drawing/2014/main" id="{8E0695DA-8563-41C8-B3BB-DE58EC45AC52}"/>
              </a:ext>
            </a:extLst>
          </p:cNvPr>
          <p:cNvSpPr/>
          <p:nvPr/>
        </p:nvSpPr>
        <p:spPr>
          <a:xfrm rot="10800000">
            <a:off x="5800369" y="217627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23" name="Rectangle 2122">
            <a:extLst>
              <a:ext uri="{FF2B5EF4-FFF2-40B4-BE49-F238E27FC236}">
                <a16:creationId xmlns:a16="http://schemas.microsoft.com/office/drawing/2014/main" id="{ACC155FF-D28A-45FC-973E-0D972D81C0D0}"/>
              </a:ext>
            </a:extLst>
          </p:cNvPr>
          <p:cNvSpPr/>
          <p:nvPr/>
        </p:nvSpPr>
        <p:spPr>
          <a:xfrm rot="10800000">
            <a:off x="5892573" y="236067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24" name="Rectangle 2123">
            <a:extLst>
              <a:ext uri="{FF2B5EF4-FFF2-40B4-BE49-F238E27FC236}">
                <a16:creationId xmlns:a16="http://schemas.microsoft.com/office/drawing/2014/main" id="{F16029E4-E092-4A9E-90AB-A9463BBBC2EB}"/>
              </a:ext>
            </a:extLst>
          </p:cNvPr>
          <p:cNvSpPr/>
          <p:nvPr/>
        </p:nvSpPr>
        <p:spPr>
          <a:xfrm rot="10800000">
            <a:off x="5708169" y="272948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25" name="Rectangle 2124">
            <a:extLst>
              <a:ext uri="{FF2B5EF4-FFF2-40B4-BE49-F238E27FC236}">
                <a16:creationId xmlns:a16="http://schemas.microsoft.com/office/drawing/2014/main" id="{6EC82C8A-E48F-4C20-8CE0-A741C86FC4A6}"/>
              </a:ext>
            </a:extLst>
          </p:cNvPr>
          <p:cNvSpPr/>
          <p:nvPr/>
        </p:nvSpPr>
        <p:spPr>
          <a:xfrm rot="10800000">
            <a:off x="5892575" y="272948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26" name="Rectangle 2125">
            <a:extLst>
              <a:ext uri="{FF2B5EF4-FFF2-40B4-BE49-F238E27FC236}">
                <a16:creationId xmlns:a16="http://schemas.microsoft.com/office/drawing/2014/main" id="{6DFD9A48-56D3-4041-824C-D9E74141A970}"/>
              </a:ext>
            </a:extLst>
          </p:cNvPr>
          <p:cNvSpPr/>
          <p:nvPr/>
        </p:nvSpPr>
        <p:spPr>
          <a:xfrm rot="10800000">
            <a:off x="5800364" y="328269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27" name="Rectangle 2126">
            <a:extLst>
              <a:ext uri="{FF2B5EF4-FFF2-40B4-BE49-F238E27FC236}">
                <a16:creationId xmlns:a16="http://schemas.microsoft.com/office/drawing/2014/main" id="{0075F988-1BDE-46C9-9392-18A6BFE4F438}"/>
              </a:ext>
            </a:extLst>
          </p:cNvPr>
          <p:cNvSpPr/>
          <p:nvPr/>
        </p:nvSpPr>
        <p:spPr>
          <a:xfrm rot="10800000">
            <a:off x="5892566" y="346710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28" name="Rectangle 2127">
            <a:extLst>
              <a:ext uri="{FF2B5EF4-FFF2-40B4-BE49-F238E27FC236}">
                <a16:creationId xmlns:a16="http://schemas.microsoft.com/office/drawing/2014/main" id="{DBF093C3-B42B-44D0-8AF9-B3F234F06D49}"/>
              </a:ext>
            </a:extLst>
          </p:cNvPr>
          <p:cNvSpPr/>
          <p:nvPr/>
        </p:nvSpPr>
        <p:spPr>
          <a:xfrm rot="10800000">
            <a:off x="5431562" y="291388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29" name="Rectangle 2128">
            <a:extLst>
              <a:ext uri="{FF2B5EF4-FFF2-40B4-BE49-F238E27FC236}">
                <a16:creationId xmlns:a16="http://schemas.microsoft.com/office/drawing/2014/main" id="{B0F8D6D1-5D16-4208-9713-F476BCC8B84F}"/>
              </a:ext>
            </a:extLst>
          </p:cNvPr>
          <p:cNvSpPr/>
          <p:nvPr/>
        </p:nvSpPr>
        <p:spPr>
          <a:xfrm rot="10800000">
            <a:off x="5339364" y="309829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30" name="Rectangle 2129">
            <a:extLst>
              <a:ext uri="{FF2B5EF4-FFF2-40B4-BE49-F238E27FC236}">
                <a16:creationId xmlns:a16="http://schemas.microsoft.com/office/drawing/2014/main" id="{80004D52-63EF-4335-A714-A737326142BC}"/>
              </a:ext>
            </a:extLst>
          </p:cNvPr>
          <p:cNvSpPr/>
          <p:nvPr/>
        </p:nvSpPr>
        <p:spPr>
          <a:xfrm rot="10800000">
            <a:off x="5523768" y="309829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31" name="Rectangle 2130">
            <a:extLst>
              <a:ext uri="{FF2B5EF4-FFF2-40B4-BE49-F238E27FC236}">
                <a16:creationId xmlns:a16="http://schemas.microsoft.com/office/drawing/2014/main" id="{6B0853F6-D61A-4E85-93E3-CEFADAB45195}"/>
              </a:ext>
            </a:extLst>
          </p:cNvPr>
          <p:cNvSpPr/>
          <p:nvPr/>
        </p:nvSpPr>
        <p:spPr>
          <a:xfrm rot="10800000">
            <a:off x="5431561" y="328269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32" name="Rectangle 2131">
            <a:extLst>
              <a:ext uri="{FF2B5EF4-FFF2-40B4-BE49-F238E27FC236}">
                <a16:creationId xmlns:a16="http://schemas.microsoft.com/office/drawing/2014/main" id="{AF1075DC-12F0-48B9-9A28-DBE9227CD310}"/>
              </a:ext>
            </a:extLst>
          </p:cNvPr>
          <p:cNvSpPr/>
          <p:nvPr/>
        </p:nvSpPr>
        <p:spPr>
          <a:xfrm rot="10800000">
            <a:off x="4970556" y="272948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33" name="Rectangle 2132">
            <a:extLst>
              <a:ext uri="{FF2B5EF4-FFF2-40B4-BE49-F238E27FC236}">
                <a16:creationId xmlns:a16="http://schemas.microsoft.com/office/drawing/2014/main" id="{BE54162B-85CA-4A05-AC25-BF1FA509D6AC}"/>
              </a:ext>
            </a:extLst>
          </p:cNvPr>
          <p:cNvSpPr/>
          <p:nvPr/>
        </p:nvSpPr>
        <p:spPr>
          <a:xfrm rot="10800000">
            <a:off x="5062754" y="291388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34" name="Rectangle 2133">
            <a:extLst>
              <a:ext uri="{FF2B5EF4-FFF2-40B4-BE49-F238E27FC236}">
                <a16:creationId xmlns:a16="http://schemas.microsoft.com/office/drawing/2014/main" id="{536A9B19-F9BE-4E92-A8BD-1525CB05BCD4}"/>
              </a:ext>
            </a:extLst>
          </p:cNvPr>
          <p:cNvSpPr/>
          <p:nvPr/>
        </p:nvSpPr>
        <p:spPr>
          <a:xfrm rot="10800000">
            <a:off x="4878350" y="291388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35" name="Rectangle 2134">
            <a:extLst>
              <a:ext uri="{FF2B5EF4-FFF2-40B4-BE49-F238E27FC236}">
                <a16:creationId xmlns:a16="http://schemas.microsoft.com/office/drawing/2014/main" id="{F83D9FD9-F669-4BA7-BC21-75958B2EB071}"/>
              </a:ext>
            </a:extLst>
          </p:cNvPr>
          <p:cNvSpPr/>
          <p:nvPr/>
        </p:nvSpPr>
        <p:spPr>
          <a:xfrm rot="10800000">
            <a:off x="4970556" y="309829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36" name="Rectangle 2135">
            <a:extLst>
              <a:ext uri="{FF2B5EF4-FFF2-40B4-BE49-F238E27FC236}">
                <a16:creationId xmlns:a16="http://schemas.microsoft.com/office/drawing/2014/main" id="{C5B91E28-473D-49CF-A803-CE73C61FCA59}"/>
              </a:ext>
            </a:extLst>
          </p:cNvPr>
          <p:cNvSpPr/>
          <p:nvPr/>
        </p:nvSpPr>
        <p:spPr>
          <a:xfrm rot="10800000">
            <a:off x="4693945" y="328269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37" name="Rectangle 2136">
            <a:extLst>
              <a:ext uri="{FF2B5EF4-FFF2-40B4-BE49-F238E27FC236}">
                <a16:creationId xmlns:a16="http://schemas.microsoft.com/office/drawing/2014/main" id="{5531FDDD-CA9F-4C88-AEE4-B2C455699D47}"/>
              </a:ext>
            </a:extLst>
          </p:cNvPr>
          <p:cNvSpPr/>
          <p:nvPr/>
        </p:nvSpPr>
        <p:spPr>
          <a:xfrm>
            <a:off x="5708165" y="516636"/>
            <a:ext cx="184402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38" name="Rectangle 2137">
            <a:extLst>
              <a:ext uri="{FF2B5EF4-FFF2-40B4-BE49-F238E27FC236}">
                <a16:creationId xmlns:a16="http://schemas.microsoft.com/office/drawing/2014/main" id="{2FA39502-B4D3-48FB-BB3D-270BE9F002D3}"/>
              </a:ext>
            </a:extLst>
          </p:cNvPr>
          <p:cNvSpPr/>
          <p:nvPr/>
        </p:nvSpPr>
        <p:spPr>
          <a:xfrm>
            <a:off x="4325139" y="701040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39" name="Rectangle 2138">
            <a:extLst>
              <a:ext uri="{FF2B5EF4-FFF2-40B4-BE49-F238E27FC236}">
                <a16:creationId xmlns:a16="http://schemas.microsoft.com/office/drawing/2014/main" id="{F199187B-B9F6-4BD1-BF75-56E8E3E112F7}"/>
              </a:ext>
            </a:extLst>
          </p:cNvPr>
          <p:cNvSpPr/>
          <p:nvPr/>
        </p:nvSpPr>
        <p:spPr>
          <a:xfrm>
            <a:off x="5062754" y="701040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40" name="Rectangle 2139">
            <a:extLst>
              <a:ext uri="{FF2B5EF4-FFF2-40B4-BE49-F238E27FC236}">
                <a16:creationId xmlns:a16="http://schemas.microsoft.com/office/drawing/2014/main" id="{5CC1DA05-0D88-4B28-ACEF-1A6E237105CF}"/>
              </a:ext>
            </a:extLst>
          </p:cNvPr>
          <p:cNvSpPr/>
          <p:nvPr/>
        </p:nvSpPr>
        <p:spPr>
          <a:xfrm>
            <a:off x="5431562" y="701040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41" name="Rectangle 2140">
            <a:extLst>
              <a:ext uri="{FF2B5EF4-FFF2-40B4-BE49-F238E27FC236}">
                <a16:creationId xmlns:a16="http://schemas.microsoft.com/office/drawing/2014/main" id="{01F07D62-6C5E-4F62-BAC3-10C3BCF7BDDB}"/>
              </a:ext>
            </a:extLst>
          </p:cNvPr>
          <p:cNvSpPr/>
          <p:nvPr/>
        </p:nvSpPr>
        <p:spPr>
          <a:xfrm>
            <a:off x="4325143" y="106984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42" name="Rectangle 2141">
            <a:extLst>
              <a:ext uri="{FF2B5EF4-FFF2-40B4-BE49-F238E27FC236}">
                <a16:creationId xmlns:a16="http://schemas.microsoft.com/office/drawing/2014/main" id="{A5DA3690-5CA7-4165-B27C-D844049AD3A7}"/>
              </a:ext>
            </a:extLst>
          </p:cNvPr>
          <p:cNvSpPr/>
          <p:nvPr/>
        </p:nvSpPr>
        <p:spPr>
          <a:xfrm>
            <a:off x="3403118" y="106984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43" name="Rectangle 2142">
            <a:extLst>
              <a:ext uri="{FF2B5EF4-FFF2-40B4-BE49-F238E27FC236}">
                <a16:creationId xmlns:a16="http://schemas.microsoft.com/office/drawing/2014/main" id="{63F50AD5-3488-4898-9304-E2E0C08AC147}"/>
              </a:ext>
            </a:extLst>
          </p:cNvPr>
          <p:cNvSpPr/>
          <p:nvPr/>
        </p:nvSpPr>
        <p:spPr>
          <a:xfrm>
            <a:off x="3587521" y="106984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44" name="Rectangle 2143">
            <a:extLst>
              <a:ext uri="{FF2B5EF4-FFF2-40B4-BE49-F238E27FC236}">
                <a16:creationId xmlns:a16="http://schemas.microsoft.com/office/drawing/2014/main" id="{18EA1BD1-DD06-4167-87E1-042148E22A5F}"/>
              </a:ext>
            </a:extLst>
          </p:cNvPr>
          <p:cNvSpPr/>
          <p:nvPr/>
        </p:nvSpPr>
        <p:spPr>
          <a:xfrm>
            <a:off x="3495319" y="125425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013C244-8B29-4577-AB05-9B2DAE910050}"/>
              </a:ext>
            </a:extLst>
          </p:cNvPr>
          <p:cNvSpPr/>
          <p:nvPr/>
        </p:nvSpPr>
        <p:spPr>
          <a:xfrm>
            <a:off x="3864131" y="125425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46" name="Rectangle 2145">
            <a:extLst>
              <a:ext uri="{FF2B5EF4-FFF2-40B4-BE49-F238E27FC236}">
                <a16:creationId xmlns:a16="http://schemas.microsoft.com/office/drawing/2014/main" id="{C84466CD-7CB3-4E8A-A014-05FC60DB7C02}"/>
              </a:ext>
            </a:extLst>
          </p:cNvPr>
          <p:cNvSpPr/>
          <p:nvPr/>
        </p:nvSpPr>
        <p:spPr>
          <a:xfrm>
            <a:off x="4048536" y="125425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47" name="Rectangle 2146">
            <a:extLst>
              <a:ext uri="{FF2B5EF4-FFF2-40B4-BE49-F238E27FC236}">
                <a16:creationId xmlns:a16="http://schemas.microsoft.com/office/drawing/2014/main" id="{A0B301B2-263B-4BF6-9099-1BCC4B554C3E}"/>
              </a:ext>
            </a:extLst>
          </p:cNvPr>
          <p:cNvSpPr/>
          <p:nvPr/>
        </p:nvSpPr>
        <p:spPr>
          <a:xfrm>
            <a:off x="3956332" y="143865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48" name="Rectangle 2147">
            <a:extLst>
              <a:ext uri="{FF2B5EF4-FFF2-40B4-BE49-F238E27FC236}">
                <a16:creationId xmlns:a16="http://schemas.microsoft.com/office/drawing/2014/main" id="{124C27A0-636C-44A8-80D2-478B044548FF}"/>
              </a:ext>
            </a:extLst>
          </p:cNvPr>
          <p:cNvSpPr/>
          <p:nvPr/>
        </p:nvSpPr>
        <p:spPr>
          <a:xfrm>
            <a:off x="4325141" y="143865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49" name="Rectangle 2148">
            <a:extLst>
              <a:ext uri="{FF2B5EF4-FFF2-40B4-BE49-F238E27FC236}">
                <a16:creationId xmlns:a16="http://schemas.microsoft.com/office/drawing/2014/main" id="{7BE12705-2FA6-4960-B4F9-FA4D35D54E80}"/>
              </a:ext>
            </a:extLst>
          </p:cNvPr>
          <p:cNvSpPr/>
          <p:nvPr/>
        </p:nvSpPr>
        <p:spPr>
          <a:xfrm>
            <a:off x="3679725" y="162306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50" name="Rectangle 2149">
            <a:extLst>
              <a:ext uri="{FF2B5EF4-FFF2-40B4-BE49-F238E27FC236}">
                <a16:creationId xmlns:a16="http://schemas.microsoft.com/office/drawing/2014/main" id="{07D61637-FCE9-401E-BD0E-171929DBFF27}"/>
              </a:ext>
            </a:extLst>
          </p:cNvPr>
          <p:cNvSpPr/>
          <p:nvPr/>
        </p:nvSpPr>
        <p:spPr>
          <a:xfrm>
            <a:off x="4325140" y="180746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51" name="Rectangle 2150">
            <a:extLst>
              <a:ext uri="{FF2B5EF4-FFF2-40B4-BE49-F238E27FC236}">
                <a16:creationId xmlns:a16="http://schemas.microsoft.com/office/drawing/2014/main" id="{FCBB71F5-6317-48E8-969F-4A051163CB8A}"/>
              </a:ext>
            </a:extLst>
          </p:cNvPr>
          <p:cNvSpPr/>
          <p:nvPr/>
        </p:nvSpPr>
        <p:spPr>
          <a:xfrm>
            <a:off x="4048536" y="199186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52" name="Rectangle 2151">
            <a:extLst>
              <a:ext uri="{FF2B5EF4-FFF2-40B4-BE49-F238E27FC236}">
                <a16:creationId xmlns:a16="http://schemas.microsoft.com/office/drawing/2014/main" id="{AB233B32-4AAC-4043-97D2-801A5D35BFE8}"/>
              </a:ext>
            </a:extLst>
          </p:cNvPr>
          <p:cNvSpPr/>
          <p:nvPr/>
        </p:nvSpPr>
        <p:spPr>
          <a:xfrm>
            <a:off x="4601748" y="162306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53" name="Rectangle 2152">
            <a:extLst>
              <a:ext uri="{FF2B5EF4-FFF2-40B4-BE49-F238E27FC236}">
                <a16:creationId xmlns:a16="http://schemas.microsoft.com/office/drawing/2014/main" id="{23C8D6D6-F09A-4081-BC33-391A57F6B06F}"/>
              </a:ext>
            </a:extLst>
          </p:cNvPr>
          <p:cNvSpPr/>
          <p:nvPr/>
        </p:nvSpPr>
        <p:spPr>
          <a:xfrm>
            <a:off x="4509543" y="180746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54" name="Rectangle 2153">
            <a:extLst>
              <a:ext uri="{FF2B5EF4-FFF2-40B4-BE49-F238E27FC236}">
                <a16:creationId xmlns:a16="http://schemas.microsoft.com/office/drawing/2014/main" id="{A4448091-6ED2-4842-AB93-153FED4246B5}"/>
              </a:ext>
            </a:extLst>
          </p:cNvPr>
          <p:cNvSpPr/>
          <p:nvPr/>
        </p:nvSpPr>
        <p:spPr>
          <a:xfrm>
            <a:off x="4417345" y="885445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55" name="Rectangle 2154">
            <a:extLst>
              <a:ext uri="{FF2B5EF4-FFF2-40B4-BE49-F238E27FC236}">
                <a16:creationId xmlns:a16="http://schemas.microsoft.com/office/drawing/2014/main" id="{57AF2896-27D6-4DB7-983C-416B009A3105}"/>
              </a:ext>
            </a:extLst>
          </p:cNvPr>
          <p:cNvSpPr/>
          <p:nvPr/>
        </p:nvSpPr>
        <p:spPr>
          <a:xfrm>
            <a:off x="4509545" y="106984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56" name="Rectangle 2155">
            <a:extLst>
              <a:ext uri="{FF2B5EF4-FFF2-40B4-BE49-F238E27FC236}">
                <a16:creationId xmlns:a16="http://schemas.microsoft.com/office/drawing/2014/main" id="{A2D3CCEB-B8D2-4156-8513-150F8BE14A20}"/>
              </a:ext>
            </a:extLst>
          </p:cNvPr>
          <p:cNvSpPr/>
          <p:nvPr/>
        </p:nvSpPr>
        <p:spPr>
          <a:xfrm>
            <a:off x="4601748" y="125425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57" name="Rectangle 2156">
            <a:extLst>
              <a:ext uri="{FF2B5EF4-FFF2-40B4-BE49-F238E27FC236}">
                <a16:creationId xmlns:a16="http://schemas.microsoft.com/office/drawing/2014/main" id="{B103DB32-732A-4237-A756-88990F7B3788}"/>
              </a:ext>
            </a:extLst>
          </p:cNvPr>
          <p:cNvSpPr/>
          <p:nvPr/>
        </p:nvSpPr>
        <p:spPr>
          <a:xfrm>
            <a:off x="4970556" y="199186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58" name="Rectangle 2157">
            <a:extLst>
              <a:ext uri="{FF2B5EF4-FFF2-40B4-BE49-F238E27FC236}">
                <a16:creationId xmlns:a16="http://schemas.microsoft.com/office/drawing/2014/main" id="{39090506-769D-423C-8917-F6AB3FA45A6A}"/>
              </a:ext>
            </a:extLst>
          </p:cNvPr>
          <p:cNvSpPr/>
          <p:nvPr/>
        </p:nvSpPr>
        <p:spPr>
          <a:xfrm rot="10800000">
            <a:off x="5247159" y="217627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59" name="Rectangle 2158">
            <a:extLst>
              <a:ext uri="{FF2B5EF4-FFF2-40B4-BE49-F238E27FC236}">
                <a16:creationId xmlns:a16="http://schemas.microsoft.com/office/drawing/2014/main" id="{2164D4BF-C299-464E-B443-C70AC5F0775E}"/>
              </a:ext>
            </a:extLst>
          </p:cNvPr>
          <p:cNvSpPr/>
          <p:nvPr/>
        </p:nvSpPr>
        <p:spPr>
          <a:xfrm rot="10800000">
            <a:off x="4878351" y="217627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60" name="Rectangle 2159">
            <a:extLst>
              <a:ext uri="{FF2B5EF4-FFF2-40B4-BE49-F238E27FC236}">
                <a16:creationId xmlns:a16="http://schemas.microsoft.com/office/drawing/2014/main" id="{5F7A4B7D-FB1D-4C6D-A36D-878BDBE6C869}"/>
              </a:ext>
            </a:extLst>
          </p:cNvPr>
          <p:cNvSpPr/>
          <p:nvPr/>
        </p:nvSpPr>
        <p:spPr>
          <a:xfrm>
            <a:off x="3495322" y="199186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61" name="Rectangle 2160">
            <a:extLst>
              <a:ext uri="{FF2B5EF4-FFF2-40B4-BE49-F238E27FC236}">
                <a16:creationId xmlns:a16="http://schemas.microsoft.com/office/drawing/2014/main" id="{899BBC33-14B6-4C14-92B6-0D1DEE13636B}"/>
              </a:ext>
            </a:extLst>
          </p:cNvPr>
          <p:cNvSpPr/>
          <p:nvPr/>
        </p:nvSpPr>
        <p:spPr>
          <a:xfrm>
            <a:off x="4786152" y="199186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62" name="Rectangle 2161">
            <a:extLst>
              <a:ext uri="{FF2B5EF4-FFF2-40B4-BE49-F238E27FC236}">
                <a16:creationId xmlns:a16="http://schemas.microsoft.com/office/drawing/2014/main" id="{3058093B-0A3C-4348-8F51-06CA6DAE3B1A}"/>
              </a:ext>
            </a:extLst>
          </p:cNvPr>
          <p:cNvSpPr/>
          <p:nvPr/>
        </p:nvSpPr>
        <p:spPr>
          <a:xfrm rot="10800000">
            <a:off x="4325137" y="254508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63" name="Rectangle 2162">
            <a:extLst>
              <a:ext uri="{FF2B5EF4-FFF2-40B4-BE49-F238E27FC236}">
                <a16:creationId xmlns:a16="http://schemas.microsoft.com/office/drawing/2014/main" id="{D9AF72A8-9CF4-4DD8-949E-BF5E0F798405}"/>
              </a:ext>
            </a:extLst>
          </p:cNvPr>
          <p:cNvSpPr/>
          <p:nvPr/>
        </p:nvSpPr>
        <p:spPr>
          <a:xfrm rot="10800000">
            <a:off x="4601748" y="272948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64" name="Rectangle 2163">
            <a:extLst>
              <a:ext uri="{FF2B5EF4-FFF2-40B4-BE49-F238E27FC236}">
                <a16:creationId xmlns:a16="http://schemas.microsoft.com/office/drawing/2014/main" id="{E43BBE85-2EFE-43A3-9795-90DF8B272B71}"/>
              </a:ext>
            </a:extLst>
          </p:cNvPr>
          <p:cNvSpPr/>
          <p:nvPr/>
        </p:nvSpPr>
        <p:spPr>
          <a:xfrm rot="10800000">
            <a:off x="4325137" y="291388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65" name="Rectangle 2164">
            <a:extLst>
              <a:ext uri="{FF2B5EF4-FFF2-40B4-BE49-F238E27FC236}">
                <a16:creationId xmlns:a16="http://schemas.microsoft.com/office/drawing/2014/main" id="{57E8672B-15C5-49D2-8255-8464077E5521}"/>
              </a:ext>
            </a:extLst>
          </p:cNvPr>
          <p:cNvSpPr/>
          <p:nvPr/>
        </p:nvSpPr>
        <p:spPr>
          <a:xfrm rot="10800000">
            <a:off x="4601748" y="236067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66" name="Rectangle 2165">
            <a:extLst>
              <a:ext uri="{FF2B5EF4-FFF2-40B4-BE49-F238E27FC236}">
                <a16:creationId xmlns:a16="http://schemas.microsoft.com/office/drawing/2014/main" id="{5CBE9E56-9F43-411B-8A34-318567339835}"/>
              </a:ext>
            </a:extLst>
          </p:cNvPr>
          <p:cNvSpPr/>
          <p:nvPr/>
        </p:nvSpPr>
        <p:spPr>
          <a:xfrm rot="10800000">
            <a:off x="4693945" y="254508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67" name="Rectangle 2166">
            <a:extLst>
              <a:ext uri="{FF2B5EF4-FFF2-40B4-BE49-F238E27FC236}">
                <a16:creationId xmlns:a16="http://schemas.microsoft.com/office/drawing/2014/main" id="{10AD04F1-29D3-4604-9216-549FF3204FA0}"/>
              </a:ext>
            </a:extLst>
          </p:cNvPr>
          <p:cNvSpPr/>
          <p:nvPr/>
        </p:nvSpPr>
        <p:spPr>
          <a:xfrm rot="10800000">
            <a:off x="4601748" y="309829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68" name="Rectangle 2167">
            <a:extLst>
              <a:ext uri="{FF2B5EF4-FFF2-40B4-BE49-F238E27FC236}">
                <a16:creationId xmlns:a16="http://schemas.microsoft.com/office/drawing/2014/main" id="{478A5BC7-5F97-427C-89CA-CA7695CF6ED5}"/>
              </a:ext>
            </a:extLst>
          </p:cNvPr>
          <p:cNvSpPr/>
          <p:nvPr/>
        </p:nvSpPr>
        <p:spPr>
          <a:xfrm rot="10800000">
            <a:off x="4417344" y="309829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69" name="Rectangle 2168">
            <a:extLst>
              <a:ext uri="{FF2B5EF4-FFF2-40B4-BE49-F238E27FC236}">
                <a16:creationId xmlns:a16="http://schemas.microsoft.com/office/drawing/2014/main" id="{4BCC4E17-2AE5-411A-AE44-624F76E2AFE4}"/>
              </a:ext>
            </a:extLst>
          </p:cNvPr>
          <p:cNvSpPr/>
          <p:nvPr/>
        </p:nvSpPr>
        <p:spPr>
          <a:xfrm rot="10800000">
            <a:off x="4509541" y="328269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70" name="Rectangle 2169">
            <a:extLst>
              <a:ext uri="{FF2B5EF4-FFF2-40B4-BE49-F238E27FC236}">
                <a16:creationId xmlns:a16="http://schemas.microsoft.com/office/drawing/2014/main" id="{80344AB8-0A90-4C01-B09D-0703D00AA870}"/>
              </a:ext>
            </a:extLst>
          </p:cNvPr>
          <p:cNvSpPr/>
          <p:nvPr/>
        </p:nvSpPr>
        <p:spPr>
          <a:xfrm>
            <a:off x="268231" y="365150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71" name="Rectangle 2170">
            <a:extLst>
              <a:ext uri="{FF2B5EF4-FFF2-40B4-BE49-F238E27FC236}">
                <a16:creationId xmlns:a16="http://schemas.microsoft.com/office/drawing/2014/main" id="{FD3FA240-3CB7-4C27-B9C5-887609C3143D}"/>
              </a:ext>
            </a:extLst>
          </p:cNvPr>
          <p:cNvSpPr/>
          <p:nvPr/>
        </p:nvSpPr>
        <p:spPr>
          <a:xfrm>
            <a:off x="452635" y="365150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72" name="Rectangle 2171">
            <a:extLst>
              <a:ext uri="{FF2B5EF4-FFF2-40B4-BE49-F238E27FC236}">
                <a16:creationId xmlns:a16="http://schemas.microsoft.com/office/drawing/2014/main" id="{8805F1AD-5278-4C15-8D31-EF4CBB937C6F}"/>
              </a:ext>
            </a:extLst>
          </p:cNvPr>
          <p:cNvSpPr/>
          <p:nvPr/>
        </p:nvSpPr>
        <p:spPr>
          <a:xfrm>
            <a:off x="1190256" y="365150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73" name="Rectangle 2172">
            <a:extLst>
              <a:ext uri="{FF2B5EF4-FFF2-40B4-BE49-F238E27FC236}">
                <a16:creationId xmlns:a16="http://schemas.microsoft.com/office/drawing/2014/main" id="{454A7B25-5C70-441E-B9A8-84C27FBD424F}"/>
              </a:ext>
            </a:extLst>
          </p:cNvPr>
          <p:cNvSpPr/>
          <p:nvPr/>
        </p:nvSpPr>
        <p:spPr>
          <a:xfrm>
            <a:off x="1559063" y="365150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74" name="Rectangle 2173">
            <a:extLst>
              <a:ext uri="{FF2B5EF4-FFF2-40B4-BE49-F238E27FC236}">
                <a16:creationId xmlns:a16="http://schemas.microsoft.com/office/drawing/2014/main" id="{4B39FAB2-8F99-46B6-995D-DA2828D26843}"/>
              </a:ext>
            </a:extLst>
          </p:cNvPr>
          <p:cNvSpPr/>
          <p:nvPr/>
        </p:nvSpPr>
        <p:spPr>
          <a:xfrm>
            <a:off x="1743467" y="365150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75" name="Rectangle 2174">
            <a:extLst>
              <a:ext uri="{FF2B5EF4-FFF2-40B4-BE49-F238E27FC236}">
                <a16:creationId xmlns:a16="http://schemas.microsoft.com/office/drawing/2014/main" id="{8D5B0A14-5CA2-4D74-A21D-01F47408BB52}"/>
              </a:ext>
            </a:extLst>
          </p:cNvPr>
          <p:cNvSpPr/>
          <p:nvPr/>
        </p:nvSpPr>
        <p:spPr>
          <a:xfrm>
            <a:off x="1927871" y="3651504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76" name="Rectangle 2175">
            <a:extLst>
              <a:ext uri="{FF2B5EF4-FFF2-40B4-BE49-F238E27FC236}">
                <a16:creationId xmlns:a16="http://schemas.microsoft.com/office/drawing/2014/main" id="{6C0C41F0-830F-4D1C-BBB8-9F558CC183AC}"/>
              </a:ext>
            </a:extLst>
          </p:cNvPr>
          <p:cNvSpPr/>
          <p:nvPr/>
        </p:nvSpPr>
        <p:spPr>
          <a:xfrm>
            <a:off x="2849887" y="365150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77" name="Rectangle 2176">
            <a:extLst>
              <a:ext uri="{FF2B5EF4-FFF2-40B4-BE49-F238E27FC236}">
                <a16:creationId xmlns:a16="http://schemas.microsoft.com/office/drawing/2014/main" id="{43DEE928-FD11-4A3B-910C-ABD8C0588108}"/>
              </a:ext>
            </a:extLst>
          </p:cNvPr>
          <p:cNvSpPr/>
          <p:nvPr/>
        </p:nvSpPr>
        <p:spPr>
          <a:xfrm>
            <a:off x="2665484" y="365150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78" name="Rectangle 2177">
            <a:extLst>
              <a:ext uri="{FF2B5EF4-FFF2-40B4-BE49-F238E27FC236}">
                <a16:creationId xmlns:a16="http://schemas.microsoft.com/office/drawing/2014/main" id="{16D1AA2D-10B3-4BCA-8E8E-64202DA55FD0}"/>
              </a:ext>
            </a:extLst>
          </p:cNvPr>
          <p:cNvSpPr/>
          <p:nvPr/>
        </p:nvSpPr>
        <p:spPr>
          <a:xfrm>
            <a:off x="83827" y="3651504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79" name="Rectangle 2178">
            <a:extLst>
              <a:ext uri="{FF2B5EF4-FFF2-40B4-BE49-F238E27FC236}">
                <a16:creationId xmlns:a16="http://schemas.microsoft.com/office/drawing/2014/main" id="{1E0B97C9-F2C6-45CF-A055-65BCC6605511}"/>
              </a:ext>
            </a:extLst>
          </p:cNvPr>
          <p:cNvSpPr/>
          <p:nvPr/>
        </p:nvSpPr>
        <p:spPr>
          <a:xfrm rot="10800000">
            <a:off x="2665484" y="623316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80" name="Rectangle 2179">
            <a:extLst>
              <a:ext uri="{FF2B5EF4-FFF2-40B4-BE49-F238E27FC236}">
                <a16:creationId xmlns:a16="http://schemas.microsoft.com/office/drawing/2014/main" id="{07102E55-52DD-4C97-A74A-AAD983E5F737}"/>
              </a:ext>
            </a:extLst>
          </p:cNvPr>
          <p:cNvSpPr/>
          <p:nvPr/>
        </p:nvSpPr>
        <p:spPr>
          <a:xfrm rot="10800000">
            <a:off x="2296681" y="623316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81" name="Rectangle 2180">
            <a:extLst>
              <a:ext uri="{FF2B5EF4-FFF2-40B4-BE49-F238E27FC236}">
                <a16:creationId xmlns:a16="http://schemas.microsoft.com/office/drawing/2014/main" id="{7FDACB24-BA5C-4953-9CCD-33998D5E6130}"/>
              </a:ext>
            </a:extLst>
          </p:cNvPr>
          <p:cNvSpPr/>
          <p:nvPr/>
        </p:nvSpPr>
        <p:spPr>
          <a:xfrm rot="10800000">
            <a:off x="2112277" y="623316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82" name="Rectangle 2181">
            <a:extLst>
              <a:ext uri="{FF2B5EF4-FFF2-40B4-BE49-F238E27FC236}">
                <a16:creationId xmlns:a16="http://schemas.microsoft.com/office/drawing/2014/main" id="{3E0348AB-E4F4-429B-8666-12BFB8D31ACC}"/>
              </a:ext>
            </a:extLst>
          </p:cNvPr>
          <p:cNvSpPr/>
          <p:nvPr/>
        </p:nvSpPr>
        <p:spPr>
          <a:xfrm rot="10800000">
            <a:off x="1927871" y="623316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83" name="Rectangle 2182">
            <a:extLst>
              <a:ext uri="{FF2B5EF4-FFF2-40B4-BE49-F238E27FC236}">
                <a16:creationId xmlns:a16="http://schemas.microsoft.com/office/drawing/2014/main" id="{62572C56-37F5-434A-A298-EFAB7622A939}"/>
              </a:ext>
            </a:extLst>
          </p:cNvPr>
          <p:cNvSpPr/>
          <p:nvPr/>
        </p:nvSpPr>
        <p:spPr>
          <a:xfrm rot="10800000">
            <a:off x="1374659" y="6233161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84" name="Rectangle 2183">
            <a:extLst>
              <a:ext uri="{FF2B5EF4-FFF2-40B4-BE49-F238E27FC236}">
                <a16:creationId xmlns:a16="http://schemas.microsoft.com/office/drawing/2014/main" id="{1FEB495D-1266-4E8F-B432-05A1579A12FD}"/>
              </a:ext>
            </a:extLst>
          </p:cNvPr>
          <p:cNvSpPr/>
          <p:nvPr/>
        </p:nvSpPr>
        <p:spPr>
          <a:xfrm rot="10800000">
            <a:off x="637036" y="623316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85" name="Rectangle 2184">
            <a:extLst>
              <a:ext uri="{FF2B5EF4-FFF2-40B4-BE49-F238E27FC236}">
                <a16:creationId xmlns:a16="http://schemas.microsoft.com/office/drawing/2014/main" id="{976A1CDE-FAC1-4EA6-865F-4B4C29072BAF}"/>
              </a:ext>
            </a:extLst>
          </p:cNvPr>
          <p:cNvSpPr/>
          <p:nvPr/>
        </p:nvSpPr>
        <p:spPr>
          <a:xfrm rot="10800000">
            <a:off x="452632" y="623316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86" name="Rectangle 2185">
            <a:extLst>
              <a:ext uri="{FF2B5EF4-FFF2-40B4-BE49-F238E27FC236}">
                <a16:creationId xmlns:a16="http://schemas.microsoft.com/office/drawing/2014/main" id="{9A4630DD-3C65-4A6F-BF92-5B6B3990A8F3}"/>
              </a:ext>
            </a:extLst>
          </p:cNvPr>
          <p:cNvSpPr/>
          <p:nvPr/>
        </p:nvSpPr>
        <p:spPr>
          <a:xfrm rot="10800000">
            <a:off x="83822" y="623316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87" name="Rectangle 2186">
            <a:extLst>
              <a:ext uri="{FF2B5EF4-FFF2-40B4-BE49-F238E27FC236}">
                <a16:creationId xmlns:a16="http://schemas.microsoft.com/office/drawing/2014/main" id="{823E92F9-C45D-4C65-9369-75EE7236125D}"/>
              </a:ext>
            </a:extLst>
          </p:cNvPr>
          <p:cNvSpPr/>
          <p:nvPr/>
        </p:nvSpPr>
        <p:spPr>
          <a:xfrm>
            <a:off x="360434" y="420471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88" name="Rectangle 2187">
            <a:extLst>
              <a:ext uri="{FF2B5EF4-FFF2-40B4-BE49-F238E27FC236}">
                <a16:creationId xmlns:a16="http://schemas.microsoft.com/office/drawing/2014/main" id="{7124A9D7-B13D-4D7C-86DB-8AF171F58F0B}"/>
              </a:ext>
            </a:extLst>
          </p:cNvPr>
          <p:cNvSpPr/>
          <p:nvPr/>
        </p:nvSpPr>
        <p:spPr>
          <a:xfrm>
            <a:off x="729243" y="420471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89" name="Rectangle 2188">
            <a:extLst>
              <a:ext uri="{FF2B5EF4-FFF2-40B4-BE49-F238E27FC236}">
                <a16:creationId xmlns:a16="http://schemas.microsoft.com/office/drawing/2014/main" id="{10EADE2B-1EA9-4D7D-9702-914A1023D749}"/>
              </a:ext>
            </a:extLst>
          </p:cNvPr>
          <p:cNvSpPr/>
          <p:nvPr/>
        </p:nvSpPr>
        <p:spPr>
          <a:xfrm>
            <a:off x="268233" y="402031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90" name="Rectangle 2189">
            <a:extLst>
              <a:ext uri="{FF2B5EF4-FFF2-40B4-BE49-F238E27FC236}">
                <a16:creationId xmlns:a16="http://schemas.microsoft.com/office/drawing/2014/main" id="{0546C25F-4C16-4E84-BEEE-0889D9E4B5B5}"/>
              </a:ext>
            </a:extLst>
          </p:cNvPr>
          <p:cNvSpPr/>
          <p:nvPr/>
        </p:nvSpPr>
        <p:spPr>
          <a:xfrm>
            <a:off x="1466866" y="420471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91" name="Rectangle 2190">
            <a:extLst>
              <a:ext uri="{FF2B5EF4-FFF2-40B4-BE49-F238E27FC236}">
                <a16:creationId xmlns:a16="http://schemas.microsoft.com/office/drawing/2014/main" id="{A325543C-D487-471D-A305-EC1D7E3FF3CB}"/>
              </a:ext>
            </a:extLst>
          </p:cNvPr>
          <p:cNvSpPr/>
          <p:nvPr/>
        </p:nvSpPr>
        <p:spPr>
          <a:xfrm>
            <a:off x="821446" y="402031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92" name="Rectangle 2191">
            <a:extLst>
              <a:ext uri="{FF2B5EF4-FFF2-40B4-BE49-F238E27FC236}">
                <a16:creationId xmlns:a16="http://schemas.microsoft.com/office/drawing/2014/main" id="{1AD7BA2C-5DEC-4687-8816-62A31C17E6BD}"/>
              </a:ext>
            </a:extLst>
          </p:cNvPr>
          <p:cNvSpPr/>
          <p:nvPr/>
        </p:nvSpPr>
        <p:spPr>
          <a:xfrm>
            <a:off x="1190260" y="402031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93" name="Rectangle 2192">
            <a:extLst>
              <a:ext uri="{FF2B5EF4-FFF2-40B4-BE49-F238E27FC236}">
                <a16:creationId xmlns:a16="http://schemas.microsoft.com/office/drawing/2014/main" id="{52ACD2F3-0F2C-4DC0-A206-5E9C7BD11550}"/>
              </a:ext>
            </a:extLst>
          </p:cNvPr>
          <p:cNvSpPr/>
          <p:nvPr/>
        </p:nvSpPr>
        <p:spPr>
          <a:xfrm>
            <a:off x="1835673" y="420471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94" name="Rectangle 2193">
            <a:extLst>
              <a:ext uri="{FF2B5EF4-FFF2-40B4-BE49-F238E27FC236}">
                <a16:creationId xmlns:a16="http://schemas.microsoft.com/office/drawing/2014/main" id="{212DD395-2421-4E70-B5D6-388AF3DA18AD}"/>
              </a:ext>
            </a:extLst>
          </p:cNvPr>
          <p:cNvSpPr/>
          <p:nvPr/>
        </p:nvSpPr>
        <p:spPr>
          <a:xfrm>
            <a:off x="2204481" y="420471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95" name="Rectangle 2194">
            <a:extLst>
              <a:ext uri="{FF2B5EF4-FFF2-40B4-BE49-F238E27FC236}">
                <a16:creationId xmlns:a16="http://schemas.microsoft.com/office/drawing/2014/main" id="{83F46AFC-E516-4738-95B4-6A9F45E50FEC}"/>
              </a:ext>
            </a:extLst>
          </p:cNvPr>
          <p:cNvSpPr/>
          <p:nvPr/>
        </p:nvSpPr>
        <p:spPr>
          <a:xfrm>
            <a:off x="2020077" y="420471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96" name="Rectangle 2195">
            <a:extLst>
              <a:ext uri="{FF2B5EF4-FFF2-40B4-BE49-F238E27FC236}">
                <a16:creationId xmlns:a16="http://schemas.microsoft.com/office/drawing/2014/main" id="{A25A098B-E947-4331-955A-D13B8EBCF724}"/>
              </a:ext>
            </a:extLst>
          </p:cNvPr>
          <p:cNvSpPr/>
          <p:nvPr/>
        </p:nvSpPr>
        <p:spPr>
          <a:xfrm>
            <a:off x="1743471" y="402031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97" name="Rectangle 2196">
            <a:extLst>
              <a:ext uri="{FF2B5EF4-FFF2-40B4-BE49-F238E27FC236}">
                <a16:creationId xmlns:a16="http://schemas.microsoft.com/office/drawing/2014/main" id="{59089E6A-C82A-43BA-838D-671452B2504A}"/>
              </a:ext>
            </a:extLst>
          </p:cNvPr>
          <p:cNvSpPr/>
          <p:nvPr/>
        </p:nvSpPr>
        <p:spPr>
          <a:xfrm>
            <a:off x="2112279" y="402031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98" name="Rectangle 2197">
            <a:extLst>
              <a:ext uri="{FF2B5EF4-FFF2-40B4-BE49-F238E27FC236}">
                <a16:creationId xmlns:a16="http://schemas.microsoft.com/office/drawing/2014/main" id="{21FB01FA-9DC0-4615-9A25-3FE29447A017}"/>
              </a:ext>
            </a:extLst>
          </p:cNvPr>
          <p:cNvSpPr/>
          <p:nvPr/>
        </p:nvSpPr>
        <p:spPr>
          <a:xfrm>
            <a:off x="1927875" y="402031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199" name="Rectangle 2198">
            <a:extLst>
              <a:ext uri="{FF2B5EF4-FFF2-40B4-BE49-F238E27FC236}">
                <a16:creationId xmlns:a16="http://schemas.microsoft.com/office/drawing/2014/main" id="{2CD5E809-70AD-4C4F-9BD4-1A285BA56139}"/>
              </a:ext>
            </a:extLst>
          </p:cNvPr>
          <p:cNvSpPr/>
          <p:nvPr/>
        </p:nvSpPr>
        <p:spPr>
          <a:xfrm>
            <a:off x="2573290" y="420471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00" name="Rectangle 2199">
            <a:extLst>
              <a:ext uri="{FF2B5EF4-FFF2-40B4-BE49-F238E27FC236}">
                <a16:creationId xmlns:a16="http://schemas.microsoft.com/office/drawing/2014/main" id="{13881C36-10F6-4004-9E41-6811AC54E040}"/>
              </a:ext>
            </a:extLst>
          </p:cNvPr>
          <p:cNvSpPr/>
          <p:nvPr/>
        </p:nvSpPr>
        <p:spPr>
          <a:xfrm>
            <a:off x="2296683" y="402031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01" name="Rectangle 2200">
            <a:extLst>
              <a:ext uri="{FF2B5EF4-FFF2-40B4-BE49-F238E27FC236}">
                <a16:creationId xmlns:a16="http://schemas.microsoft.com/office/drawing/2014/main" id="{F64E1070-7363-4C78-9732-FEAE22DF7B0F}"/>
              </a:ext>
            </a:extLst>
          </p:cNvPr>
          <p:cNvSpPr/>
          <p:nvPr/>
        </p:nvSpPr>
        <p:spPr>
          <a:xfrm>
            <a:off x="83827" y="402031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02" name="Rectangle 2201">
            <a:extLst>
              <a:ext uri="{FF2B5EF4-FFF2-40B4-BE49-F238E27FC236}">
                <a16:creationId xmlns:a16="http://schemas.microsoft.com/office/drawing/2014/main" id="{8D1BF1BD-C5AD-4BA6-8ED4-D7B648C56ACB}"/>
              </a:ext>
            </a:extLst>
          </p:cNvPr>
          <p:cNvSpPr/>
          <p:nvPr/>
        </p:nvSpPr>
        <p:spPr>
          <a:xfrm>
            <a:off x="176031" y="420471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03" name="Rectangle 2202">
            <a:extLst>
              <a:ext uri="{FF2B5EF4-FFF2-40B4-BE49-F238E27FC236}">
                <a16:creationId xmlns:a16="http://schemas.microsoft.com/office/drawing/2014/main" id="{63C7902E-7267-468F-A15F-9AFC0100DBDB}"/>
              </a:ext>
            </a:extLst>
          </p:cNvPr>
          <p:cNvSpPr/>
          <p:nvPr/>
        </p:nvSpPr>
        <p:spPr>
          <a:xfrm>
            <a:off x="544843" y="457352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04" name="Rectangle 2203">
            <a:extLst>
              <a:ext uri="{FF2B5EF4-FFF2-40B4-BE49-F238E27FC236}">
                <a16:creationId xmlns:a16="http://schemas.microsoft.com/office/drawing/2014/main" id="{9BDD3ED0-6CD9-4DF4-83E4-00F39E559B53}"/>
              </a:ext>
            </a:extLst>
          </p:cNvPr>
          <p:cNvSpPr/>
          <p:nvPr/>
        </p:nvSpPr>
        <p:spPr>
          <a:xfrm>
            <a:off x="637040" y="438912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05" name="Rectangle 2204">
            <a:extLst>
              <a:ext uri="{FF2B5EF4-FFF2-40B4-BE49-F238E27FC236}">
                <a16:creationId xmlns:a16="http://schemas.microsoft.com/office/drawing/2014/main" id="{0D0D4246-0083-4F9B-A90A-BB9E39B3E818}"/>
              </a:ext>
            </a:extLst>
          </p:cNvPr>
          <p:cNvSpPr/>
          <p:nvPr/>
        </p:nvSpPr>
        <p:spPr>
          <a:xfrm>
            <a:off x="452637" y="438912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06" name="Rectangle 2205">
            <a:extLst>
              <a:ext uri="{FF2B5EF4-FFF2-40B4-BE49-F238E27FC236}">
                <a16:creationId xmlns:a16="http://schemas.microsoft.com/office/drawing/2014/main" id="{4AB2E0C9-8378-411B-A561-54E7A3D4E095}"/>
              </a:ext>
            </a:extLst>
          </p:cNvPr>
          <p:cNvSpPr/>
          <p:nvPr/>
        </p:nvSpPr>
        <p:spPr>
          <a:xfrm>
            <a:off x="1098057" y="457352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07" name="Rectangle 2206">
            <a:extLst>
              <a:ext uri="{FF2B5EF4-FFF2-40B4-BE49-F238E27FC236}">
                <a16:creationId xmlns:a16="http://schemas.microsoft.com/office/drawing/2014/main" id="{69361578-6EE4-4542-A8E2-2DAF006B08F6}"/>
              </a:ext>
            </a:extLst>
          </p:cNvPr>
          <p:cNvSpPr/>
          <p:nvPr/>
        </p:nvSpPr>
        <p:spPr>
          <a:xfrm>
            <a:off x="821446" y="438912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08" name="Rectangle 2207">
            <a:extLst>
              <a:ext uri="{FF2B5EF4-FFF2-40B4-BE49-F238E27FC236}">
                <a16:creationId xmlns:a16="http://schemas.microsoft.com/office/drawing/2014/main" id="{A921DF70-11BA-4946-AF32-BB7F48C79AC4}"/>
              </a:ext>
            </a:extLst>
          </p:cNvPr>
          <p:cNvSpPr/>
          <p:nvPr/>
        </p:nvSpPr>
        <p:spPr>
          <a:xfrm>
            <a:off x="1835672" y="457352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09" name="Rectangle 2208">
            <a:extLst>
              <a:ext uri="{FF2B5EF4-FFF2-40B4-BE49-F238E27FC236}">
                <a16:creationId xmlns:a16="http://schemas.microsoft.com/office/drawing/2014/main" id="{E412CD5B-D2AB-49EC-90F7-B1C7B12A3B09}"/>
              </a:ext>
            </a:extLst>
          </p:cNvPr>
          <p:cNvSpPr/>
          <p:nvPr/>
        </p:nvSpPr>
        <p:spPr>
          <a:xfrm>
            <a:off x="1559063" y="4389121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10" name="Rectangle 2209">
            <a:extLst>
              <a:ext uri="{FF2B5EF4-FFF2-40B4-BE49-F238E27FC236}">
                <a16:creationId xmlns:a16="http://schemas.microsoft.com/office/drawing/2014/main" id="{8313E801-30DC-4AC4-945D-CCDDDEC348B3}"/>
              </a:ext>
            </a:extLst>
          </p:cNvPr>
          <p:cNvSpPr/>
          <p:nvPr/>
        </p:nvSpPr>
        <p:spPr>
          <a:xfrm>
            <a:off x="1743467" y="4389121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11" name="Rectangle 2210">
            <a:extLst>
              <a:ext uri="{FF2B5EF4-FFF2-40B4-BE49-F238E27FC236}">
                <a16:creationId xmlns:a16="http://schemas.microsoft.com/office/drawing/2014/main" id="{12F5FB38-C1A3-4B6F-87D9-F02B2271F758}"/>
              </a:ext>
            </a:extLst>
          </p:cNvPr>
          <p:cNvSpPr/>
          <p:nvPr/>
        </p:nvSpPr>
        <p:spPr>
          <a:xfrm>
            <a:off x="1927871" y="4389121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12" name="Rectangle 2211">
            <a:extLst>
              <a:ext uri="{FF2B5EF4-FFF2-40B4-BE49-F238E27FC236}">
                <a16:creationId xmlns:a16="http://schemas.microsoft.com/office/drawing/2014/main" id="{BBEF4534-F206-402B-B7D6-CEA7193308A3}"/>
              </a:ext>
            </a:extLst>
          </p:cNvPr>
          <p:cNvSpPr/>
          <p:nvPr/>
        </p:nvSpPr>
        <p:spPr>
          <a:xfrm>
            <a:off x="2388885" y="457352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13" name="Rectangle 2212">
            <a:extLst>
              <a:ext uri="{FF2B5EF4-FFF2-40B4-BE49-F238E27FC236}">
                <a16:creationId xmlns:a16="http://schemas.microsoft.com/office/drawing/2014/main" id="{29F80073-BD07-46DA-9BBE-1A8A35796198}"/>
              </a:ext>
            </a:extLst>
          </p:cNvPr>
          <p:cNvSpPr/>
          <p:nvPr/>
        </p:nvSpPr>
        <p:spPr>
          <a:xfrm>
            <a:off x="2942091" y="457352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14" name="Rectangle 2213">
            <a:extLst>
              <a:ext uri="{FF2B5EF4-FFF2-40B4-BE49-F238E27FC236}">
                <a16:creationId xmlns:a16="http://schemas.microsoft.com/office/drawing/2014/main" id="{1DE32125-3057-4957-9CF4-0700E6442D14}"/>
              </a:ext>
            </a:extLst>
          </p:cNvPr>
          <p:cNvSpPr/>
          <p:nvPr/>
        </p:nvSpPr>
        <p:spPr>
          <a:xfrm>
            <a:off x="2757688" y="457352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15" name="Rectangle 2214">
            <a:extLst>
              <a:ext uri="{FF2B5EF4-FFF2-40B4-BE49-F238E27FC236}">
                <a16:creationId xmlns:a16="http://schemas.microsoft.com/office/drawing/2014/main" id="{C5692A8C-5340-4572-817E-15AC7ACE795C}"/>
              </a:ext>
            </a:extLst>
          </p:cNvPr>
          <p:cNvSpPr/>
          <p:nvPr/>
        </p:nvSpPr>
        <p:spPr>
          <a:xfrm>
            <a:off x="2296681" y="438912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16" name="Rectangle 2215">
            <a:extLst>
              <a:ext uri="{FF2B5EF4-FFF2-40B4-BE49-F238E27FC236}">
                <a16:creationId xmlns:a16="http://schemas.microsoft.com/office/drawing/2014/main" id="{3CCA7C1E-7434-49FC-A82C-15A5CCAFE205}"/>
              </a:ext>
            </a:extLst>
          </p:cNvPr>
          <p:cNvSpPr/>
          <p:nvPr/>
        </p:nvSpPr>
        <p:spPr>
          <a:xfrm>
            <a:off x="2481086" y="438912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17" name="Rectangle 2216">
            <a:extLst>
              <a:ext uri="{FF2B5EF4-FFF2-40B4-BE49-F238E27FC236}">
                <a16:creationId xmlns:a16="http://schemas.microsoft.com/office/drawing/2014/main" id="{53D1CF5D-3123-4B08-80E8-3845481D64BB}"/>
              </a:ext>
            </a:extLst>
          </p:cNvPr>
          <p:cNvSpPr/>
          <p:nvPr/>
        </p:nvSpPr>
        <p:spPr>
          <a:xfrm>
            <a:off x="2849888" y="438912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18" name="Rectangle 2217">
            <a:extLst>
              <a:ext uri="{FF2B5EF4-FFF2-40B4-BE49-F238E27FC236}">
                <a16:creationId xmlns:a16="http://schemas.microsoft.com/office/drawing/2014/main" id="{B5779533-56AA-4828-B024-3F9DAC82BB8D}"/>
              </a:ext>
            </a:extLst>
          </p:cNvPr>
          <p:cNvSpPr/>
          <p:nvPr/>
        </p:nvSpPr>
        <p:spPr>
          <a:xfrm>
            <a:off x="2665485" y="438912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19" name="Rectangle 2218">
            <a:extLst>
              <a:ext uri="{FF2B5EF4-FFF2-40B4-BE49-F238E27FC236}">
                <a16:creationId xmlns:a16="http://schemas.microsoft.com/office/drawing/2014/main" id="{D3707D12-6CF3-4C38-B921-62644B1F6B97}"/>
              </a:ext>
            </a:extLst>
          </p:cNvPr>
          <p:cNvSpPr/>
          <p:nvPr/>
        </p:nvSpPr>
        <p:spPr>
          <a:xfrm>
            <a:off x="83827" y="438912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20" name="Rectangle 2219">
            <a:extLst>
              <a:ext uri="{FF2B5EF4-FFF2-40B4-BE49-F238E27FC236}">
                <a16:creationId xmlns:a16="http://schemas.microsoft.com/office/drawing/2014/main" id="{82FA23CE-B24D-4056-95E2-4DBBD37ED591}"/>
              </a:ext>
            </a:extLst>
          </p:cNvPr>
          <p:cNvSpPr/>
          <p:nvPr/>
        </p:nvSpPr>
        <p:spPr>
          <a:xfrm rot="10800000">
            <a:off x="2757683" y="641756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21" name="Rectangle 2220">
            <a:extLst>
              <a:ext uri="{FF2B5EF4-FFF2-40B4-BE49-F238E27FC236}">
                <a16:creationId xmlns:a16="http://schemas.microsoft.com/office/drawing/2014/main" id="{B8C6BAA4-BCC8-47C8-AB50-27CE7958F655}"/>
              </a:ext>
            </a:extLst>
          </p:cNvPr>
          <p:cNvSpPr/>
          <p:nvPr/>
        </p:nvSpPr>
        <p:spPr>
          <a:xfrm rot="10800000">
            <a:off x="2388878" y="641756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22" name="Rectangle 2221">
            <a:extLst>
              <a:ext uri="{FF2B5EF4-FFF2-40B4-BE49-F238E27FC236}">
                <a16:creationId xmlns:a16="http://schemas.microsoft.com/office/drawing/2014/main" id="{D376FA74-F2AB-4A8A-8052-0632D78F936C}"/>
              </a:ext>
            </a:extLst>
          </p:cNvPr>
          <p:cNvSpPr/>
          <p:nvPr/>
        </p:nvSpPr>
        <p:spPr>
          <a:xfrm rot="10800000">
            <a:off x="2573282" y="641756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23" name="Rectangle 2222">
            <a:extLst>
              <a:ext uri="{FF2B5EF4-FFF2-40B4-BE49-F238E27FC236}">
                <a16:creationId xmlns:a16="http://schemas.microsoft.com/office/drawing/2014/main" id="{4E56CD9A-3EAF-4DBF-BAA5-DEA905565217}"/>
              </a:ext>
            </a:extLst>
          </p:cNvPr>
          <p:cNvSpPr/>
          <p:nvPr/>
        </p:nvSpPr>
        <p:spPr>
          <a:xfrm rot="10800000">
            <a:off x="2020070" y="641756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24" name="Rectangle 2223">
            <a:extLst>
              <a:ext uri="{FF2B5EF4-FFF2-40B4-BE49-F238E27FC236}">
                <a16:creationId xmlns:a16="http://schemas.microsoft.com/office/drawing/2014/main" id="{B7541257-1EFA-4CAD-BDAE-D6235F07A852}"/>
              </a:ext>
            </a:extLst>
          </p:cNvPr>
          <p:cNvSpPr/>
          <p:nvPr/>
        </p:nvSpPr>
        <p:spPr>
          <a:xfrm rot="10800000">
            <a:off x="1835673" y="641756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25" name="Rectangle 2224">
            <a:extLst>
              <a:ext uri="{FF2B5EF4-FFF2-40B4-BE49-F238E27FC236}">
                <a16:creationId xmlns:a16="http://schemas.microsoft.com/office/drawing/2014/main" id="{13F95A74-6E45-41E9-BD98-3D931EC11AC7}"/>
              </a:ext>
            </a:extLst>
          </p:cNvPr>
          <p:cNvSpPr/>
          <p:nvPr/>
        </p:nvSpPr>
        <p:spPr>
          <a:xfrm rot="10800000">
            <a:off x="1466865" y="641756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26" name="Rectangle 2225">
            <a:extLst>
              <a:ext uri="{FF2B5EF4-FFF2-40B4-BE49-F238E27FC236}">
                <a16:creationId xmlns:a16="http://schemas.microsoft.com/office/drawing/2014/main" id="{C4F9496F-73F8-4A15-8C38-A03B8C62556A}"/>
              </a:ext>
            </a:extLst>
          </p:cNvPr>
          <p:cNvSpPr/>
          <p:nvPr/>
        </p:nvSpPr>
        <p:spPr>
          <a:xfrm rot="10800000">
            <a:off x="1282461" y="641756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27" name="Rectangle 2226">
            <a:extLst>
              <a:ext uri="{FF2B5EF4-FFF2-40B4-BE49-F238E27FC236}">
                <a16:creationId xmlns:a16="http://schemas.microsoft.com/office/drawing/2014/main" id="{485B7F39-0C07-4659-BC0B-3F78A68D57B8}"/>
              </a:ext>
            </a:extLst>
          </p:cNvPr>
          <p:cNvSpPr/>
          <p:nvPr/>
        </p:nvSpPr>
        <p:spPr>
          <a:xfrm rot="10800000">
            <a:off x="1098056" y="641756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28" name="Rectangle 2227">
            <a:extLst>
              <a:ext uri="{FF2B5EF4-FFF2-40B4-BE49-F238E27FC236}">
                <a16:creationId xmlns:a16="http://schemas.microsoft.com/office/drawing/2014/main" id="{9790D53F-D6DB-405E-96A8-72989647959F}"/>
              </a:ext>
            </a:extLst>
          </p:cNvPr>
          <p:cNvSpPr/>
          <p:nvPr/>
        </p:nvSpPr>
        <p:spPr>
          <a:xfrm rot="10800000">
            <a:off x="176029" y="641756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29" name="Rectangle 2228">
            <a:extLst>
              <a:ext uri="{FF2B5EF4-FFF2-40B4-BE49-F238E27FC236}">
                <a16:creationId xmlns:a16="http://schemas.microsoft.com/office/drawing/2014/main" id="{C25D4E72-03EC-46CD-9CB2-ACBEEE2405E7}"/>
              </a:ext>
            </a:extLst>
          </p:cNvPr>
          <p:cNvSpPr/>
          <p:nvPr/>
        </p:nvSpPr>
        <p:spPr>
          <a:xfrm rot="10800000">
            <a:off x="360433" y="641756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30" name="Rectangle 2229">
            <a:extLst>
              <a:ext uri="{FF2B5EF4-FFF2-40B4-BE49-F238E27FC236}">
                <a16:creationId xmlns:a16="http://schemas.microsoft.com/office/drawing/2014/main" id="{89C0AFAD-AA57-467E-9F3B-DA54B355152A}"/>
              </a:ext>
            </a:extLst>
          </p:cNvPr>
          <p:cNvSpPr/>
          <p:nvPr/>
        </p:nvSpPr>
        <p:spPr>
          <a:xfrm>
            <a:off x="360435" y="3835908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31" name="Rectangle 2230">
            <a:extLst>
              <a:ext uri="{FF2B5EF4-FFF2-40B4-BE49-F238E27FC236}">
                <a16:creationId xmlns:a16="http://schemas.microsoft.com/office/drawing/2014/main" id="{159686CE-E5BA-4045-A393-763FD18FC329}"/>
              </a:ext>
            </a:extLst>
          </p:cNvPr>
          <p:cNvSpPr/>
          <p:nvPr/>
        </p:nvSpPr>
        <p:spPr>
          <a:xfrm>
            <a:off x="729242" y="3835908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32" name="Rectangle 2231">
            <a:extLst>
              <a:ext uri="{FF2B5EF4-FFF2-40B4-BE49-F238E27FC236}">
                <a16:creationId xmlns:a16="http://schemas.microsoft.com/office/drawing/2014/main" id="{B5475079-FBA2-44DA-9B18-536C64E1ABB7}"/>
              </a:ext>
            </a:extLst>
          </p:cNvPr>
          <p:cNvSpPr/>
          <p:nvPr/>
        </p:nvSpPr>
        <p:spPr>
          <a:xfrm>
            <a:off x="544837" y="3835908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33" name="Rectangle 2232">
            <a:extLst>
              <a:ext uri="{FF2B5EF4-FFF2-40B4-BE49-F238E27FC236}">
                <a16:creationId xmlns:a16="http://schemas.microsoft.com/office/drawing/2014/main" id="{42C014B9-D1D7-4386-B8D0-46A7C1FE1E85}"/>
              </a:ext>
            </a:extLst>
          </p:cNvPr>
          <p:cNvSpPr/>
          <p:nvPr/>
        </p:nvSpPr>
        <p:spPr>
          <a:xfrm>
            <a:off x="913650" y="3835908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34" name="Rectangle 2233">
            <a:extLst>
              <a:ext uri="{FF2B5EF4-FFF2-40B4-BE49-F238E27FC236}">
                <a16:creationId xmlns:a16="http://schemas.microsoft.com/office/drawing/2014/main" id="{2EE949DE-E8DD-40AB-9AC8-6819CA1A4A6E}"/>
              </a:ext>
            </a:extLst>
          </p:cNvPr>
          <p:cNvSpPr/>
          <p:nvPr/>
        </p:nvSpPr>
        <p:spPr>
          <a:xfrm>
            <a:off x="1098055" y="3835908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35" name="Rectangle 2234">
            <a:extLst>
              <a:ext uri="{FF2B5EF4-FFF2-40B4-BE49-F238E27FC236}">
                <a16:creationId xmlns:a16="http://schemas.microsoft.com/office/drawing/2014/main" id="{1E471042-372A-4A9C-BF9F-71D39EA24A93}"/>
              </a:ext>
            </a:extLst>
          </p:cNvPr>
          <p:cNvSpPr/>
          <p:nvPr/>
        </p:nvSpPr>
        <p:spPr>
          <a:xfrm>
            <a:off x="1282460" y="3835908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36" name="Rectangle 2235">
            <a:extLst>
              <a:ext uri="{FF2B5EF4-FFF2-40B4-BE49-F238E27FC236}">
                <a16:creationId xmlns:a16="http://schemas.microsoft.com/office/drawing/2014/main" id="{4B0941A1-8BC4-439C-B259-24560D7517BE}"/>
              </a:ext>
            </a:extLst>
          </p:cNvPr>
          <p:cNvSpPr/>
          <p:nvPr/>
        </p:nvSpPr>
        <p:spPr>
          <a:xfrm>
            <a:off x="1835671" y="3835909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37" name="Rectangle 2236">
            <a:extLst>
              <a:ext uri="{FF2B5EF4-FFF2-40B4-BE49-F238E27FC236}">
                <a16:creationId xmlns:a16="http://schemas.microsoft.com/office/drawing/2014/main" id="{E01E9E55-A046-436D-BDB7-AFC83838577E}"/>
              </a:ext>
            </a:extLst>
          </p:cNvPr>
          <p:cNvSpPr/>
          <p:nvPr/>
        </p:nvSpPr>
        <p:spPr>
          <a:xfrm>
            <a:off x="2020075" y="3835909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38" name="Rectangle 2237">
            <a:extLst>
              <a:ext uri="{FF2B5EF4-FFF2-40B4-BE49-F238E27FC236}">
                <a16:creationId xmlns:a16="http://schemas.microsoft.com/office/drawing/2014/main" id="{46822F68-DD87-45E0-8757-EB3FC10DB517}"/>
              </a:ext>
            </a:extLst>
          </p:cNvPr>
          <p:cNvSpPr/>
          <p:nvPr/>
        </p:nvSpPr>
        <p:spPr>
          <a:xfrm>
            <a:off x="2388884" y="3835909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39" name="Rectangle 2238">
            <a:extLst>
              <a:ext uri="{FF2B5EF4-FFF2-40B4-BE49-F238E27FC236}">
                <a16:creationId xmlns:a16="http://schemas.microsoft.com/office/drawing/2014/main" id="{B252D66C-9EED-40E6-8104-6505B8721C18}"/>
              </a:ext>
            </a:extLst>
          </p:cNvPr>
          <p:cNvSpPr/>
          <p:nvPr/>
        </p:nvSpPr>
        <p:spPr>
          <a:xfrm>
            <a:off x="2942092" y="3835909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40" name="Rectangle 2239">
            <a:extLst>
              <a:ext uri="{FF2B5EF4-FFF2-40B4-BE49-F238E27FC236}">
                <a16:creationId xmlns:a16="http://schemas.microsoft.com/office/drawing/2014/main" id="{3F7500A8-820C-4301-A4A4-9CDFFDBB4830}"/>
              </a:ext>
            </a:extLst>
          </p:cNvPr>
          <p:cNvSpPr/>
          <p:nvPr/>
        </p:nvSpPr>
        <p:spPr>
          <a:xfrm>
            <a:off x="2757689" y="3835909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41" name="Rectangle 2240">
            <a:extLst>
              <a:ext uri="{FF2B5EF4-FFF2-40B4-BE49-F238E27FC236}">
                <a16:creationId xmlns:a16="http://schemas.microsoft.com/office/drawing/2014/main" id="{5C925DE5-A119-4851-98A1-8261A2B79D98}"/>
              </a:ext>
            </a:extLst>
          </p:cNvPr>
          <p:cNvSpPr/>
          <p:nvPr/>
        </p:nvSpPr>
        <p:spPr>
          <a:xfrm>
            <a:off x="176031" y="3835908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42" name="Rectangle 2241">
            <a:extLst>
              <a:ext uri="{FF2B5EF4-FFF2-40B4-BE49-F238E27FC236}">
                <a16:creationId xmlns:a16="http://schemas.microsoft.com/office/drawing/2014/main" id="{7E06D102-9C29-424B-97A4-2931D186FBE4}"/>
              </a:ext>
            </a:extLst>
          </p:cNvPr>
          <p:cNvSpPr/>
          <p:nvPr/>
        </p:nvSpPr>
        <p:spPr>
          <a:xfrm rot="10800000">
            <a:off x="2204481" y="604875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43" name="Rectangle 2242">
            <a:extLst>
              <a:ext uri="{FF2B5EF4-FFF2-40B4-BE49-F238E27FC236}">
                <a16:creationId xmlns:a16="http://schemas.microsoft.com/office/drawing/2014/main" id="{FB46FE28-EDF4-4D3E-9163-147CB9379C34}"/>
              </a:ext>
            </a:extLst>
          </p:cNvPr>
          <p:cNvSpPr/>
          <p:nvPr/>
        </p:nvSpPr>
        <p:spPr>
          <a:xfrm rot="10800000">
            <a:off x="1835673" y="604875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44" name="Rectangle 2243">
            <a:extLst>
              <a:ext uri="{FF2B5EF4-FFF2-40B4-BE49-F238E27FC236}">
                <a16:creationId xmlns:a16="http://schemas.microsoft.com/office/drawing/2014/main" id="{FD44E641-C09D-4245-BB63-A0C0F6BCA38A}"/>
              </a:ext>
            </a:extLst>
          </p:cNvPr>
          <p:cNvSpPr/>
          <p:nvPr/>
        </p:nvSpPr>
        <p:spPr>
          <a:xfrm rot="10800000">
            <a:off x="1282461" y="604875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45" name="Rectangle 2244">
            <a:extLst>
              <a:ext uri="{FF2B5EF4-FFF2-40B4-BE49-F238E27FC236}">
                <a16:creationId xmlns:a16="http://schemas.microsoft.com/office/drawing/2014/main" id="{3CDB40DA-1388-4D08-9EBA-E608410B6FBE}"/>
              </a:ext>
            </a:extLst>
          </p:cNvPr>
          <p:cNvSpPr/>
          <p:nvPr/>
        </p:nvSpPr>
        <p:spPr>
          <a:xfrm rot="10800000">
            <a:off x="913649" y="604875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46" name="Rectangle 2245">
            <a:extLst>
              <a:ext uri="{FF2B5EF4-FFF2-40B4-BE49-F238E27FC236}">
                <a16:creationId xmlns:a16="http://schemas.microsoft.com/office/drawing/2014/main" id="{B5C5F92A-BA7C-459B-BAE6-D2F7D2583478}"/>
              </a:ext>
            </a:extLst>
          </p:cNvPr>
          <p:cNvSpPr/>
          <p:nvPr/>
        </p:nvSpPr>
        <p:spPr>
          <a:xfrm rot="10800000">
            <a:off x="729243" y="604875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47" name="Rectangle 2246">
            <a:extLst>
              <a:ext uri="{FF2B5EF4-FFF2-40B4-BE49-F238E27FC236}">
                <a16:creationId xmlns:a16="http://schemas.microsoft.com/office/drawing/2014/main" id="{E9D92824-4103-480C-B0C4-59F247C2792F}"/>
              </a:ext>
            </a:extLst>
          </p:cNvPr>
          <p:cNvSpPr/>
          <p:nvPr/>
        </p:nvSpPr>
        <p:spPr>
          <a:xfrm rot="10800000">
            <a:off x="544839" y="604875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48" name="Rectangle 2247">
            <a:extLst>
              <a:ext uri="{FF2B5EF4-FFF2-40B4-BE49-F238E27FC236}">
                <a16:creationId xmlns:a16="http://schemas.microsoft.com/office/drawing/2014/main" id="{79F39E8B-BBCE-4595-91FC-76A18CAAA777}"/>
              </a:ext>
            </a:extLst>
          </p:cNvPr>
          <p:cNvSpPr/>
          <p:nvPr/>
        </p:nvSpPr>
        <p:spPr>
          <a:xfrm rot="10800000">
            <a:off x="360433" y="604875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49" name="Rectangle 2248">
            <a:extLst>
              <a:ext uri="{FF2B5EF4-FFF2-40B4-BE49-F238E27FC236}">
                <a16:creationId xmlns:a16="http://schemas.microsoft.com/office/drawing/2014/main" id="{2CE4C0C9-A794-48D5-A559-9684BC2E5A9E}"/>
              </a:ext>
            </a:extLst>
          </p:cNvPr>
          <p:cNvSpPr/>
          <p:nvPr/>
        </p:nvSpPr>
        <p:spPr>
          <a:xfrm rot="10800000">
            <a:off x="2296677" y="586435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50" name="Rectangle 2249">
            <a:extLst>
              <a:ext uri="{FF2B5EF4-FFF2-40B4-BE49-F238E27FC236}">
                <a16:creationId xmlns:a16="http://schemas.microsoft.com/office/drawing/2014/main" id="{C03B9D23-73B9-4FE5-95A6-DF39514200E0}"/>
              </a:ext>
            </a:extLst>
          </p:cNvPr>
          <p:cNvSpPr/>
          <p:nvPr/>
        </p:nvSpPr>
        <p:spPr>
          <a:xfrm rot="10800000">
            <a:off x="1559061" y="586435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51" name="Rectangle 2250">
            <a:extLst>
              <a:ext uri="{FF2B5EF4-FFF2-40B4-BE49-F238E27FC236}">
                <a16:creationId xmlns:a16="http://schemas.microsoft.com/office/drawing/2014/main" id="{71D1B8FC-9035-4DD9-84CB-BA9D249AC049}"/>
              </a:ext>
            </a:extLst>
          </p:cNvPr>
          <p:cNvSpPr/>
          <p:nvPr/>
        </p:nvSpPr>
        <p:spPr>
          <a:xfrm rot="10800000">
            <a:off x="1743465" y="586435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52" name="Rectangle 2251">
            <a:extLst>
              <a:ext uri="{FF2B5EF4-FFF2-40B4-BE49-F238E27FC236}">
                <a16:creationId xmlns:a16="http://schemas.microsoft.com/office/drawing/2014/main" id="{93B6371E-3B51-4204-995A-A87AE66A597A}"/>
              </a:ext>
            </a:extLst>
          </p:cNvPr>
          <p:cNvSpPr/>
          <p:nvPr/>
        </p:nvSpPr>
        <p:spPr>
          <a:xfrm rot="10800000">
            <a:off x="821442" y="586435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53" name="Rectangle 2252">
            <a:extLst>
              <a:ext uri="{FF2B5EF4-FFF2-40B4-BE49-F238E27FC236}">
                <a16:creationId xmlns:a16="http://schemas.microsoft.com/office/drawing/2014/main" id="{4E2F08F2-1EC1-4A12-88A9-9C4D4809CE69}"/>
              </a:ext>
            </a:extLst>
          </p:cNvPr>
          <p:cNvSpPr/>
          <p:nvPr/>
        </p:nvSpPr>
        <p:spPr>
          <a:xfrm rot="10800000">
            <a:off x="1005847" y="586435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54" name="Rectangle 2253">
            <a:extLst>
              <a:ext uri="{FF2B5EF4-FFF2-40B4-BE49-F238E27FC236}">
                <a16:creationId xmlns:a16="http://schemas.microsoft.com/office/drawing/2014/main" id="{04BD624A-1CF5-4C8B-B66E-D7A4466AD459}"/>
              </a:ext>
            </a:extLst>
          </p:cNvPr>
          <p:cNvSpPr/>
          <p:nvPr/>
        </p:nvSpPr>
        <p:spPr>
          <a:xfrm rot="10800000">
            <a:off x="83822" y="586435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55" name="Rectangle 2254">
            <a:extLst>
              <a:ext uri="{FF2B5EF4-FFF2-40B4-BE49-F238E27FC236}">
                <a16:creationId xmlns:a16="http://schemas.microsoft.com/office/drawing/2014/main" id="{B2C9C623-0BD8-46B3-8131-8E54A65C0E3D}"/>
              </a:ext>
            </a:extLst>
          </p:cNvPr>
          <p:cNvSpPr/>
          <p:nvPr/>
        </p:nvSpPr>
        <p:spPr>
          <a:xfrm rot="10800000">
            <a:off x="2388885" y="567994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56" name="Rectangle 2255">
            <a:extLst>
              <a:ext uri="{FF2B5EF4-FFF2-40B4-BE49-F238E27FC236}">
                <a16:creationId xmlns:a16="http://schemas.microsoft.com/office/drawing/2014/main" id="{5FDF05CA-086B-4D31-9FFE-A8D620AC88D8}"/>
              </a:ext>
            </a:extLst>
          </p:cNvPr>
          <p:cNvSpPr/>
          <p:nvPr/>
        </p:nvSpPr>
        <p:spPr>
          <a:xfrm rot="10800000">
            <a:off x="2573289" y="567994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57" name="Rectangle 2256">
            <a:extLst>
              <a:ext uri="{FF2B5EF4-FFF2-40B4-BE49-F238E27FC236}">
                <a16:creationId xmlns:a16="http://schemas.microsoft.com/office/drawing/2014/main" id="{BF12C37B-5F87-42F9-8911-0B4559C58D8F}"/>
              </a:ext>
            </a:extLst>
          </p:cNvPr>
          <p:cNvSpPr/>
          <p:nvPr/>
        </p:nvSpPr>
        <p:spPr>
          <a:xfrm rot="10800000">
            <a:off x="2204481" y="567994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58" name="Rectangle 2257">
            <a:extLst>
              <a:ext uri="{FF2B5EF4-FFF2-40B4-BE49-F238E27FC236}">
                <a16:creationId xmlns:a16="http://schemas.microsoft.com/office/drawing/2014/main" id="{EEB999A8-F2E0-43F8-9AD5-25549358E8D4}"/>
              </a:ext>
            </a:extLst>
          </p:cNvPr>
          <p:cNvSpPr/>
          <p:nvPr/>
        </p:nvSpPr>
        <p:spPr>
          <a:xfrm rot="10800000">
            <a:off x="1835673" y="567994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59" name="Rectangle 2258">
            <a:extLst>
              <a:ext uri="{FF2B5EF4-FFF2-40B4-BE49-F238E27FC236}">
                <a16:creationId xmlns:a16="http://schemas.microsoft.com/office/drawing/2014/main" id="{C22DA05B-237D-483C-BDCC-78F068C09B60}"/>
              </a:ext>
            </a:extLst>
          </p:cNvPr>
          <p:cNvSpPr/>
          <p:nvPr/>
        </p:nvSpPr>
        <p:spPr>
          <a:xfrm rot="10800000">
            <a:off x="1466865" y="567994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60" name="Rectangle 2259">
            <a:extLst>
              <a:ext uri="{FF2B5EF4-FFF2-40B4-BE49-F238E27FC236}">
                <a16:creationId xmlns:a16="http://schemas.microsoft.com/office/drawing/2014/main" id="{1CE09C75-5CA1-4C09-ADBB-6730D0A4A665}"/>
              </a:ext>
            </a:extLst>
          </p:cNvPr>
          <p:cNvSpPr/>
          <p:nvPr/>
        </p:nvSpPr>
        <p:spPr>
          <a:xfrm rot="10800000">
            <a:off x="1282461" y="567995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61" name="Rectangle 2260">
            <a:extLst>
              <a:ext uri="{FF2B5EF4-FFF2-40B4-BE49-F238E27FC236}">
                <a16:creationId xmlns:a16="http://schemas.microsoft.com/office/drawing/2014/main" id="{6F39C53B-FA8D-4F53-9545-105BE7DEB118}"/>
              </a:ext>
            </a:extLst>
          </p:cNvPr>
          <p:cNvSpPr/>
          <p:nvPr/>
        </p:nvSpPr>
        <p:spPr>
          <a:xfrm rot="10800000">
            <a:off x="1098056" y="567995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62" name="Rectangle 2261">
            <a:extLst>
              <a:ext uri="{FF2B5EF4-FFF2-40B4-BE49-F238E27FC236}">
                <a16:creationId xmlns:a16="http://schemas.microsoft.com/office/drawing/2014/main" id="{B2691B5C-0E49-4E76-9B66-3070A0A42BDC}"/>
              </a:ext>
            </a:extLst>
          </p:cNvPr>
          <p:cNvSpPr/>
          <p:nvPr/>
        </p:nvSpPr>
        <p:spPr>
          <a:xfrm rot="10800000">
            <a:off x="544839" y="567995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63" name="Rectangle 2262">
            <a:extLst>
              <a:ext uri="{FF2B5EF4-FFF2-40B4-BE49-F238E27FC236}">
                <a16:creationId xmlns:a16="http://schemas.microsoft.com/office/drawing/2014/main" id="{4D31A6BE-6C05-4531-AC32-F1BC0DBEB26B}"/>
              </a:ext>
            </a:extLst>
          </p:cNvPr>
          <p:cNvSpPr/>
          <p:nvPr/>
        </p:nvSpPr>
        <p:spPr>
          <a:xfrm rot="10800000">
            <a:off x="176029" y="567995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64" name="Rectangle 2263">
            <a:extLst>
              <a:ext uri="{FF2B5EF4-FFF2-40B4-BE49-F238E27FC236}">
                <a16:creationId xmlns:a16="http://schemas.microsoft.com/office/drawing/2014/main" id="{F64D0886-AA5D-42E0-971A-9655CD53CBD9}"/>
              </a:ext>
            </a:extLst>
          </p:cNvPr>
          <p:cNvSpPr/>
          <p:nvPr/>
        </p:nvSpPr>
        <p:spPr>
          <a:xfrm rot="10800000">
            <a:off x="2481080" y="549554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65" name="Rectangle 2264">
            <a:extLst>
              <a:ext uri="{FF2B5EF4-FFF2-40B4-BE49-F238E27FC236}">
                <a16:creationId xmlns:a16="http://schemas.microsoft.com/office/drawing/2014/main" id="{06F65615-A609-4A82-97BA-94BF217AFEBA}"/>
              </a:ext>
            </a:extLst>
          </p:cNvPr>
          <p:cNvSpPr/>
          <p:nvPr/>
        </p:nvSpPr>
        <p:spPr>
          <a:xfrm rot="10800000">
            <a:off x="2112272" y="549554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66" name="Rectangle 2265">
            <a:extLst>
              <a:ext uri="{FF2B5EF4-FFF2-40B4-BE49-F238E27FC236}">
                <a16:creationId xmlns:a16="http://schemas.microsoft.com/office/drawing/2014/main" id="{6FD282A4-33F6-4488-A3F5-C4AEC9944589}"/>
              </a:ext>
            </a:extLst>
          </p:cNvPr>
          <p:cNvSpPr/>
          <p:nvPr/>
        </p:nvSpPr>
        <p:spPr>
          <a:xfrm rot="10800000">
            <a:off x="1927868" y="549554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67" name="Rectangle 2266">
            <a:extLst>
              <a:ext uri="{FF2B5EF4-FFF2-40B4-BE49-F238E27FC236}">
                <a16:creationId xmlns:a16="http://schemas.microsoft.com/office/drawing/2014/main" id="{3931F717-2C9D-446E-827B-952B924DEC35}"/>
              </a:ext>
            </a:extLst>
          </p:cNvPr>
          <p:cNvSpPr/>
          <p:nvPr/>
        </p:nvSpPr>
        <p:spPr>
          <a:xfrm rot="10800000">
            <a:off x="1559060" y="549554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68" name="Rectangle 2267">
            <a:extLst>
              <a:ext uri="{FF2B5EF4-FFF2-40B4-BE49-F238E27FC236}">
                <a16:creationId xmlns:a16="http://schemas.microsoft.com/office/drawing/2014/main" id="{3EC67C3B-66ED-4558-B4B6-3BC500026694}"/>
              </a:ext>
            </a:extLst>
          </p:cNvPr>
          <p:cNvSpPr/>
          <p:nvPr/>
        </p:nvSpPr>
        <p:spPr>
          <a:xfrm rot="10800000">
            <a:off x="1190252" y="549554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69" name="Rectangle 2268">
            <a:extLst>
              <a:ext uri="{FF2B5EF4-FFF2-40B4-BE49-F238E27FC236}">
                <a16:creationId xmlns:a16="http://schemas.microsoft.com/office/drawing/2014/main" id="{F5155FA1-3490-4904-8113-8BD80FBE068F}"/>
              </a:ext>
            </a:extLst>
          </p:cNvPr>
          <p:cNvSpPr/>
          <p:nvPr/>
        </p:nvSpPr>
        <p:spPr>
          <a:xfrm rot="10800000">
            <a:off x="1005847" y="549554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70" name="Rectangle 2269">
            <a:extLst>
              <a:ext uri="{FF2B5EF4-FFF2-40B4-BE49-F238E27FC236}">
                <a16:creationId xmlns:a16="http://schemas.microsoft.com/office/drawing/2014/main" id="{9F8A7929-12CE-425B-974E-AA4F86DB9725}"/>
              </a:ext>
            </a:extLst>
          </p:cNvPr>
          <p:cNvSpPr/>
          <p:nvPr/>
        </p:nvSpPr>
        <p:spPr>
          <a:xfrm rot="10800000">
            <a:off x="637036" y="549554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71" name="Rectangle 2270">
            <a:extLst>
              <a:ext uri="{FF2B5EF4-FFF2-40B4-BE49-F238E27FC236}">
                <a16:creationId xmlns:a16="http://schemas.microsoft.com/office/drawing/2014/main" id="{484FB5FB-7E69-4CF0-8B0A-051F597BA7E8}"/>
              </a:ext>
            </a:extLst>
          </p:cNvPr>
          <p:cNvSpPr/>
          <p:nvPr/>
        </p:nvSpPr>
        <p:spPr>
          <a:xfrm rot="10800000">
            <a:off x="83822" y="549554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72" name="Rectangle 2271">
            <a:extLst>
              <a:ext uri="{FF2B5EF4-FFF2-40B4-BE49-F238E27FC236}">
                <a16:creationId xmlns:a16="http://schemas.microsoft.com/office/drawing/2014/main" id="{7E2F3564-E44A-4C10-A7B9-1E05CAA46DFE}"/>
              </a:ext>
            </a:extLst>
          </p:cNvPr>
          <p:cNvSpPr/>
          <p:nvPr/>
        </p:nvSpPr>
        <p:spPr>
          <a:xfrm rot="10800000">
            <a:off x="268228" y="549554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73" name="Rectangle 2272">
            <a:extLst>
              <a:ext uri="{FF2B5EF4-FFF2-40B4-BE49-F238E27FC236}">
                <a16:creationId xmlns:a16="http://schemas.microsoft.com/office/drawing/2014/main" id="{B2802F01-759B-4DE2-A313-D68E39F8903C}"/>
              </a:ext>
            </a:extLst>
          </p:cNvPr>
          <p:cNvSpPr/>
          <p:nvPr/>
        </p:nvSpPr>
        <p:spPr>
          <a:xfrm>
            <a:off x="360434" y="494233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74" name="Rectangle 2273">
            <a:extLst>
              <a:ext uri="{FF2B5EF4-FFF2-40B4-BE49-F238E27FC236}">
                <a16:creationId xmlns:a16="http://schemas.microsoft.com/office/drawing/2014/main" id="{8906930A-DFED-402E-81FA-A69DDD6577B0}"/>
              </a:ext>
            </a:extLst>
          </p:cNvPr>
          <p:cNvSpPr/>
          <p:nvPr/>
        </p:nvSpPr>
        <p:spPr>
          <a:xfrm>
            <a:off x="452636" y="475792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75" name="Rectangle 2274">
            <a:extLst>
              <a:ext uri="{FF2B5EF4-FFF2-40B4-BE49-F238E27FC236}">
                <a16:creationId xmlns:a16="http://schemas.microsoft.com/office/drawing/2014/main" id="{628D61D4-09E8-4650-95F0-39AAEF745253}"/>
              </a:ext>
            </a:extLst>
          </p:cNvPr>
          <p:cNvSpPr/>
          <p:nvPr/>
        </p:nvSpPr>
        <p:spPr>
          <a:xfrm>
            <a:off x="913652" y="494233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76" name="Rectangle 2275">
            <a:extLst>
              <a:ext uri="{FF2B5EF4-FFF2-40B4-BE49-F238E27FC236}">
                <a16:creationId xmlns:a16="http://schemas.microsoft.com/office/drawing/2014/main" id="{08E28EC2-1425-4DC3-A234-FD55AAF1E01D}"/>
              </a:ext>
            </a:extLst>
          </p:cNvPr>
          <p:cNvSpPr/>
          <p:nvPr/>
        </p:nvSpPr>
        <p:spPr>
          <a:xfrm>
            <a:off x="1466865" y="494233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77" name="Rectangle 2276">
            <a:extLst>
              <a:ext uri="{FF2B5EF4-FFF2-40B4-BE49-F238E27FC236}">
                <a16:creationId xmlns:a16="http://schemas.microsoft.com/office/drawing/2014/main" id="{90BDCF45-59F7-4282-9431-321BD5541E62}"/>
              </a:ext>
            </a:extLst>
          </p:cNvPr>
          <p:cNvSpPr/>
          <p:nvPr/>
        </p:nvSpPr>
        <p:spPr>
          <a:xfrm>
            <a:off x="1282461" y="494233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78" name="Rectangle 2277">
            <a:extLst>
              <a:ext uri="{FF2B5EF4-FFF2-40B4-BE49-F238E27FC236}">
                <a16:creationId xmlns:a16="http://schemas.microsoft.com/office/drawing/2014/main" id="{B9AB76E8-2519-4184-87A0-2D7C0915CA99}"/>
              </a:ext>
            </a:extLst>
          </p:cNvPr>
          <p:cNvSpPr/>
          <p:nvPr/>
        </p:nvSpPr>
        <p:spPr>
          <a:xfrm>
            <a:off x="821445" y="475792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79" name="Rectangle 2278">
            <a:extLst>
              <a:ext uri="{FF2B5EF4-FFF2-40B4-BE49-F238E27FC236}">
                <a16:creationId xmlns:a16="http://schemas.microsoft.com/office/drawing/2014/main" id="{A51818BA-74D4-4FF6-B000-043C8F4C87AB}"/>
              </a:ext>
            </a:extLst>
          </p:cNvPr>
          <p:cNvSpPr/>
          <p:nvPr/>
        </p:nvSpPr>
        <p:spPr>
          <a:xfrm>
            <a:off x="1005850" y="475792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80" name="Rectangle 2279">
            <a:extLst>
              <a:ext uri="{FF2B5EF4-FFF2-40B4-BE49-F238E27FC236}">
                <a16:creationId xmlns:a16="http://schemas.microsoft.com/office/drawing/2014/main" id="{680F69D1-6A5F-4F11-9E76-03652B88BC85}"/>
              </a:ext>
            </a:extLst>
          </p:cNvPr>
          <p:cNvSpPr/>
          <p:nvPr/>
        </p:nvSpPr>
        <p:spPr>
          <a:xfrm>
            <a:off x="1190255" y="475792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81" name="Rectangle 2280">
            <a:extLst>
              <a:ext uri="{FF2B5EF4-FFF2-40B4-BE49-F238E27FC236}">
                <a16:creationId xmlns:a16="http://schemas.microsoft.com/office/drawing/2014/main" id="{96A14137-8B69-44CD-956D-FFB1F980FF86}"/>
              </a:ext>
            </a:extLst>
          </p:cNvPr>
          <p:cNvSpPr/>
          <p:nvPr/>
        </p:nvSpPr>
        <p:spPr>
          <a:xfrm>
            <a:off x="1651269" y="494233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82" name="Rectangle 2281">
            <a:extLst>
              <a:ext uri="{FF2B5EF4-FFF2-40B4-BE49-F238E27FC236}">
                <a16:creationId xmlns:a16="http://schemas.microsoft.com/office/drawing/2014/main" id="{42A39A9C-3182-4FB9-AA51-1CEC170B773D}"/>
              </a:ext>
            </a:extLst>
          </p:cNvPr>
          <p:cNvSpPr/>
          <p:nvPr/>
        </p:nvSpPr>
        <p:spPr>
          <a:xfrm>
            <a:off x="2204481" y="494233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83" name="Rectangle 2282">
            <a:extLst>
              <a:ext uri="{FF2B5EF4-FFF2-40B4-BE49-F238E27FC236}">
                <a16:creationId xmlns:a16="http://schemas.microsoft.com/office/drawing/2014/main" id="{C6285695-8985-4811-A139-C605023DD307}"/>
              </a:ext>
            </a:extLst>
          </p:cNvPr>
          <p:cNvSpPr/>
          <p:nvPr/>
        </p:nvSpPr>
        <p:spPr>
          <a:xfrm>
            <a:off x="1743467" y="475792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84" name="Rectangle 2283">
            <a:extLst>
              <a:ext uri="{FF2B5EF4-FFF2-40B4-BE49-F238E27FC236}">
                <a16:creationId xmlns:a16="http://schemas.microsoft.com/office/drawing/2014/main" id="{8782F48A-D68C-4F98-B7F6-C042029738D7}"/>
              </a:ext>
            </a:extLst>
          </p:cNvPr>
          <p:cNvSpPr/>
          <p:nvPr/>
        </p:nvSpPr>
        <p:spPr>
          <a:xfrm>
            <a:off x="2388886" y="494233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85" name="Rectangle 2284">
            <a:extLst>
              <a:ext uri="{FF2B5EF4-FFF2-40B4-BE49-F238E27FC236}">
                <a16:creationId xmlns:a16="http://schemas.microsoft.com/office/drawing/2014/main" id="{33023781-4661-45FA-A97A-0CAB60F72ECC}"/>
              </a:ext>
            </a:extLst>
          </p:cNvPr>
          <p:cNvSpPr/>
          <p:nvPr/>
        </p:nvSpPr>
        <p:spPr>
          <a:xfrm>
            <a:off x="2573290" y="494233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86" name="Rectangle 2285">
            <a:extLst>
              <a:ext uri="{FF2B5EF4-FFF2-40B4-BE49-F238E27FC236}">
                <a16:creationId xmlns:a16="http://schemas.microsoft.com/office/drawing/2014/main" id="{F7B46E4F-0CFA-4986-A6F3-1E6C4B72F116}"/>
              </a:ext>
            </a:extLst>
          </p:cNvPr>
          <p:cNvSpPr/>
          <p:nvPr/>
        </p:nvSpPr>
        <p:spPr>
          <a:xfrm>
            <a:off x="2942092" y="494233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87" name="Rectangle 2286">
            <a:extLst>
              <a:ext uri="{FF2B5EF4-FFF2-40B4-BE49-F238E27FC236}">
                <a16:creationId xmlns:a16="http://schemas.microsoft.com/office/drawing/2014/main" id="{65BFD87B-D8B7-40FD-9E19-16B7323FA8C5}"/>
              </a:ext>
            </a:extLst>
          </p:cNvPr>
          <p:cNvSpPr/>
          <p:nvPr/>
        </p:nvSpPr>
        <p:spPr>
          <a:xfrm>
            <a:off x="2757691" y="494233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88" name="Rectangle 2287">
            <a:extLst>
              <a:ext uri="{FF2B5EF4-FFF2-40B4-BE49-F238E27FC236}">
                <a16:creationId xmlns:a16="http://schemas.microsoft.com/office/drawing/2014/main" id="{149AFEFD-AEE2-4066-A159-D3FFB60D01AC}"/>
              </a:ext>
            </a:extLst>
          </p:cNvPr>
          <p:cNvSpPr/>
          <p:nvPr/>
        </p:nvSpPr>
        <p:spPr>
          <a:xfrm>
            <a:off x="2849888" y="475792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89" name="Rectangle 2288">
            <a:extLst>
              <a:ext uri="{FF2B5EF4-FFF2-40B4-BE49-F238E27FC236}">
                <a16:creationId xmlns:a16="http://schemas.microsoft.com/office/drawing/2014/main" id="{7B6CE6BA-3E51-4564-889D-D0AC172EC5FC}"/>
              </a:ext>
            </a:extLst>
          </p:cNvPr>
          <p:cNvSpPr/>
          <p:nvPr/>
        </p:nvSpPr>
        <p:spPr>
          <a:xfrm>
            <a:off x="2665485" y="475792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90" name="Rectangle 2289">
            <a:extLst>
              <a:ext uri="{FF2B5EF4-FFF2-40B4-BE49-F238E27FC236}">
                <a16:creationId xmlns:a16="http://schemas.microsoft.com/office/drawing/2014/main" id="{E358BEC5-F198-438B-B6F2-A19A6DD3CBFC}"/>
              </a:ext>
            </a:extLst>
          </p:cNvPr>
          <p:cNvSpPr/>
          <p:nvPr/>
        </p:nvSpPr>
        <p:spPr>
          <a:xfrm>
            <a:off x="83826" y="475792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91" name="Rectangle 2290">
            <a:extLst>
              <a:ext uri="{FF2B5EF4-FFF2-40B4-BE49-F238E27FC236}">
                <a16:creationId xmlns:a16="http://schemas.microsoft.com/office/drawing/2014/main" id="{9354888A-45B8-4FDB-8B72-FCB2A6B52607}"/>
              </a:ext>
            </a:extLst>
          </p:cNvPr>
          <p:cNvSpPr/>
          <p:nvPr/>
        </p:nvSpPr>
        <p:spPr>
          <a:xfrm rot="10800000">
            <a:off x="2573289" y="531114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92" name="Rectangle 2291">
            <a:extLst>
              <a:ext uri="{FF2B5EF4-FFF2-40B4-BE49-F238E27FC236}">
                <a16:creationId xmlns:a16="http://schemas.microsoft.com/office/drawing/2014/main" id="{B32D2C08-4C2D-43DD-883B-2CB1C649A15B}"/>
              </a:ext>
            </a:extLst>
          </p:cNvPr>
          <p:cNvSpPr/>
          <p:nvPr/>
        </p:nvSpPr>
        <p:spPr>
          <a:xfrm rot="10800000">
            <a:off x="2204481" y="531114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93" name="Rectangle 2292">
            <a:extLst>
              <a:ext uri="{FF2B5EF4-FFF2-40B4-BE49-F238E27FC236}">
                <a16:creationId xmlns:a16="http://schemas.microsoft.com/office/drawing/2014/main" id="{5C33ADFB-852B-42AD-982C-CAEF37996549}"/>
              </a:ext>
            </a:extLst>
          </p:cNvPr>
          <p:cNvSpPr/>
          <p:nvPr/>
        </p:nvSpPr>
        <p:spPr>
          <a:xfrm rot="10800000">
            <a:off x="2020077" y="531114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94" name="Rectangle 2293">
            <a:extLst>
              <a:ext uri="{FF2B5EF4-FFF2-40B4-BE49-F238E27FC236}">
                <a16:creationId xmlns:a16="http://schemas.microsoft.com/office/drawing/2014/main" id="{8085A41C-9914-4EAE-B91F-6D1E45A0D640}"/>
              </a:ext>
            </a:extLst>
          </p:cNvPr>
          <p:cNvSpPr/>
          <p:nvPr/>
        </p:nvSpPr>
        <p:spPr>
          <a:xfrm rot="10800000">
            <a:off x="1835673" y="531114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95" name="Rectangle 2294">
            <a:extLst>
              <a:ext uri="{FF2B5EF4-FFF2-40B4-BE49-F238E27FC236}">
                <a16:creationId xmlns:a16="http://schemas.microsoft.com/office/drawing/2014/main" id="{D53166BB-DA04-4347-AA5F-E1AD3187C34E}"/>
              </a:ext>
            </a:extLst>
          </p:cNvPr>
          <p:cNvSpPr/>
          <p:nvPr/>
        </p:nvSpPr>
        <p:spPr>
          <a:xfrm rot="10800000">
            <a:off x="1282461" y="531114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96" name="Rectangle 2295">
            <a:extLst>
              <a:ext uri="{FF2B5EF4-FFF2-40B4-BE49-F238E27FC236}">
                <a16:creationId xmlns:a16="http://schemas.microsoft.com/office/drawing/2014/main" id="{383B7121-7CCD-4339-8627-E053EF47C15A}"/>
              </a:ext>
            </a:extLst>
          </p:cNvPr>
          <p:cNvSpPr/>
          <p:nvPr/>
        </p:nvSpPr>
        <p:spPr>
          <a:xfrm rot="10800000">
            <a:off x="1098056" y="531114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97" name="Rectangle 2296">
            <a:extLst>
              <a:ext uri="{FF2B5EF4-FFF2-40B4-BE49-F238E27FC236}">
                <a16:creationId xmlns:a16="http://schemas.microsoft.com/office/drawing/2014/main" id="{A02B84A5-84C2-4D8A-A098-ABF49B57A86F}"/>
              </a:ext>
            </a:extLst>
          </p:cNvPr>
          <p:cNvSpPr/>
          <p:nvPr/>
        </p:nvSpPr>
        <p:spPr>
          <a:xfrm rot="10800000">
            <a:off x="176029" y="531114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98" name="Rectangle 2297">
            <a:extLst>
              <a:ext uri="{FF2B5EF4-FFF2-40B4-BE49-F238E27FC236}">
                <a16:creationId xmlns:a16="http://schemas.microsoft.com/office/drawing/2014/main" id="{8D295065-213A-48F0-B4B1-3700E8C06AFB}"/>
              </a:ext>
            </a:extLst>
          </p:cNvPr>
          <p:cNvSpPr/>
          <p:nvPr/>
        </p:nvSpPr>
        <p:spPr>
          <a:xfrm rot="10800000">
            <a:off x="2665484" y="512673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299" name="Rectangle 2298">
            <a:extLst>
              <a:ext uri="{FF2B5EF4-FFF2-40B4-BE49-F238E27FC236}">
                <a16:creationId xmlns:a16="http://schemas.microsoft.com/office/drawing/2014/main" id="{5BDE2F2E-2250-4634-ACE5-C705045E80D2}"/>
              </a:ext>
            </a:extLst>
          </p:cNvPr>
          <p:cNvSpPr/>
          <p:nvPr/>
        </p:nvSpPr>
        <p:spPr>
          <a:xfrm rot="10800000">
            <a:off x="2481085" y="512673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00" name="Rectangle 2299">
            <a:extLst>
              <a:ext uri="{FF2B5EF4-FFF2-40B4-BE49-F238E27FC236}">
                <a16:creationId xmlns:a16="http://schemas.microsoft.com/office/drawing/2014/main" id="{1991BAC6-D38C-40CC-B757-ADD56CC6D4B7}"/>
              </a:ext>
            </a:extLst>
          </p:cNvPr>
          <p:cNvSpPr/>
          <p:nvPr/>
        </p:nvSpPr>
        <p:spPr>
          <a:xfrm rot="10800000">
            <a:off x="2112274" y="512673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01" name="Rectangle 2300">
            <a:extLst>
              <a:ext uri="{FF2B5EF4-FFF2-40B4-BE49-F238E27FC236}">
                <a16:creationId xmlns:a16="http://schemas.microsoft.com/office/drawing/2014/main" id="{6A253682-0FA8-424B-897A-5E37F892E900}"/>
              </a:ext>
            </a:extLst>
          </p:cNvPr>
          <p:cNvSpPr/>
          <p:nvPr/>
        </p:nvSpPr>
        <p:spPr>
          <a:xfrm rot="10800000">
            <a:off x="1559061" y="512673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02" name="Rectangle 2301">
            <a:extLst>
              <a:ext uri="{FF2B5EF4-FFF2-40B4-BE49-F238E27FC236}">
                <a16:creationId xmlns:a16="http://schemas.microsoft.com/office/drawing/2014/main" id="{B5D2CE4B-A17F-4DFB-AC4A-B1D865D2C442}"/>
              </a:ext>
            </a:extLst>
          </p:cNvPr>
          <p:cNvSpPr/>
          <p:nvPr/>
        </p:nvSpPr>
        <p:spPr>
          <a:xfrm rot="10800000">
            <a:off x="1743466" y="512673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03" name="Rectangle 2302">
            <a:extLst>
              <a:ext uri="{FF2B5EF4-FFF2-40B4-BE49-F238E27FC236}">
                <a16:creationId xmlns:a16="http://schemas.microsoft.com/office/drawing/2014/main" id="{F52350A7-9564-4DF7-AE1E-C9273C26D996}"/>
              </a:ext>
            </a:extLst>
          </p:cNvPr>
          <p:cNvSpPr/>
          <p:nvPr/>
        </p:nvSpPr>
        <p:spPr>
          <a:xfrm rot="10800000">
            <a:off x="1374656" y="512673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04" name="Rectangle 2303">
            <a:extLst>
              <a:ext uri="{FF2B5EF4-FFF2-40B4-BE49-F238E27FC236}">
                <a16:creationId xmlns:a16="http://schemas.microsoft.com/office/drawing/2014/main" id="{9B21566E-B9D8-4482-B951-D9FC27149DDA}"/>
              </a:ext>
            </a:extLst>
          </p:cNvPr>
          <p:cNvSpPr/>
          <p:nvPr/>
        </p:nvSpPr>
        <p:spPr>
          <a:xfrm rot="10800000">
            <a:off x="1190253" y="512673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05" name="Rectangle 2304">
            <a:extLst>
              <a:ext uri="{FF2B5EF4-FFF2-40B4-BE49-F238E27FC236}">
                <a16:creationId xmlns:a16="http://schemas.microsoft.com/office/drawing/2014/main" id="{1902C44C-B384-4D6D-A66C-35F9E71B9840}"/>
              </a:ext>
            </a:extLst>
          </p:cNvPr>
          <p:cNvSpPr/>
          <p:nvPr/>
        </p:nvSpPr>
        <p:spPr>
          <a:xfrm rot="10800000">
            <a:off x="821444" y="512673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06" name="Rectangle 2305">
            <a:extLst>
              <a:ext uri="{FF2B5EF4-FFF2-40B4-BE49-F238E27FC236}">
                <a16:creationId xmlns:a16="http://schemas.microsoft.com/office/drawing/2014/main" id="{1C3BB066-4FDB-463F-B285-425448C66324}"/>
              </a:ext>
            </a:extLst>
          </p:cNvPr>
          <p:cNvSpPr/>
          <p:nvPr/>
        </p:nvSpPr>
        <p:spPr>
          <a:xfrm rot="10800000">
            <a:off x="1005849" y="512673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07" name="Rectangle 2306">
            <a:extLst>
              <a:ext uri="{FF2B5EF4-FFF2-40B4-BE49-F238E27FC236}">
                <a16:creationId xmlns:a16="http://schemas.microsoft.com/office/drawing/2014/main" id="{D077EC42-6A96-4F75-92AB-46084AB0B547}"/>
              </a:ext>
            </a:extLst>
          </p:cNvPr>
          <p:cNvSpPr/>
          <p:nvPr/>
        </p:nvSpPr>
        <p:spPr>
          <a:xfrm rot="10800000">
            <a:off x="637038" y="512673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08" name="Rectangle 2307">
            <a:extLst>
              <a:ext uri="{FF2B5EF4-FFF2-40B4-BE49-F238E27FC236}">
                <a16:creationId xmlns:a16="http://schemas.microsoft.com/office/drawing/2014/main" id="{F88871DD-D902-40EA-8434-CFFCBF493AE0}"/>
              </a:ext>
            </a:extLst>
          </p:cNvPr>
          <p:cNvSpPr/>
          <p:nvPr/>
        </p:nvSpPr>
        <p:spPr>
          <a:xfrm rot="10800000">
            <a:off x="452634" y="512673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09" name="Rectangle 2308">
            <a:extLst>
              <a:ext uri="{FF2B5EF4-FFF2-40B4-BE49-F238E27FC236}">
                <a16:creationId xmlns:a16="http://schemas.microsoft.com/office/drawing/2014/main" id="{F6C49C6B-15AA-43F5-9A2B-AD770DC5A737}"/>
              </a:ext>
            </a:extLst>
          </p:cNvPr>
          <p:cNvSpPr/>
          <p:nvPr/>
        </p:nvSpPr>
        <p:spPr>
          <a:xfrm rot="10800000">
            <a:off x="83824" y="512673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10" name="Rectangle 2309">
            <a:extLst>
              <a:ext uri="{FF2B5EF4-FFF2-40B4-BE49-F238E27FC236}">
                <a16:creationId xmlns:a16="http://schemas.microsoft.com/office/drawing/2014/main" id="{3D24F487-7CBD-440B-9DA2-7D6C5EDF265B}"/>
              </a:ext>
            </a:extLst>
          </p:cNvPr>
          <p:cNvSpPr/>
          <p:nvPr/>
        </p:nvSpPr>
        <p:spPr>
          <a:xfrm rot="10800000">
            <a:off x="268230" y="512673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11" name="Rectangle 2310">
            <a:extLst>
              <a:ext uri="{FF2B5EF4-FFF2-40B4-BE49-F238E27FC236}">
                <a16:creationId xmlns:a16="http://schemas.microsoft.com/office/drawing/2014/main" id="{BD5C0F92-70E6-45D7-8AF7-24E05899819F}"/>
              </a:ext>
            </a:extLst>
          </p:cNvPr>
          <p:cNvSpPr/>
          <p:nvPr/>
        </p:nvSpPr>
        <p:spPr>
          <a:xfrm rot="10800000">
            <a:off x="544839" y="531114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12" name="Rectangle 2311">
            <a:extLst>
              <a:ext uri="{FF2B5EF4-FFF2-40B4-BE49-F238E27FC236}">
                <a16:creationId xmlns:a16="http://schemas.microsoft.com/office/drawing/2014/main" id="{ACE691A1-9060-4AAE-9F47-D2AB11F0A9A4}"/>
              </a:ext>
            </a:extLst>
          </p:cNvPr>
          <p:cNvSpPr/>
          <p:nvPr/>
        </p:nvSpPr>
        <p:spPr>
          <a:xfrm rot="10800000">
            <a:off x="729243" y="531114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13" name="Rectangle 2312">
            <a:extLst>
              <a:ext uri="{FF2B5EF4-FFF2-40B4-BE49-F238E27FC236}">
                <a16:creationId xmlns:a16="http://schemas.microsoft.com/office/drawing/2014/main" id="{E7DF699A-9B8A-412D-BB2D-66DF45DE6568}"/>
              </a:ext>
            </a:extLst>
          </p:cNvPr>
          <p:cNvSpPr/>
          <p:nvPr/>
        </p:nvSpPr>
        <p:spPr>
          <a:xfrm rot="10800000">
            <a:off x="821442" y="549554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14" name="Rectangle 2313">
            <a:extLst>
              <a:ext uri="{FF2B5EF4-FFF2-40B4-BE49-F238E27FC236}">
                <a16:creationId xmlns:a16="http://schemas.microsoft.com/office/drawing/2014/main" id="{DA1FC069-5C1C-452E-9C4F-5465C10957EA}"/>
              </a:ext>
            </a:extLst>
          </p:cNvPr>
          <p:cNvSpPr/>
          <p:nvPr/>
        </p:nvSpPr>
        <p:spPr>
          <a:xfrm rot="10800000">
            <a:off x="913649" y="567995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15" name="Rectangle 2314">
            <a:extLst>
              <a:ext uri="{FF2B5EF4-FFF2-40B4-BE49-F238E27FC236}">
                <a16:creationId xmlns:a16="http://schemas.microsoft.com/office/drawing/2014/main" id="{48DC9447-2E54-4973-ACE5-993917DCDCFA}"/>
              </a:ext>
            </a:extLst>
          </p:cNvPr>
          <p:cNvSpPr/>
          <p:nvPr/>
        </p:nvSpPr>
        <p:spPr>
          <a:xfrm rot="10800000">
            <a:off x="268228" y="586435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16" name="Rectangle 2315">
            <a:extLst>
              <a:ext uri="{FF2B5EF4-FFF2-40B4-BE49-F238E27FC236}">
                <a16:creationId xmlns:a16="http://schemas.microsoft.com/office/drawing/2014/main" id="{A389CD1D-553C-4F3B-9BCD-C63D55A0145E}"/>
              </a:ext>
            </a:extLst>
          </p:cNvPr>
          <p:cNvSpPr/>
          <p:nvPr/>
        </p:nvSpPr>
        <p:spPr>
          <a:xfrm rot="10800000">
            <a:off x="176029" y="604875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17" name="Rectangle 2316">
            <a:extLst>
              <a:ext uri="{FF2B5EF4-FFF2-40B4-BE49-F238E27FC236}">
                <a16:creationId xmlns:a16="http://schemas.microsoft.com/office/drawing/2014/main" id="{4E8E76DB-B144-4C94-8585-1946307C85E7}"/>
              </a:ext>
            </a:extLst>
          </p:cNvPr>
          <p:cNvSpPr/>
          <p:nvPr/>
        </p:nvSpPr>
        <p:spPr>
          <a:xfrm rot="10800000">
            <a:off x="268228" y="623316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18" name="Rectangle 2317">
            <a:extLst>
              <a:ext uri="{FF2B5EF4-FFF2-40B4-BE49-F238E27FC236}">
                <a16:creationId xmlns:a16="http://schemas.microsoft.com/office/drawing/2014/main" id="{DACA087A-A91B-4D4F-809B-64B801C9C6AE}"/>
              </a:ext>
            </a:extLst>
          </p:cNvPr>
          <p:cNvSpPr/>
          <p:nvPr/>
        </p:nvSpPr>
        <p:spPr>
          <a:xfrm>
            <a:off x="2481088" y="402031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19" name="Rectangle 2318">
            <a:extLst>
              <a:ext uri="{FF2B5EF4-FFF2-40B4-BE49-F238E27FC236}">
                <a16:creationId xmlns:a16="http://schemas.microsoft.com/office/drawing/2014/main" id="{C725272D-6095-4F1F-B361-F2461B7BA4BD}"/>
              </a:ext>
            </a:extLst>
          </p:cNvPr>
          <p:cNvSpPr/>
          <p:nvPr/>
        </p:nvSpPr>
        <p:spPr>
          <a:xfrm>
            <a:off x="2665489" y="402031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20" name="Rectangle 2319">
            <a:extLst>
              <a:ext uri="{FF2B5EF4-FFF2-40B4-BE49-F238E27FC236}">
                <a16:creationId xmlns:a16="http://schemas.microsoft.com/office/drawing/2014/main" id="{802BF7E9-4B60-476F-96A6-EB8907F08DDB}"/>
              </a:ext>
            </a:extLst>
          </p:cNvPr>
          <p:cNvSpPr/>
          <p:nvPr/>
        </p:nvSpPr>
        <p:spPr>
          <a:xfrm>
            <a:off x="2388886" y="420471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21" name="Rectangle 2320">
            <a:extLst>
              <a:ext uri="{FF2B5EF4-FFF2-40B4-BE49-F238E27FC236}">
                <a16:creationId xmlns:a16="http://schemas.microsoft.com/office/drawing/2014/main" id="{0E3D70B3-B30E-44F7-9885-614F638D1460}"/>
              </a:ext>
            </a:extLst>
          </p:cNvPr>
          <p:cNvSpPr/>
          <p:nvPr/>
        </p:nvSpPr>
        <p:spPr>
          <a:xfrm>
            <a:off x="2757691" y="420471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22" name="Rectangle 2321">
            <a:extLst>
              <a:ext uri="{FF2B5EF4-FFF2-40B4-BE49-F238E27FC236}">
                <a16:creationId xmlns:a16="http://schemas.microsoft.com/office/drawing/2014/main" id="{806F5D45-3635-4318-B483-656200A396DC}"/>
              </a:ext>
            </a:extLst>
          </p:cNvPr>
          <p:cNvSpPr/>
          <p:nvPr/>
        </p:nvSpPr>
        <p:spPr>
          <a:xfrm>
            <a:off x="2112277" y="438912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23" name="Rectangle 2322">
            <a:extLst>
              <a:ext uri="{FF2B5EF4-FFF2-40B4-BE49-F238E27FC236}">
                <a16:creationId xmlns:a16="http://schemas.microsoft.com/office/drawing/2014/main" id="{8A85C33E-41C8-4278-8EEC-57CB39AB5701}"/>
              </a:ext>
            </a:extLst>
          </p:cNvPr>
          <p:cNvSpPr/>
          <p:nvPr/>
        </p:nvSpPr>
        <p:spPr>
          <a:xfrm>
            <a:off x="1005851" y="365150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24" name="Rectangle 2323">
            <a:extLst>
              <a:ext uri="{FF2B5EF4-FFF2-40B4-BE49-F238E27FC236}">
                <a16:creationId xmlns:a16="http://schemas.microsoft.com/office/drawing/2014/main" id="{9984374A-ACB9-4D7E-B552-4123EBE51F23}"/>
              </a:ext>
            </a:extLst>
          </p:cNvPr>
          <p:cNvSpPr/>
          <p:nvPr/>
        </p:nvSpPr>
        <p:spPr>
          <a:xfrm>
            <a:off x="821446" y="3651504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25" name="Rectangle 2324">
            <a:extLst>
              <a:ext uri="{FF2B5EF4-FFF2-40B4-BE49-F238E27FC236}">
                <a16:creationId xmlns:a16="http://schemas.microsoft.com/office/drawing/2014/main" id="{A1CF6982-6F82-4219-B46C-0799EC9FF0C5}"/>
              </a:ext>
            </a:extLst>
          </p:cNvPr>
          <p:cNvSpPr/>
          <p:nvPr/>
        </p:nvSpPr>
        <p:spPr>
          <a:xfrm rot="10800000">
            <a:off x="821442" y="623316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26" name="Rectangle 2325">
            <a:extLst>
              <a:ext uri="{FF2B5EF4-FFF2-40B4-BE49-F238E27FC236}">
                <a16:creationId xmlns:a16="http://schemas.microsoft.com/office/drawing/2014/main" id="{39987D50-F085-4F1D-AD7F-05AD49273FDE}"/>
              </a:ext>
            </a:extLst>
          </p:cNvPr>
          <p:cNvSpPr/>
          <p:nvPr/>
        </p:nvSpPr>
        <p:spPr>
          <a:xfrm rot="10800000">
            <a:off x="1098056" y="604875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27" name="Rectangle 2326">
            <a:extLst>
              <a:ext uri="{FF2B5EF4-FFF2-40B4-BE49-F238E27FC236}">
                <a16:creationId xmlns:a16="http://schemas.microsoft.com/office/drawing/2014/main" id="{91F8945C-3AC6-4239-BC2F-84F738D44789}"/>
              </a:ext>
            </a:extLst>
          </p:cNvPr>
          <p:cNvSpPr/>
          <p:nvPr/>
        </p:nvSpPr>
        <p:spPr>
          <a:xfrm rot="10800000">
            <a:off x="729243" y="641756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28" name="Rectangle 2327">
            <a:extLst>
              <a:ext uri="{FF2B5EF4-FFF2-40B4-BE49-F238E27FC236}">
                <a16:creationId xmlns:a16="http://schemas.microsoft.com/office/drawing/2014/main" id="{B28CDC88-58FB-4EDC-B148-FE2B70827D1B}"/>
              </a:ext>
            </a:extLst>
          </p:cNvPr>
          <p:cNvSpPr/>
          <p:nvPr/>
        </p:nvSpPr>
        <p:spPr>
          <a:xfrm rot="10800000">
            <a:off x="1005847" y="623316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29" name="Rectangle 2328">
            <a:extLst>
              <a:ext uri="{FF2B5EF4-FFF2-40B4-BE49-F238E27FC236}">
                <a16:creationId xmlns:a16="http://schemas.microsoft.com/office/drawing/2014/main" id="{528EC7D1-5AB3-442A-BE00-3C76166EAED9}"/>
              </a:ext>
            </a:extLst>
          </p:cNvPr>
          <p:cNvSpPr/>
          <p:nvPr/>
        </p:nvSpPr>
        <p:spPr>
          <a:xfrm rot="10800000">
            <a:off x="1190252" y="623316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30" name="Rectangle 2329">
            <a:extLst>
              <a:ext uri="{FF2B5EF4-FFF2-40B4-BE49-F238E27FC236}">
                <a16:creationId xmlns:a16="http://schemas.microsoft.com/office/drawing/2014/main" id="{1F35ECC9-1F16-4BA2-9E29-9D64DDBD4C57}"/>
              </a:ext>
            </a:extLst>
          </p:cNvPr>
          <p:cNvSpPr/>
          <p:nvPr/>
        </p:nvSpPr>
        <p:spPr>
          <a:xfrm rot="10800000">
            <a:off x="913649" y="641756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31" name="Rectangle 2330">
            <a:extLst>
              <a:ext uri="{FF2B5EF4-FFF2-40B4-BE49-F238E27FC236}">
                <a16:creationId xmlns:a16="http://schemas.microsoft.com/office/drawing/2014/main" id="{6F455AE2-39C9-4BFE-B341-B8D5EF7D0C1C}"/>
              </a:ext>
            </a:extLst>
          </p:cNvPr>
          <p:cNvSpPr/>
          <p:nvPr/>
        </p:nvSpPr>
        <p:spPr>
          <a:xfrm>
            <a:off x="2296679" y="3651504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32" name="Rectangle 2331">
            <a:extLst>
              <a:ext uri="{FF2B5EF4-FFF2-40B4-BE49-F238E27FC236}">
                <a16:creationId xmlns:a16="http://schemas.microsoft.com/office/drawing/2014/main" id="{D9BAA3BE-6CB5-48D3-B3DB-373A6C708063}"/>
              </a:ext>
            </a:extLst>
          </p:cNvPr>
          <p:cNvSpPr/>
          <p:nvPr/>
        </p:nvSpPr>
        <p:spPr>
          <a:xfrm>
            <a:off x="2204479" y="3835909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33" name="Rectangle 2332">
            <a:extLst>
              <a:ext uri="{FF2B5EF4-FFF2-40B4-BE49-F238E27FC236}">
                <a16:creationId xmlns:a16="http://schemas.microsoft.com/office/drawing/2014/main" id="{F03352A8-72D1-4441-8BAE-07F2AED22930}"/>
              </a:ext>
            </a:extLst>
          </p:cNvPr>
          <p:cNvSpPr/>
          <p:nvPr/>
        </p:nvSpPr>
        <p:spPr>
          <a:xfrm>
            <a:off x="2573289" y="457352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34" name="Rectangle 2333">
            <a:extLst>
              <a:ext uri="{FF2B5EF4-FFF2-40B4-BE49-F238E27FC236}">
                <a16:creationId xmlns:a16="http://schemas.microsoft.com/office/drawing/2014/main" id="{4F9A5BDA-2AB2-4129-893F-E4C5271896BC}"/>
              </a:ext>
            </a:extLst>
          </p:cNvPr>
          <p:cNvSpPr/>
          <p:nvPr/>
        </p:nvSpPr>
        <p:spPr>
          <a:xfrm>
            <a:off x="2481086" y="475792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35" name="Rectangle 2334">
            <a:extLst>
              <a:ext uri="{FF2B5EF4-FFF2-40B4-BE49-F238E27FC236}">
                <a16:creationId xmlns:a16="http://schemas.microsoft.com/office/drawing/2014/main" id="{809568E2-9661-48E1-B375-9125CF1CA4BC}"/>
              </a:ext>
            </a:extLst>
          </p:cNvPr>
          <p:cNvSpPr/>
          <p:nvPr/>
        </p:nvSpPr>
        <p:spPr>
          <a:xfrm rot="10800000">
            <a:off x="2204474" y="641756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36" name="Rectangle 2335">
            <a:extLst>
              <a:ext uri="{FF2B5EF4-FFF2-40B4-BE49-F238E27FC236}">
                <a16:creationId xmlns:a16="http://schemas.microsoft.com/office/drawing/2014/main" id="{299D4C21-DADE-498F-89AF-DDADE698D2F3}"/>
              </a:ext>
            </a:extLst>
          </p:cNvPr>
          <p:cNvSpPr/>
          <p:nvPr/>
        </p:nvSpPr>
        <p:spPr>
          <a:xfrm rot="10800000">
            <a:off x="2757688" y="531114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37" name="Rectangle 2336">
            <a:extLst>
              <a:ext uri="{FF2B5EF4-FFF2-40B4-BE49-F238E27FC236}">
                <a16:creationId xmlns:a16="http://schemas.microsoft.com/office/drawing/2014/main" id="{A49C997E-5196-48EE-A5ED-705B094FE9D3}"/>
              </a:ext>
            </a:extLst>
          </p:cNvPr>
          <p:cNvSpPr/>
          <p:nvPr/>
        </p:nvSpPr>
        <p:spPr>
          <a:xfrm rot="10800000">
            <a:off x="2665484" y="549554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38" name="Rectangle 2337">
            <a:extLst>
              <a:ext uri="{FF2B5EF4-FFF2-40B4-BE49-F238E27FC236}">
                <a16:creationId xmlns:a16="http://schemas.microsoft.com/office/drawing/2014/main" id="{E0F2CCBA-FC26-4AF8-B2BD-401FA22F5F98}"/>
              </a:ext>
            </a:extLst>
          </p:cNvPr>
          <p:cNvSpPr/>
          <p:nvPr/>
        </p:nvSpPr>
        <p:spPr>
          <a:xfrm>
            <a:off x="268233" y="438912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39" name="Rectangle 2338">
            <a:extLst>
              <a:ext uri="{FF2B5EF4-FFF2-40B4-BE49-F238E27FC236}">
                <a16:creationId xmlns:a16="http://schemas.microsoft.com/office/drawing/2014/main" id="{8DBBA4CD-CB47-4941-8B44-1C2E4F83D1E3}"/>
              </a:ext>
            </a:extLst>
          </p:cNvPr>
          <p:cNvSpPr/>
          <p:nvPr/>
        </p:nvSpPr>
        <p:spPr>
          <a:xfrm>
            <a:off x="360434" y="457352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40" name="Rectangle 2339">
            <a:extLst>
              <a:ext uri="{FF2B5EF4-FFF2-40B4-BE49-F238E27FC236}">
                <a16:creationId xmlns:a16="http://schemas.microsoft.com/office/drawing/2014/main" id="{16A844F9-05E1-4C39-80AE-44CF4F784794}"/>
              </a:ext>
            </a:extLst>
          </p:cNvPr>
          <p:cNvSpPr/>
          <p:nvPr/>
        </p:nvSpPr>
        <p:spPr>
          <a:xfrm>
            <a:off x="268232" y="475792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41" name="Rectangle 2340">
            <a:extLst>
              <a:ext uri="{FF2B5EF4-FFF2-40B4-BE49-F238E27FC236}">
                <a16:creationId xmlns:a16="http://schemas.microsoft.com/office/drawing/2014/main" id="{C7A03788-E4C8-41F2-B36C-58A73DE0CD45}"/>
              </a:ext>
            </a:extLst>
          </p:cNvPr>
          <p:cNvSpPr/>
          <p:nvPr/>
        </p:nvSpPr>
        <p:spPr>
          <a:xfrm>
            <a:off x="176031" y="494233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42" name="Rectangle 2341">
            <a:extLst>
              <a:ext uri="{FF2B5EF4-FFF2-40B4-BE49-F238E27FC236}">
                <a16:creationId xmlns:a16="http://schemas.microsoft.com/office/drawing/2014/main" id="{133AF768-2903-4660-B6AF-73C4C8909F53}"/>
              </a:ext>
            </a:extLst>
          </p:cNvPr>
          <p:cNvSpPr/>
          <p:nvPr/>
        </p:nvSpPr>
        <p:spPr>
          <a:xfrm rot="10800000">
            <a:off x="2481081" y="586435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43" name="Rectangle 2342">
            <a:extLst>
              <a:ext uri="{FF2B5EF4-FFF2-40B4-BE49-F238E27FC236}">
                <a16:creationId xmlns:a16="http://schemas.microsoft.com/office/drawing/2014/main" id="{E9827033-8BB8-41DF-A2D8-167A269147EC}"/>
              </a:ext>
            </a:extLst>
          </p:cNvPr>
          <p:cNvSpPr/>
          <p:nvPr/>
        </p:nvSpPr>
        <p:spPr>
          <a:xfrm rot="10800000">
            <a:off x="2481085" y="623316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44" name="Rectangle 2343">
            <a:extLst>
              <a:ext uri="{FF2B5EF4-FFF2-40B4-BE49-F238E27FC236}">
                <a16:creationId xmlns:a16="http://schemas.microsoft.com/office/drawing/2014/main" id="{EEA82713-A19D-471B-A23B-BD68C35F0033}"/>
              </a:ext>
            </a:extLst>
          </p:cNvPr>
          <p:cNvSpPr/>
          <p:nvPr/>
        </p:nvSpPr>
        <p:spPr>
          <a:xfrm rot="10800000">
            <a:off x="2020077" y="567994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45" name="Rectangle 2344">
            <a:extLst>
              <a:ext uri="{FF2B5EF4-FFF2-40B4-BE49-F238E27FC236}">
                <a16:creationId xmlns:a16="http://schemas.microsoft.com/office/drawing/2014/main" id="{4147B280-3E1C-4AAA-B078-7C9E999053F6}"/>
              </a:ext>
            </a:extLst>
          </p:cNvPr>
          <p:cNvSpPr/>
          <p:nvPr/>
        </p:nvSpPr>
        <p:spPr>
          <a:xfrm rot="10800000">
            <a:off x="1927869" y="586435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46" name="Rectangle 2345">
            <a:extLst>
              <a:ext uri="{FF2B5EF4-FFF2-40B4-BE49-F238E27FC236}">
                <a16:creationId xmlns:a16="http://schemas.microsoft.com/office/drawing/2014/main" id="{43D16356-C632-4873-90C4-273A1A3248E9}"/>
              </a:ext>
            </a:extLst>
          </p:cNvPr>
          <p:cNvSpPr/>
          <p:nvPr/>
        </p:nvSpPr>
        <p:spPr>
          <a:xfrm rot="10800000">
            <a:off x="2020077" y="604875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47" name="Rectangle 2346">
            <a:extLst>
              <a:ext uri="{FF2B5EF4-FFF2-40B4-BE49-F238E27FC236}">
                <a16:creationId xmlns:a16="http://schemas.microsoft.com/office/drawing/2014/main" id="{7FEE8B24-B698-4815-8F4B-7C8BC259A95B}"/>
              </a:ext>
            </a:extLst>
          </p:cNvPr>
          <p:cNvSpPr/>
          <p:nvPr/>
        </p:nvSpPr>
        <p:spPr>
          <a:xfrm rot="10800000">
            <a:off x="1743467" y="623316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48" name="Rectangle 2347">
            <a:extLst>
              <a:ext uri="{FF2B5EF4-FFF2-40B4-BE49-F238E27FC236}">
                <a16:creationId xmlns:a16="http://schemas.microsoft.com/office/drawing/2014/main" id="{31A82542-6243-452C-A768-FAC1F805E453}"/>
              </a:ext>
            </a:extLst>
          </p:cNvPr>
          <p:cNvSpPr/>
          <p:nvPr/>
        </p:nvSpPr>
        <p:spPr>
          <a:xfrm rot="10800000">
            <a:off x="544839" y="641756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49" name="Rectangle 2348">
            <a:extLst>
              <a:ext uri="{FF2B5EF4-FFF2-40B4-BE49-F238E27FC236}">
                <a16:creationId xmlns:a16="http://schemas.microsoft.com/office/drawing/2014/main" id="{3814DFCC-D394-4B51-9A3B-6F7C2B1D7F41}"/>
              </a:ext>
            </a:extLst>
          </p:cNvPr>
          <p:cNvSpPr/>
          <p:nvPr/>
        </p:nvSpPr>
        <p:spPr>
          <a:xfrm>
            <a:off x="1374660" y="3651504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50" name="Rectangle 2349">
            <a:extLst>
              <a:ext uri="{FF2B5EF4-FFF2-40B4-BE49-F238E27FC236}">
                <a16:creationId xmlns:a16="http://schemas.microsoft.com/office/drawing/2014/main" id="{8A7547DC-2B92-44F7-8258-A4D34FE8C7FC}"/>
              </a:ext>
            </a:extLst>
          </p:cNvPr>
          <p:cNvSpPr/>
          <p:nvPr/>
        </p:nvSpPr>
        <p:spPr>
          <a:xfrm>
            <a:off x="2112275" y="3651504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51" name="Rectangle 2350">
            <a:extLst>
              <a:ext uri="{FF2B5EF4-FFF2-40B4-BE49-F238E27FC236}">
                <a16:creationId xmlns:a16="http://schemas.microsoft.com/office/drawing/2014/main" id="{64E64492-DA85-4B1E-AF81-3C146C82658F}"/>
              </a:ext>
            </a:extLst>
          </p:cNvPr>
          <p:cNvSpPr/>
          <p:nvPr/>
        </p:nvSpPr>
        <p:spPr>
          <a:xfrm>
            <a:off x="2481083" y="3651504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52" name="Rectangle 2351">
            <a:extLst>
              <a:ext uri="{FF2B5EF4-FFF2-40B4-BE49-F238E27FC236}">
                <a16:creationId xmlns:a16="http://schemas.microsoft.com/office/drawing/2014/main" id="{3116F9C5-516A-48CF-81DB-115A23D355F0}"/>
              </a:ext>
            </a:extLst>
          </p:cNvPr>
          <p:cNvSpPr/>
          <p:nvPr/>
        </p:nvSpPr>
        <p:spPr>
          <a:xfrm>
            <a:off x="1005855" y="402031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53" name="Rectangle 2352">
            <a:extLst>
              <a:ext uri="{FF2B5EF4-FFF2-40B4-BE49-F238E27FC236}">
                <a16:creationId xmlns:a16="http://schemas.microsoft.com/office/drawing/2014/main" id="{516E80AC-C400-457E-B03D-C3677A647775}"/>
              </a:ext>
            </a:extLst>
          </p:cNvPr>
          <p:cNvSpPr/>
          <p:nvPr/>
        </p:nvSpPr>
        <p:spPr>
          <a:xfrm>
            <a:off x="1374664" y="402031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54" name="Rectangle 2353">
            <a:extLst>
              <a:ext uri="{FF2B5EF4-FFF2-40B4-BE49-F238E27FC236}">
                <a16:creationId xmlns:a16="http://schemas.microsoft.com/office/drawing/2014/main" id="{C7C3B082-61B1-479E-A0FC-31A26703932B}"/>
              </a:ext>
            </a:extLst>
          </p:cNvPr>
          <p:cNvSpPr/>
          <p:nvPr/>
        </p:nvSpPr>
        <p:spPr>
          <a:xfrm>
            <a:off x="452637" y="402031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55" name="Rectangle 2354">
            <a:extLst>
              <a:ext uri="{FF2B5EF4-FFF2-40B4-BE49-F238E27FC236}">
                <a16:creationId xmlns:a16="http://schemas.microsoft.com/office/drawing/2014/main" id="{FF3AFDA6-A071-48C2-8E7B-628DB0C93E1C}"/>
              </a:ext>
            </a:extLst>
          </p:cNvPr>
          <p:cNvSpPr/>
          <p:nvPr/>
        </p:nvSpPr>
        <p:spPr>
          <a:xfrm>
            <a:off x="637040" y="402031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56" name="Rectangle 2355">
            <a:extLst>
              <a:ext uri="{FF2B5EF4-FFF2-40B4-BE49-F238E27FC236}">
                <a16:creationId xmlns:a16="http://schemas.microsoft.com/office/drawing/2014/main" id="{5A213743-9974-490B-A13D-A4D0800CB6B5}"/>
              </a:ext>
            </a:extLst>
          </p:cNvPr>
          <p:cNvSpPr/>
          <p:nvPr/>
        </p:nvSpPr>
        <p:spPr>
          <a:xfrm>
            <a:off x="544838" y="420471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57" name="Rectangle 2356">
            <a:extLst>
              <a:ext uri="{FF2B5EF4-FFF2-40B4-BE49-F238E27FC236}">
                <a16:creationId xmlns:a16="http://schemas.microsoft.com/office/drawing/2014/main" id="{3B901544-5A70-472E-975D-E877AD02FE3E}"/>
              </a:ext>
            </a:extLst>
          </p:cNvPr>
          <p:cNvSpPr/>
          <p:nvPr/>
        </p:nvSpPr>
        <p:spPr>
          <a:xfrm>
            <a:off x="913652" y="420471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58" name="Rectangle 2357">
            <a:extLst>
              <a:ext uri="{FF2B5EF4-FFF2-40B4-BE49-F238E27FC236}">
                <a16:creationId xmlns:a16="http://schemas.microsoft.com/office/drawing/2014/main" id="{B6B4C179-8FA2-437E-A330-D6C79A143E28}"/>
              </a:ext>
            </a:extLst>
          </p:cNvPr>
          <p:cNvSpPr/>
          <p:nvPr/>
        </p:nvSpPr>
        <p:spPr>
          <a:xfrm>
            <a:off x="1005851" y="438912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59" name="Rectangle 2358">
            <a:extLst>
              <a:ext uri="{FF2B5EF4-FFF2-40B4-BE49-F238E27FC236}">
                <a16:creationId xmlns:a16="http://schemas.microsoft.com/office/drawing/2014/main" id="{408060E8-8861-4554-AE5E-88B4761C9229}"/>
              </a:ext>
            </a:extLst>
          </p:cNvPr>
          <p:cNvSpPr/>
          <p:nvPr/>
        </p:nvSpPr>
        <p:spPr>
          <a:xfrm>
            <a:off x="1374662" y="438912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60" name="Rectangle 2359">
            <a:extLst>
              <a:ext uri="{FF2B5EF4-FFF2-40B4-BE49-F238E27FC236}">
                <a16:creationId xmlns:a16="http://schemas.microsoft.com/office/drawing/2014/main" id="{D58DD419-E02D-4F3B-946B-3BDF208AE064}"/>
              </a:ext>
            </a:extLst>
          </p:cNvPr>
          <p:cNvSpPr/>
          <p:nvPr/>
        </p:nvSpPr>
        <p:spPr>
          <a:xfrm>
            <a:off x="729244" y="457352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61" name="Rectangle 2360">
            <a:extLst>
              <a:ext uri="{FF2B5EF4-FFF2-40B4-BE49-F238E27FC236}">
                <a16:creationId xmlns:a16="http://schemas.microsoft.com/office/drawing/2014/main" id="{CD7CCBF7-F3A7-4DF5-9662-DCF121FF4294}"/>
              </a:ext>
            </a:extLst>
          </p:cNvPr>
          <p:cNvSpPr/>
          <p:nvPr/>
        </p:nvSpPr>
        <p:spPr>
          <a:xfrm>
            <a:off x="637039" y="475792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62" name="Rectangle 2361">
            <a:extLst>
              <a:ext uri="{FF2B5EF4-FFF2-40B4-BE49-F238E27FC236}">
                <a16:creationId xmlns:a16="http://schemas.microsoft.com/office/drawing/2014/main" id="{37D15E46-B79B-4F22-A51F-7478F13D7E15}"/>
              </a:ext>
            </a:extLst>
          </p:cNvPr>
          <p:cNvSpPr/>
          <p:nvPr/>
        </p:nvSpPr>
        <p:spPr>
          <a:xfrm>
            <a:off x="1282462" y="457352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63" name="Rectangle 2362">
            <a:extLst>
              <a:ext uri="{FF2B5EF4-FFF2-40B4-BE49-F238E27FC236}">
                <a16:creationId xmlns:a16="http://schemas.microsoft.com/office/drawing/2014/main" id="{FD4EE8A3-B52D-4851-867A-13060B80D652}"/>
              </a:ext>
            </a:extLst>
          </p:cNvPr>
          <p:cNvSpPr/>
          <p:nvPr/>
        </p:nvSpPr>
        <p:spPr>
          <a:xfrm>
            <a:off x="1374659" y="475792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64" name="Rectangle 2363">
            <a:extLst>
              <a:ext uri="{FF2B5EF4-FFF2-40B4-BE49-F238E27FC236}">
                <a16:creationId xmlns:a16="http://schemas.microsoft.com/office/drawing/2014/main" id="{1E994771-4882-4E89-938F-F47DD26E7104}"/>
              </a:ext>
            </a:extLst>
          </p:cNvPr>
          <p:cNvSpPr/>
          <p:nvPr/>
        </p:nvSpPr>
        <p:spPr>
          <a:xfrm>
            <a:off x="729244" y="494233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65" name="Rectangle 2364">
            <a:extLst>
              <a:ext uri="{FF2B5EF4-FFF2-40B4-BE49-F238E27FC236}">
                <a16:creationId xmlns:a16="http://schemas.microsoft.com/office/drawing/2014/main" id="{8DD7D2E0-8E49-465A-9E6C-3FD0D75C16BB}"/>
              </a:ext>
            </a:extLst>
          </p:cNvPr>
          <p:cNvSpPr/>
          <p:nvPr/>
        </p:nvSpPr>
        <p:spPr>
          <a:xfrm>
            <a:off x="1098057" y="494233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66" name="Rectangle 2365">
            <a:extLst>
              <a:ext uri="{FF2B5EF4-FFF2-40B4-BE49-F238E27FC236}">
                <a16:creationId xmlns:a16="http://schemas.microsoft.com/office/drawing/2014/main" id="{81A60242-18B6-4B39-9F6E-FA3BEC53DD26}"/>
              </a:ext>
            </a:extLst>
          </p:cNvPr>
          <p:cNvSpPr/>
          <p:nvPr/>
        </p:nvSpPr>
        <p:spPr>
          <a:xfrm>
            <a:off x="1651269" y="457352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67" name="Rectangle 2366">
            <a:extLst>
              <a:ext uri="{FF2B5EF4-FFF2-40B4-BE49-F238E27FC236}">
                <a16:creationId xmlns:a16="http://schemas.microsoft.com/office/drawing/2014/main" id="{1B5C2478-0CC3-4742-9087-5BAEECF16F5C}"/>
              </a:ext>
            </a:extLst>
          </p:cNvPr>
          <p:cNvSpPr/>
          <p:nvPr/>
        </p:nvSpPr>
        <p:spPr>
          <a:xfrm>
            <a:off x="1559062" y="475792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68" name="Rectangle 2367">
            <a:extLst>
              <a:ext uri="{FF2B5EF4-FFF2-40B4-BE49-F238E27FC236}">
                <a16:creationId xmlns:a16="http://schemas.microsoft.com/office/drawing/2014/main" id="{75E5F6F1-8052-4931-8457-3FEB87356349}"/>
              </a:ext>
            </a:extLst>
          </p:cNvPr>
          <p:cNvSpPr/>
          <p:nvPr/>
        </p:nvSpPr>
        <p:spPr>
          <a:xfrm>
            <a:off x="1466864" y="3835909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69" name="Rectangle 2368">
            <a:extLst>
              <a:ext uri="{FF2B5EF4-FFF2-40B4-BE49-F238E27FC236}">
                <a16:creationId xmlns:a16="http://schemas.microsoft.com/office/drawing/2014/main" id="{02F6B67F-C19D-403B-B193-5BD4EBF9A498}"/>
              </a:ext>
            </a:extLst>
          </p:cNvPr>
          <p:cNvSpPr/>
          <p:nvPr/>
        </p:nvSpPr>
        <p:spPr>
          <a:xfrm>
            <a:off x="1559066" y="402031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70" name="Rectangle 2369">
            <a:extLst>
              <a:ext uri="{FF2B5EF4-FFF2-40B4-BE49-F238E27FC236}">
                <a16:creationId xmlns:a16="http://schemas.microsoft.com/office/drawing/2014/main" id="{DB8DB78D-E8AE-4669-A13F-4B2FF2C9217D}"/>
              </a:ext>
            </a:extLst>
          </p:cNvPr>
          <p:cNvSpPr/>
          <p:nvPr/>
        </p:nvSpPr>
        <p:spPr>
          <a:xfrm>
            <a:off x="1651269" y="420471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71" name="Rectangle 2370">
            <a:extLst>
              <a:ext uri="{FF2B5EF4-FFF2-40B4-BE49-F238E27FC236}">
                <a16:creationId xmlns:a16="http://schemas.microsoft.com/office/drawing/2014/main" id="{51642F13-8757-4F23-AD0A-8A15E9C52DBF}"/>
              </a:ext>
            </a:extLst>
          </p:cNvPr>
          <p:cNvSpPr/>
          <p:nvPr/>
        </p:nvSpPr>
        <p:spPr>
          <a:xfrm>
            <a:off x="2020077" y="494233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72" name="Rectangle 2371">
            <a:extLst>
              <a:ext uri="{FF2B5EF4-FFF2-40B4-BE49-F238E27FC236}">
                <a16:creationId xmlns:a16="http://schemas.microsoft.com/office/drawing/2014/main" id="{2F859DD3-80BC-461D-81FC-266461463FC4}"/>
              </a:ext>
            </a:extLst>
          </p:cNvPr>
          <p:cNvSpPr/>
          <p:nvPr/>
        </p:nvSpPr>
        <p:spPr>
          <a:xfrm rot="10800000">
            <a:off x="2296678" y="512673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73" name="Rectangle 2372">
            <a:extLst>
              <a:ext uri="{FF2B5EF4-FFF2-40B4-BE49-F238E27FC236}">
                <a16:creationId xmlns:a16="http://schemas.microsoft.com/office/drawing/2014/main" id="{AFE4E0D0-BB1F-4716-A82B-084F3B8DB1BF}"/>
              </a:ext>
            </a:extLst>
          </p:cNvPr>
          <p:cNvSpPr/>
          <p:nvPr/>
        </p:nvSpPr>
        <p:spPr>
          <a:xfrm rot="10800000">
            <a:off x="1927870" y="512673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74" name="Rectangle 2373">
            <a:extLst>
              <a:ext uri="{FF2B5EF4-FFF2-40B4-BE49-F238E27FC236}">
                <a16:creationId xmlns:a16="http://schemas.microsoft.com/office/drawing/2014/main" id="{EDB689AD-4D0E-44DB-B9A6-19EC9C1AFE97}"/>
              </a:ext>
            </a:extLst>
          </p:cNvPr>
          <p:cNvSpPr/>
          <p:nvPr/>
        </p:nvSpPr>
        <p:spPr>
          <a:xfrm>
            <a:off x="544843" y="494233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75" name="Rectangle 2374">
            <a:extLst>
              <a:ext uri="{FF2B5EF4-FFF2-40B4-BE49-F238E27FC236}">
                <a16:creationId xmlns:a16="http://schemas.microsoft.com/office/drawing/2014/main" id="{50E3B400-8A1B-4D6D-8C22-26F38E461D7C}"/>
              </a:ext>
            </a:extLst>
          </p:cNvPr>
          <p:cNvSpPr/>
          <p:nvPr/>
        </p:nvSpPr>
        <p:spPr>
          <a:xfrm>
            <a:off x="1835673" y="494233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76" name="Rectangle 2375">
            <a:extLst>
              <a:ext uri="{FF2B5EF4-FFF2-40B4-BE49-F238E27FC236}">
                <a16:creationId xmlns:a16="http://schemas.microsoft.com/office/drawing/2014/main" id="{E5CE34CE-CBCF-4C3C-A9C9-F817A10722B8}"/>
              </a:ext>
            </a:extLst>
          </p:cNvPr>
          <p:cNvSpPr/>
          <p:nvPr/>
        </p:nvSpPr>
        <p:spPr>
          <a:xfrm rot="10800000">
            <a:off x="1374656" y="549554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77" name="Rectangle 2376">
            <a:extLst>
              <a:ext uri="{FF2B5EF4-FFF2-40B4-BE49-F238E27FC236}">
                <a16:creationId xmlns:a16="http://schemas.microsoft.com/office/drawing/2014/main" id="{7F44C146-0528-4437-B8D5-E7B87E7F56B5}"/>
              </a:ext>
            </a:extLst>
          </p:cNvPr>
          <p:cNvSpPr/>
          <p:nvPr/>
        </p:nvSpPr>
        <p:spPr>
          <a:xfrm rot="10800000">
            <a:off x="1466865" y="531114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78" name="Rectangle 2377">
            <a:extLst>
              <a:ext uri="{FF2B5EF4-FFF2-40B4-BE49-F238E27FC236}">
                <a16:creationId xmlns:a16="http://schemas.microsoft.com/office/drawing/2014/main" id="{7E98D6B0-891F-4FF1-8A0C-6788BF7EBF76}"/>
              </a:ext>
            </a:extLst>
          </p:cNvPr>
          <p:cNvSpPr/>
          <p:nvPr/>
        </p:nvSpPr>
        <p:spPr>
          <a:xfrm rot="10800000">
            <a:off x="1651269" y="641756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79" name="Rectangle 2378">
            <a:extLst>
              <a:ext uri="{FF2B5EF4-FFF2-40B4-BE49-F238E27FC236}">
                <a16:creationId xmlns:a16="http://schemas.microsoft.com/office/drawing/2014/main" id="{3E6FD6EF-5791-4B34-B73E-F1C650A18F53}"/>
              </a:ext>
            </a:extLst>
          </p:cNvPr>
          <p:cNvSpPr/>
          <p:nvPr/>
        </p:nvSpPr>
        <p:spPr>
          <a:xfrm rot="10800000">
            <a:off x="1651269" y="567994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80" name="Rectangle 2379">
            <a:extLst>
              <a:ext uri="{FF2B5EF4-FFF2-40B4-BE49-F238E27FC236}">
                <a16:creationId xmlns:a16="http://schemas.microsoft.com/office/drawing/2014/main" id="{FB6BBB5B-FDB5-42A5-8DAA-A34D934AC42D}"/>
              </a:ext>
            </a:extLst>
          </p:cNvPr>
          <p:cNvSpPr/>
          <p:nvPr/>
        </p:nvSpPr>
        <p:spPr>
          <a:xfrm rot="10800000">
            <a:off x="1374656" y="586435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81" name="Rectangle 2380">
            <a:extLst>
              <a:ext uri="{FF2B5EF4-FFF2-40B4-BE49-F238E27FC236}">
                <a16:creationId xmlns:a16="http://schemas.microsoft.com/office/drawing/2014/main" id="{964D5711-7568-4684-A9CA-9979B05846CC}"/>
              </a:ext>
            </a:extLst>
          </p:cNvPr>
          <p:cNvSpPr/>
          <p:nvPr/>
        </p:nvSpPr>
        <p:spPr>
          <a:xfrm rot="10800000">
            <a:off x="1651269" y="531114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82" name="Rectangle 2381">
            <a:extLst>
              <a:ext uri="{FF2B5EF4-FFF2-40B4-BE49-F238E27FC236}">
                <a16:creationId xmlns:a16="http://schemas.microsoft.com/office/drawing/2014/main" id="{6FED85A7-BBAF-4B82-B714-BA93DB0A8354}"/>
              </a:ext>
            </a:extLst>
          </p:cNvPr>
          <p:cNvSpPr/>
          <p:nvPr/>
        </p:nvSpPr>
        <p:spPr>
          <a:xfrm rot="10800000">
            <a:off x="1743464" y="549554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83" name="Rectangle 2382">
            <a:extLst>
              <a:ext uri="{FF2B5EF4-FFF2-40B4-BE49-F238E27FC236}">
                <a16:creationId xmlns:a16="http://schemas.microsoft.com/office/drawing/2014/main" id="{2C34AFC2-2347-44B9-AC3F-02AC5E86A340}"/>
              </a:ext>
            </a:extLst>
          </p:cNvPr>
          <p:cNvSpPr/>
          <p:nvPr/>
        </p:nvSpPr>
        <p:spPr>
          <a:xfrm rot="10800000">
            <a:off x="1651269" y="604875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84" name="Rectangle 2383">
            <a:extLst>
              <a:ext uri="{FF2B5EF4-FFF2-40B4-BE49-F238E27FC236}">
                <a16:creationId xmlns:a16="http://schemas.microsoft.com/office/drawing/2014/main" id="{61C2C76E-6474-405F-A18E-877E103B5AED}"/>
              </a:ext>
            </a:extLst>
          </p:cNvPr>
          <p:cNvSpPr/>
          <p:nvPr/>
        </p:nvSpPr>
        <p:spPr>
          <a:xfrm rot="10800000">
            <a:off x="1466865" y="604875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85" name="Rectangle 2384">
            <a:extLst>
              <a:ext uri="{FF2B5EF4-FFF2-40B4-BE49-F238E27FC236}">
                <a16:creationId xmlns:a16="http://schemas.microsoft.com/office/drawing/2014/main" id="{605B2DCE-3217-492C-85AD-1696CC9E5DE6}"/>
              </a:ext>
            </a:extLst>
          </p:cNvPr>
          <p:cNvSpPr/>
          <p:nvPr/>
        </p:nvSpPr>
        <p:spPr>
          <a:xfrm rot="10800000">
            <a:off x="1559063" y="623316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86" name="Rectangle 2385">
            <a:extLst>
              <a:ext uri="{FF2B5EF4-FFF2-40B4-BE49-F238E27FC236}">
                <a16:creationId xmlns:a16="http://schemas.microsoft.com/office/drawing/2014/main" id="{3B998942-6B7F-45F2-8EE9-C52A10C8EAA7}"/>
              </a:ext>
            </a:extLst>
          </p:cNvPr>
          <p:cNvSpPr/>
          <p:nvPr/>
        </p:nvSpPr>
        <p:spPr>
          <a:xfrm rot="10800000">
            <a:off x="2388885" y="531114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87" name="Rectangle 2386">
            <a:extLst>
              <a:ext uri="{FF2B5EF4-FFF2-40B4-BE49-F238E27FC236}">
                <a16:creationId xmlns:a16="http://schemas.microsoft.com/office/drawing/2014/main" id="{96133914-5682-4838-8D04-C3ADD7E9B1B4}"/>
              </a:ext>
            </a:extLst>
          </p:cNvPr>
          <p:cNvSpPr/>
          <p:nvPr/>
        </p:nvSpPr>
        <p:spPr>
          <a:xfrm rot="10800000">
            <a:off x="2296676" y="549554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88" name="Rectangle 2387">
            <a:extLst>
              <a:ext uri="{FF2B5EF4-FFF2-40B4-BE49-F238E27FC236}">
                <a16:creationId xmlns:a16="http://schemas.microsoft.com/office/drawing/2014/main" id="{0B23B771-ABE6-49A5-AB54-B22C1A33ED80}"/>
              </a:ext>
            </a:extLst>
          </p:cNvPr>
          <p:cNvSpPr/>
          <p:nvPr/>
        </p:nvSpPr>
        <p:spPr>
          <a:xfrm>
            <a:off x="3218707" y="365150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89" name="Rectangle 2388">
            <a:extLst>
              <a:ext uri="{FF2B5EF4-FFF2-40B4-BE49-F238E27FC236}">
                <a16:creationId xmlns:a16="http://schemas.microsoft.com/office/drawing/2014/main" id="{DE86E3D2-661E-4AC7-B658-2198D5692775}"/>
              </a:ext>
            </a:extLst>
          </p:cNvPr>
          <p:cNvSpPr/>
          <p:nvPr/>
        </p:nvSpPr>
        <p:spPr>
          <a:xfrm>
            <a:off x="3587516" y="365150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90" name="Rectangle 2389">
            <a:extLst>
              <a:ext uri="{FF2B5EF4-FFF2-40B4-BE49-F238E27FC236}">
                <a16:creationId xmlns:a16="http://schemas.microsoft.com/office/drawing/2014/main" id="{62F489C9-8F45-4A15-BA2E-57A4FE67BE1E}"/>
              </a:ext>
            </a:extLst>
          </p:cNvPr>
          <p:cNvSpPr/>
          <p:nvPr/>
        </p:nvSpPr>
        <p:spPr>
          <a:xfrm>
            <a:off x="4140732" y="365150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91" name="Rectangle 2390">
            <a:extLst>
              <a:ext uri="{FF2B5EF4-FFF2-40B4-BE49-F238E27FC236}">
                <a16:creationId xmlns:a16="http://schemas.microsoft.com/office/drawing/2014/main" id="{AB4C2605-1395-466C-8A9E-2DDB5BD0FB4E}"/>
              </a:ext>
            </a:extLst>
          </p:cNvPr>
          <p:cNvSpPr/>
          <p:nvPr/>
        </p:nvSpPr>
        <p:spPr>
          <a:xfrm>
            <a:off x="4509539" y="365150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92" name="Rectangle 2391">
            <a:extLst>
              <a:ext uri="{FF2B5EF4-FFF2-40B4-BE49-F238E27FC236}">
                <a16:creationId xmlns:a16="http://schemas.microsoft.com/office/drawing/2014/main" id="{1778A386-CA18-4A4B-B32A-42CF9F2087C8}"/>
              </a:ext>
            </a:extLst>
          </p:cNvPr>
          <p:cNvSpPr/>
          <p:nvPr/>
        </p:nvSpPr>
        <p:spPr>
          <a:xfrm>
            <a:off x="4693943" y="3651504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93" name="Rectangle 2392">
            <a:extLst>
              <a:ext uri="{FF2B5EF4-FFF2-40B4-BE49-F238E27FC236}">
                <a16:creationId xmlns:a16="http://schemas.microsoft.com/office/drawing/2014/main" id="{B66DF9F1-535D-4275-8502-31E3D3DC716D}"/>
              </a:ext>
            </a:extLst>
          </p:cNvPr>
          <p:cNvSpPr/>
          <p:nvPr/>
        </p:nvSpPr>
        <p:spPr>
          <a:xfrm>
            <a:off x="5800363" y="365150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94" name="Rectangle 2393">
            <a:extLst>
              <a:ext uri="{FF2B5EF4-FFF2-40B4-BE49-F238E27FC236}">
                <a16:creationId xmlns:a16="http://schemas.microsoft.com/office/drawing/2014/main" id="{074280AB-D662-4FB7-8101-DA1BAA9FC1CC}"/>
              </a:ext>
            </a:extLst>
          </p:cNvPr>
          <p:cNvSpPr/>
          <p:nvPr/>
        </p:nvSpPr>
        <p:spPr>
          <a:xfrm>
            <a:off x="5615960" y="365150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95" name="Rectangle 2394">
            <a:extLst>
              <a:ext uri="{FF2B5EF4-FFF2-40B4-BE49-F238E27FC236}">
                <a16:creationId xmlns:a16="http://schemas.microsoft.com/office/drawing/2014/main" id="{E827D1F3-84B5-4F9D-ACA3-F661ECBE4BFF}"/>
              </a:ext>
            </a:extLst>
          </p:cNvPr>
          <p:cNvSpPr/>
          <p:nvPr/>
        </p:nvSpPr>
        <p:spPr>
          <a:xfrm>
            <a:off x="3034303" y="3651504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96" name="Rectangle 2395">
            <a:extLst>
              <a:ext uri="{FF2B5EF4-FFF2-40B4-BE49-F238E27FC236}">
                <a16:creationId xmlns:a16="http://schemas.microsoft.com/office/drawing/2014/main" id="{E405DB8D-7329-45B5-876D-0746FCFF5064}"/>
              </a:ext>
            </a:extLst>
          </p:cNvPr>
          <p:cNvSpPr/>
          <p:nvPr/>
        </p:nvSpPr>
        <p:spPr>
          <a:xfrm>
            <a:off x="5984767" y="3651504"/>
            <a:ext cx="184402" cy="184402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97" name="Rectangle 2396">
            <a:extLst>
              <a:ext uri="{FF2B5EF4-FFF2-40B4-BE49-F238E27FC236}">
                <a16:creationId xmlns:a16="http://schemas.microsoft.com/office/drawing/2014/main" id="{E422738E-F2D1-4BF8-9F15-7E8827A697F7}"/>
              </a:ext>
            </a:extLst>
          </p:cNvPr>
          <p:cNvSpPr/>
          <p:nvPr/>
        </p:nvSpPr>
        <p:spPr>
          <a:xfrm rot="10800000">
            <a:off x="5615961" y="623316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98" name="Rectangle 2397">
            <a:extLst>
              <a:ext uri="{FF2B5EF4-FFF2-40B4-BE49-F238E27FC236}">
                <a16:creationId xmlns:a16="http://schemas.microsoft.com/office/drawing/2014/main" id="{460456FA-044C-4FC6-9509-05BC634EF499}"/>
              </a:ext>
            </a:extLst>
          </p:cNvPr>
          <p:cNvSpPr/>
          <p:nvPr/>
        </p:nvSpPr>
        <p:spPr>
          <a:xfrm rot="10800000">
            <a:off x="5247158" y="623316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399" name="Rectangle 2398">
            <a:extLst>
              <a:ext uri="{FF2B5EF4-FFF2-40B4-BE49-F238E27FC236}">
                <a16:creationId xmlns:a16="http://schemas.microsoft.com/office/drawing/2014/main" id="{B1106579-D574-4CFC-9271-8E4D63A75CCC}"/>
              </a:ext>
            </a:extLst>
          </p:cNvPr>
          <p:cNvSpPr/>
          <p:nvPr/>
        </p:nvSpPr>
        <p:spPr>
          <a:xfrm rot="10800000">
            <a:off x="5062754" y="623316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00" name="Rectangle 2399">
            <a:extLst>
              <a:ext uri="{FF2B5EF4-FFF2-40B4-BE49-F238E27FC236}">
                <a16:creationId xmlns:a16="http://schemas.microsoft.com/office/drawing/2014/main" id="{B6D98614-A5D7-4C93-A8FA-766A0296A276}"/>
              </a:ext>
            </a:extLst>
          </p:cNvPr>
          <p:cNvSpPr/>
          <p:nvPr/>
        </p:nvSpPr>
        <p:spPr>
          <a:xfrm rot="10800000">
            <a:off x="4878350" y="623316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01" name="Rectangle 2400">
            <a:extLst>
              <a:ext uri="{FF2B5EF4-FFF2-40B4-BE49-F238E27FC236}">
                <a16:creationId xmlns:a16="http://schemas.microsoft.com/office/drawing/2014/main" id="{DC8B3591-55B1-4AAE-97E4-601DE026AFF4}"/>
              </a:ext>
            </a:extLst>
          </p:cNvPr>
          <p:cNvSpPr/>
          <p:nvPr/>
        </p:nvSpPr>
        <p:spPr>
          <a:xfrm rot="10800000">
            <a:off x="4325138" y="6233161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02" name="Rectangle 2401">
            <a:extLst>
              <a:ext uri="{FF2B5EF4-FFF2-40B4-BE49-F238E27FC236}">
                <a16:creationId xmlns:a16="http://schemas.microsoft.com/office/drawing/2014/main" id="{056B3D84-2D80-4231-9EAB-F910628283BC}"/>
              </a:ext>
            </a:extLst>
          </p:cNvPr>
          <p:cNvSpPr/>
          <p:nvPr/>
        </p:nvSpPr>
        <p:spPr>
          <a:xfrm rot="10800000">
            <a:off x="3587512" y="623316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03" name="Rectangle 2402">
            <a:extLst>
              <a:ext uri="{FF2B5EF4-FFF2-40B4-BE49-F238E27FC236}">
                <a16:creationId xmlns:a16="http://schemas.microsoft.com/office/drawing/2014/main" id="{A80996C5-59D1-4237-9BF4-CAD7F04CA1C6}"/>
              </a:ext>
            </a:extLst>
          </p:cNvPr>
          <p:cNvSpPr/>
          <p:nvPr/>
        </p:nvSpPr>
        <p:spPr>
          <a:xfrm rot="10800000">
            <a:off x="3403108" y="623316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04" name="Rectangle 2403">
            <a:extLst>
              <a:ext uri="{FF2B5EF4-FFF2-40B4-BE49-F238E27FC236}">
                <a16:creationId xmlns:a16="http://schemas.microsoft.com/office/drawing/2014/main" id="{9A746190-6431-4A60-8E78-9B10646DEDB3}"/>
              </a:ext>
            </a:extLst>
          </p:cNvPr>
          <p:cNvSpPr/>
          <p:nvPr/>
        </p:nvSpPr>
        <p:spPr>
          <a:xfrm rot="10800000">
            <a:off x="3034298" y="623316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05" name="Rectangle 2404">
            <a:extLst>
              <a:ext uri="{FF2B5EF4-FFF2-40B4-BE49-F238E27FC236}">
                <a16:creationId xmlns:a16="http://schemas.microsoft.com/office/drawing/2014/main" id="{F6816E16-1057-4D3E-BE23-A3CDB1A6451A}"/>
              </a:ext>
            </a:extLst>
          </p:cNvPr>
          <p:cNvSpPr/>
          <p:nvPr/>
        </p:nvSpPr>
        <p:spPr>
          <a:xfrm rot="10800000">
            <a:off x="5984771" y="6233160"/>
            <a:ext cx="184403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06" name="Rectangle 2405">
            <a:extLst>
              <a:ext uri="{FF2B5EF4-FFF2-40B4-BE49-F238E27FC236}">
                <a16:creationId xmlns:a16="http://schemas.microsoft.com/office/drawing/2014/main" id="{532B4B8A-776D-400D-A5F0-94308420CE08}"/>
              </a:ext>
            </a:extLst>
          </p:cNvPr>
          <p:cNvSpPr/>
          <p:nvPr/>
        </p:nvSpPr>
        <p:spPr>
          <a:xfrm>
            <a:off x="3310910" y="420471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07" name="Rectangle 2406">
            <a:extLst>
              <a:ext uri="{FF2B5EF4-FFF2-40B4-BE49-F238E27FC236}">
                <a16:creationId xmlns:a16="http://schemas.microsoft.com/office/drawing/2014/main" id="{EDC4806E-C7BA-41DF-8C1E-29B2DFADA7AF}"/>
              </a:ext>
            </a:extLst>
          </p:cNvPr>
          <p:cNvSpPr/>
          <p:nvPr/>
        </p:nvSpPr>
        <p:spPr>
          <a:xfrm>
            <a:off x="3679719" y="420471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08" name="Rectangle 2407">
            <a:extLst>
              <a:ext uri="{FF2B5EF4-FFF2-40B4-BE49-F238E27FC236}">
                <a16:creationId xmlns:a16="http://schemas.microsoft.com/office/drawing/2014/main" id="{862A7340-34FF-46F6-B1E5-D0B427848130}"/>
              </a:ext>
            </a:extLst>
          </p:cNvPr>
          <p:cNvSpPr/>
          <p:nvPr/>
        </p:nvSpPr>
        <p:spPr>
          <a:xfrm>
            <a:off x="3218709" y="402031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09" name="Rectangle 2408">
            <a:extLst>
              <a:ext uri="{FF2B5EF4-FFF2-40B4-BE49-F238E27FC236}">
                <a16:creationId xmlns:a16="http://schemas.microsoft.com/office/drawing/2014/main" id="{A841F6D5-B74C-4165-AF9B-C4EED73952F0}"/>
              </a:ext>
            </a:extLst>
          </p:cNvPr>
          <p:cNvSpPr/>
          <p:nvPr/>
        </p:nvSpPr>
        <p:spPr>
          <a:xfrm>
            <a:off x="4417342" y="420471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10" name="Rectangle 2409">
            <a:extLst>
              <a:ext uri="{FF2B5EF4-FFF2-40B4-BE49-F238E27FC236}">
                <a16:creationId xmlns:a16="http://schemas.microsoft.com/office/drawing/2014/main" id="{374D5A60-B9E3-479A-A6A8-04DDEF15CA29}"/>
              </a:ext>
            </a:extLst>
          </p:cNvPr>
          <p:cNvSpPr/>
          <p:nvPr/>
        </p:nvSpPr>
        <p:spPr>
          <a:xfrm>
            <a:off x="4232938" y="420471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11" name="Rectangle 2410">
            <a:extLst>
              <a:ext uri="{FF2B5EF4-FFF2-40B4-BE49-F238E27FC236}">
                <a16:creationId xmlns:a16="http://schemas.microsoft.com/office/drawing/2014/main" id="{D1AF940F-9C11-4BC8-B614-9C9BDA2424B9}"/>
              </a:ext>
            </a:extLst>
          </p:cNvPr>
          <p:cNvSpPr/>
          <p:nvPr/>
        </p:nvSpPr>
        <p:spPr>
          <a:xfrm>
            <a:off x="3771923" y="402031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12" name="Rectangle 2411">
            <a:extLst>
              <a:ext uri="{FF2B5EF4-FFF2-40B4-BE49-F238E27FC236}">
                <a16:creationId xmlns:a16="http://schemas.microsoft.com/office/drawing/2014/main" id="{D1B6EC02-29C1-41D1-AEC7-4DE54F1D0E4D}"/>
              </a:ext>
            </a:extLst>
          </p:cNvPr>
          <p:cNvSpPr/>
          <p:nvPr/>
        </p:nvSpPr>
        <p:spPr>
          <a:xfrm>
            <a:off x="4140736" y="402031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13" name="Rectangle 2412">
            <a:extLst>
              <a:ext uri="{FF2B5EF4-FFF2-40B4-BE49-F238E27FC236}">
                <a16:creationId xmlns:a16="http://schemas.microsoft.com/office/drawing/2014/main" id="{24652A02-2D8A-49C4-91D7-DD34C52F6BFB}"/>
              </a:ext>
            </a:extLst>
          </p:cNvPr>
          <p:cNvSpPr/>
          <p:nvPr/>
        </p:nvSpPr>
        <p:spPr>
          <a:xfrm>
            <a:off x="4786149" y="420471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14" name="Rectangle 2413">
            <a:extLst>
              <a:ext uri="{FF2B5EF4-FFF2-40B4-BE49-F238E27FC236}">
                <a16:creationId xmlns:a16="http://schemas.microsoft.com/office/drawing/2014/main" id="{03A233C9-EF28-4FCF-9181-C16168AF0106}"/>
              </a:ext>
            </a:extLst>
          </p:cNvPr>
          <p:cNvSpPr/>
          <p:nvPr/>
        </p:nvSpPr>
        <p:spPr>
          <a:xfrm>
            <a:off x="5154957" y="420471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15" name="Rectangle 2414">
            <a:extLst>
              <a:ext uri="{FF2B5EF4-FFF2-40B4-BE49-F238E27FC236}">
                <a16:creationId xmlns:a16="http://schemas.microsoft.com/office/drawing/2014/main" id="{0A33445D-E5DD-49E2-AA71-EF260913C39F}"/>
              </a:ext>
            </a:extLst>
          </p:cNvPr>
          <p:cNvSpPr/>
          <p:nvPr/>
        </p:nvSpPr>
        <p:spPr>
          <a:xfrm>
            <a:off x="4970553" y="420471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16" name="Rectangle 2415">
            <a:extLst>
              <a:ext uri="{FF2B5EF4-FFF2-40B4-BE49-F238E27FC236}">
                <a16:creationId xmlns:a16="http://schemas.microsoft.com/office/drawing/2014/main" id="{052A3698-4CDE-4C3B-B932-8B97E080BF85}"/>
              </a:ext>
            </a:extLst>
          </p:cNvPr>
          <p:cNvSpPr/>
          <p:nvPr/>
        </p:nvSpPr>
        <p:spPr>
          <a:xfrm>
            <a:off x="4693947" y="402031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17" name="Rectangle 2416">
            <a:extLst>
              <a:ext uri="{FF2B5EF4-FFF2-40B4-BE49-F238E27FC236}">
                <a16:creationId xmlns:a16="http://schemas.microsoft.com/office/drawing/2014/main" id="{CF33B16D-51CF-468C-8FAF-EC37B4126482}"/>
              </a:ext>
            </a:extLst>
          </p:cNvPr>
          <p:cNvSpPr/>
          <p:nvPr/>
        </p:nvSpPr>
        <p:spPr>
          <a:xfrm>
            <a:off x="5062755" y="402031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18" name="Rectangle 2417">
            <a:extLst>
              <a:ext uri="{FF2B5EF4-FFF2-40B4-BE49-F238E27FC236}">
                <a16:creationId xmlns:a16="http://schemas.microsoft.com/office/drawing/2014/main" id="{15D470BD-242F-464F-B5CD-CD1D5CFDF65A}"/>
              </a:ext>
            </a:extLst>
          </p:cNvPr>
          <p:cNvSpPr/>
          <p:nvPr/>
        </p:nvSpPr>
        <p:spPr>
          <a:xfrm>
            <a:off x="4878351" y="402031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19" name="Rectangle 2418">
            <a:extLst>
              <a:ext uri="{FF2B5EF4-FFF2-40B4-BE49-F238E27FC236}">
                <a16:creationId xmlns:a16="http://schemas.microsoft.com/office/drawing/2014/main" id="{5D4592FD-2A68-4A9E-8144-5ABBCF4A20D9}"/>
              </a:ext>
            </a:extLst>
          </p:cNvPr>
          <p:cNvSpPr/>
          <p:nvPr/>
        </p:nvSpPr>
        <p:spPr>
          <a:xfrm>
            <a:off x="5523766" y="420471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20" name="Rectangle 2419">
            <a:extLst>
              <a:ext uri="{FF2B5EF4-FFF2-40B4-BE49-F238E27FC236}">
                <a16:creationId xmlns:a16="http://schemas.microsoft.com/office/drawing/2014/main" id="{81F095F1-4808-4311-9FBC-C6C3CF44CADF}"/>
              </a:ext>
            </a:extLst>
          </p:cNvPr>
          <p:cNvSpPr/>
          <p:nvPr/>
        </p:nvSpPr>
        <p:spPr>
          <a:xfrm>
            <a:off x="5247159" y="402031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21" name="Rectangle 2420">
            <a:extLst>
              <a:ext uri="{FF2B5EF4-FFF2-40B4-BE49-F238E27FC236}">
                <a16:creationId xmlns:a16="http://schemas.microsoft.com/office/drawing/2014/main" id="{1E6B5CC8-636F-460F-978F-DEC1D5CEC543}"/>
              </a:ext>
            </a:extLst>
          </p:cNvPr>
          <p:cNvSpPr/>
          <p:nvPr/>
        </p:nvSpPr>
        <p:spPr>
          <a:xfrm>
            <a:off x="3034303" y="402031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22" name="Rectangle 2421">
            <a:extLst>
              <a:ext uri="{FF2B5EF4-FFF2-40B4-BE49-F238E27FC236}">
                <a16:creationId xmlns:a16="http://schemas.microsoft.com/office/drawing/2014/main" id="{34C4CFB3-1E12-4346-B2CF-25A9612F4A22}"/>
              </a:ext>
            </a:extLst>
          </p:cNvPr>
          <p:cNvSpPr/>
          <p:nvPr/>
        </p:nvSpPr>
        <p:spPr>
          <a:xfrm>
            <a:off x="5984771" y="4020313"/>
            <a:ext cx="184403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23" name="Rectangle 2422">
            <a:extLst>
              <a:ext uri="{FF2B5EF4-FFF2-40B4-BE49-F238E27FC236}">
                <a16:creationId xmlns:a16="http://schemas.microsoft.com/office/drawing/2014/main" id="{497ED77C-C42B-453F-9416-AABEB62A9185}"/>
              </a:ext>
            </a:extLst>
          </p:cNvPr>
          <p:cNvSpPr/>
          <p:nvPr/>
        </p:nvSpPr>
        <p:spPr>
          <a:xfrm>
            <a:off x="6076973" y="4204717"/>
            <a:ext cx="184403" cy="184402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24" name="Rectangle 2423">
            <a:extLst>
              <a:ext uri="{FF2B5EF4-FFF2-40B4-BE49-F238E27FC236}">
                <a16:creationId xmlns:a16="http://schemas.microsoft.com/office/drawing/2014/main" id="{3BACBB93-989C-4366-8CF5-4B96BCC425A0}"/>
              </a:ext>
            </a:extLst>
          </p:cNvPr>
          <p:cNvSpPr/>
          <p:nvPr/>
        </p:nvSpPr>
        <p:spPr>
          <a:xfrm>
            <a:off x="3126507" y="420471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25" name="Rectangle 2424">
            <a:extLst>
              <a:ext uri="{FF2B5EF4-FFF2-40B4-BE49-F238E27FC236}">
                <a16:creationId xmlns:a16="http://schemas.microsoft.com/office/drawing/2014/main" id="{456EBF24-3024-4D4E-988E-DD35185D59BE}"/>
              </a:ext>
            </a:extLst>
          </p:cNvPr>
          <p:cNvSpPr/>
          <p:nvPr/>
        </p:nvSpPr>
        <p:spPr>
          <a:xfrm>
            <a:off x="3587516" y="438912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26" name="Rectangle 2425">
            <a:extLst>
              <a:ext uri="{FF2B5EF4-FFF2-40B4-BE49-F238E27FC236}">
                <a16:creationId xmlns:a16="http://schemas.microsoft.com/office/drawing/2014/main" id="{6E08018B-E118-44A1-A6C3-ECE443AE0790}"/>
              </a:ext>
            </a:extLst>
          </p:cNvPr>
          <p:cNvSpPr/>
          <p:nvPr/>
        </p:nvSpPr>
        <p:spPr>
          <a:xfrm>
            <a:off x="3403113" y="438912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27" name="Rectangle 2426">
            <a:extLst>
              <a:ext uri="{FF2B5EF4-FFF2-40B4-BE49-F238E27FC236}">
                <a16:creationId xmlns:a16="http://schemas.microsoft.com/office/drawing/2014/main" id="{3FB36F71-2A9C-4E19-8017-BF7E279F457B}"/>
              </a:ext>
            </a:extLst>
          </p:cNvPr>
          <p:cNvSpPr/>
          <p:nvPr/>
        </p:nvSpPr>
        <p:spPr>
          <a:xfrm>
            <a:off x="3864128" y="457352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28" name="Rectangle 2427">
            <a:extLst>
              <a:ext uri="{FF2B5EF4-FFF2-40B4-BE49-F238E27FC236}">
                <a16:creationId xmlns:a16="http://schemas.microsoft.com/office/drawing/2014/main" id="{8BE03F5E-E177-4742-844E-BFC7A43877CE}"/>
              </a:ext>
            </a:extLst>
          </p:cNvPr>
          <p:cNvSpPr/>
          <p:nvPr/>
        </p:nvSpPr>
        <p:spPr>
          <a:xfrm>
            <a:off x="4048533" y="457352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29" name="Rectangle 2428">
            <a:extLst>
              <a:ext uri="{FF2B5EF4-FFF2-40B4-BE49-F238E27FC236}">
                <a16:creationId xmlns:a16="http://schemas.microsoft.com/office/drawing/2014/main" id="{969F84DF-5883-4928-8622-94503B37EE5D}"/>
              </a:ext>
            </a:extLst>
          </p:cNvPr>
          <p:cNvSpPr/>
          <p:nvPr/>
        </p:nvSpPr>
        <p:spPr>
          <a:xfrm>
            <a:off x="4417341" y="457352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30" name="Rectangle 2429">
            <a:extLst>
              <a:ext uri="{FF2B5EF4-FFF2-40B4-BE49-F238E27FC236}">
                <a16:creationId xmlns:a16="http://schemas.microsoft.com/office/drawing/2014/main" id="{6B256CFC-D820-40DF-874D-C8FCB233862D}"/>
              </a:ext>
            </a:extLst>
          </p:cNvPr>
          <p:cNvSpPr/>
          <p:nvPr/>
        </p:nvSpPr>
        <p:spPr>
          <a:xfrm>
            <a:off x="3771923" y="438912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31" name="Rectangle 2430">
            <a:extLst>
              <a:ext uri="{FF2B5EF4-FFF2-40B4-BE49-F238E27FC236}">
                <a16:creationId xmlns:a16="http://schemas.microsoft.com/office/drawing/2014/main" id="{F4B93C18-47ED-4F9B-8236-62747235879D}"/>
              </a:ext>
            </a:extLst>
          </p:cNvPr>
          <p:cNvSpPr/>
          <p:nvPr/>
        </p:nvSpPr>
        <p:spPr>
          <a:xfrm>
            <a:off x="4140734" y="438912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32" name="Rectangle 2431">
            <a:extLst>
              <a:ext uri="{FF2B5EF4-FFF2-40B4-BE49-F238E27FC236}">
                <a16:creationId xmlns:a16="http://schemas.microsoft.com/office/drawing/2014/main" id="{EA4221C3-7CB7-4DE5-826B-25CA42850E7B}"/>
              </a:ext>
            </a:extLst>
          </p:cNvPr>
          <p:cNvSpPr/>
          <p:nvPr/>
        </p:nvSpPr>
        <p:spPr>
          <a:xfrm>
            <a:off x="4786148" y="457352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33" name="Rectangle 2432">
            <a:extLst>
              <a:ext uri="{FF2B5EF4-FFF2-40B4-BE49-F238E27FC236}">
                <a16:creationId xmlns:a16="http://schemas.microsoft.com/office/drawing/2014/main" id="{A7C98C4D-405A-41C9-868E-A913B0A04297}"/>
              </a:ext>
            </a:extLst>
          </p:cNvPr>
          <p:cNvSpPr/>
          <p:nvPr/>
        </p:nvSpPr>
        <p:spPr>
          <a:xfrm>
            <a:off x="4509541" y="4389121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34" name="Rectangle 2433">
            <a:extLst>
              <a:ext uri="{FF2B5EF4-FFF2-40B4-BE49-F238E27FC236}">
                <a16:creationId xmlns:a16="http://schemas.microsoft.com/office/drawing/2014/main" id="{FA1562D4-C63F-46CE-8D66-34F7C8328CFF}"/>
              </a:ext>
            </a:extLst>
          </p:cNvPr>
          <p:cNvSpPr/>
          <p:nvPr/>
        </p:nvSpPr>
        <p:spPr>
          <a:xfrm>
            <a:off x="4693945" y="4389121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35" name="Rectangle 2434">
            <a:extLst>
              <a:ext uri="{FF2B5EF4-FFF2-40B4-BE49-F238E27FC236}">
                <a16:creationId xmlns:a16="http://schemas.microsoft.com/office/drawing/2014/main" id="{FAA176C4-D80D-43A9-A316-68CED7B338EA}"/>
              </a:ext>
            </a:extLst>
          </p:cNvPr>
          <p:cNvSpPr/>
          <p:nvPr/>
        </p:nvSpPr>
        <p:spPr>
          <a:xfrm>
            <a:off x="4878349" y="4389121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36" name="Rectangle 2435">
            <a:extLst>
              <a:ext uri="{FF2B5EF4-FFF2-40B4-BE49-F238E27FC236}">
                <a16:creationId xmlns:a16="http://schemas.microsoft.com/office/drawing/2014/main" id="{594D48EE-F2EC-4C59-97A9-442D4E1EBFD1}"/>
              </a:ext>
            </a:extLst>
          </p:cNvPr>
          <p:cNvSpPr/>
          <p:nvPr/>
        </p:nvSpPr>
        <p:spPr>
          <a:xfrm>
            <a:off x="5339361" y="457352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37" name="Rectangle 2436">
            <a:extLst>
              <a:ext uri="{FF2B5EF4-FFF2-40B4-BE49-F238E27FC236}">
                <a16:creationId xmlns:a16="http://schemas.microsoft.com/office/drawing/2014/main" id="{B5A5D2F1-1EC0-40EB-9654-218A0815234E}"/>
              </a:ext>
            </a:extLst>
          </p:cNvPr>
          <p:cNvSpPr/>
          <p:nvPr/>
        </p:nvSpPr>
        <p:spPr>
          <a:xfrm>
            <a:off x="5892567" y="457352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38" name="Rectangle 2437">
            <a:extLst>
              <a:ext uri="{FF2B5EF4-FFF2-40B4-BE49-F238E27FC236}">
                <a16:creationId xmlns:a16="http://schemas.microsoft.com/office/drawing/2014/main" id="{182720DE-CE0B-4769-9900-FC77E0450C5F}"/>
              </a:ext>
            </a:extLst>
          </p:cNvPr>
          <p:cNvSpPr/>
          <p:nvPr/>
        </p:nvSpPr>
        <p:spPr>
          <a:xfrm>
            <a:off x="5708165" y="4573525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39" name="Rectangle 2438">
            <a:extLst>
              <a:ext uri="{FF2B5EF4-FFF2-40B4-BE49-F238E27FC236}">
                <a16:creationId xmlns:a16="http://schemas.microsoft.com/office/drawing/2014/main" id="{49D365AF-1B7F-41B7-8040-CB175F03B139}"/>
              </a:ext>
            </a:extLst>
          </p:cNvPr>
          <p:cNvSpPr/>
          <p:nvPr/>
        </p:nvSpPr>
        <p:spPr>
          <a:xfrm>
            <a:off x="5247157" y="438912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40" name="Rectangle 2439">
            <a:extLst>
              <a:ext uri="{FF2B5EF4-FFF2-40B4-BE49-F238E27FC236}">
                <a16:creationId xmlns:a16="http://schemas.microsoft.com/office/drawing/2014/main" id="{ABEBD520-4983-48C6-9D98-6DF0438BD01B}"/>
              </a:ext>
            </a:extLst>
          </p:cNvPr>
          <p:cNvSpPr/>
          <p:nvPr/>
        </p:nvSpPr>
        <p:spPr>
          <a:xfrm>
            <a:off x="5431562" y="438912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41" name="Rectangle 2440">
            <a:extLst>
              <a:ext uri="{FF2B5EF4-FFF2-40B4-BE49-F238E27FC236}">
                <a16:creationId xmlns:a16="http://schemas.microsoft.com/office/drawing/2014/main" id="{6C760AE3-D996-49E6-9031-D93DE6817DDC}"/>
              </a:ext>
            </a:extLst>
          </p:cNvPr>
          <p:cNvSpPr/>
          <p:nvPr/>
        </p:nvSpPr>
        <p:spPr>
          <a:xfrm>
            <a:off x="5800364" y="4389121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42" name="Rectangle 2441">
            <a:extLst>
              <a:ext uri="{FF2B5EF4-FFF2-40B4-BE49-F238E27FC236}">
                <a16:creationId xmlns:a16="http://schemas.microsoft.com/office/drawing/2014/main" id="{D0D7A9DC-F2AF-4E96-8ADE-60A1794EC5E0}"/>
              </a:ext>
            </a:extLst>
          </p:cNvPr>
          <p:cNvSpPr/>
          <p:nvPr/>
        </p:nvSpPr>
        <p:spPr>
          <a:xfrm>
            <a:off x="3034303" y="438912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43" name="Rectangle 2442">
            <a:extLst>
              <a:ext uri="{FF2B5EF4-FFF2-40B4-BE49-F238E27FC236}">
                <a16:creationId xmlns:a16="http://schemas.microsoft.com/office/drawing/2014/main" id="{5A175476-F2E6-4104-9879-F5B28F5BE2BD}"/>
              </a:ext>
            </a:extLst>
          </p:cNvPr>
          <p:cNvSpPr/>
          <p:nvPr/>
        </p:nvSpPr>
        <p:spPr>
          <a:xfrm>
            <a:off x="5984768" y="4389121"/>
            <a:ext cx="184403" cy="184402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44" name="Rectangle 2443">
            <a:extLst>
              <a:ext uri="{FF2B5EF4-FFF2-40B4-BE49-F238E27FC236}">
                <a16:creationId xmlns:a16="http://schemas.microsoft.com/office/drawing/2014/main" id="{6B18C1C3-3DEC-4463-880A-3CCFF0B2952B}"/>
              </a:ext>
            </a:extLst>
          </p:cNvPr>
          <p:cNvSpPr/>
          <p:nvPr/>
        </p:nvSpPr>
        <p:spPr>
          <a:xfrm>
            <a:off x="6076971" y="4573525"/>
            <a:ext cx="184403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45" name="Rectangle 2444">
            <a:extLst>
              <a:ext uri="{FF2B5EF4-FFF2-40B4-BE49-F238E27FC236}">
                <a16:creationId xmlns:a16="http://schemas.microsoft.com/office/drawing/2014/main" id="{4FA6B8AA-815C-4B43-BA1E-31F11FB9A53B}"/>
              </a:ext>
            </a:extLst>
          </p:cNvPr>
          <p:cNvSpPr/>
          <p:nvPr/>
        </p:nvSpPr>
        <p:spPr>
          <a:xfrm>
            <a:off x="3126507" y="457352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46" name="Rectangle 2445">
            <a:extLst>
              <a:ext uri="{FF2B5EF4-FFF2-40B4-BE49-F238E27FC236}">
                <a16:creationId xmlns:a16="http://schemas.microsoft.com/office/drawing/2014/main" id="{1726E349-09DF-4A54-9A29-B123DAE89C44}"/>
              </a:ext>
            </a:extLst>
          </p:cNvPr>
          <p:cNvSpPr/>
          <p:nvPr/>
        </p:nvSpPr>
        <p:spPr>
          <a:xfrm rot="10800000">
            <a:off x="5708159" y="641756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47" name="Rectangle 2446">
            <a:extLst>
              <a:ext uri="{FF2B5EF4-FFF2-40B4-BE49-F238E27FC236}">
                <a16:creationId xmlns:a16="http://schemas.microsoft.com/office/drawing/2014/main" id="{1E7995E4-EB77-401A-8BA7-CECD7BDFE847}"/>
              </a:ext>
            </a:extLst>
          </p:cNvPr>
          <p:cNvSpPr/>
          <p:nvPr/>
        </p:nvSpPr>
        <p:spPr>
          <a:xfrm rot="10800000">
            <a:off x="5339354" y="641756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48" name="Rectangle 2447">
            <a:extLst>
              <a:ext uri="{FF2B5EF4-FFF2-40B4-BE49-F238E27FC236}">
                <a16:creationId xmlns:a16="http://schemas.microsoft.com/office/drawing/2014/main" id="{2C467E05-A5B1-400D-B952-4EEBB95E638B}"/>
              </a:ext>
            </a:extLst>
          </p:cNvPr>
          <p:cNvSpPr/>
          <p:nvPr/>
        </p:nvSpPr>
        <p:spPr>
          <a:xfrm rot="10800000">
            <a:off x="5523758" y="641756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49" name="Rectangle 2448">
            <a:extLst>
              <a:ext uri="{FF2B5EF4-FFF2-40B4-BE49-F238E27FC236}">
                <a16:creationId xmlns:a16="http://schemas.microsoft.com/office/drawing/2014/main" id="{10FD8A68-9325-41AB-939F-9C786050AB44}"/>
              </a:ext>
            </a:extLst>
          </p:cNvPr>
          <p:cNvSpPr/>
          <p:nvPr/>
        </p:nvSpPr>
        <p:spPr>
          <a:xfrm rot="10800000">
            <a:off x="4970546" y="641756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50" name="Rectangle 2449">
            <a:extLst>
              <a:ext uri="{FF2B5EF4-FFF2-40B4-BE49-F238E27FC236}">
                <a16:creationId xmlns:a16="http://schemas.microsoft.com/office/drawing/2014/main" id="{9ACC2D43-94D3-4E06-933C-2CA8EB1283D6}"/>
              </a:ext>
            </a:extLst>
          </p:cNvPr>
          <p:cNvSpPr/>
          <p:nvPr/>
        </p:nvSpPr>
        <p:spPr>
          <a:xfrm rot="10800000">
            <a:off x="4786149" y="641756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51" name="Rectangle 2450">
            <a:extLst>
              <a:ext uri="{FF2B5EF4-FFF2-40B4-BE49-F238E27FC236}">
                <a16:creationId xmlns:a16="http://schemas.microsoft.com/office/drawing/2014/main" id="{375A0F7E-0F16-4645-BA9D-032C18CE3D3C}"/>
              </a:ext>
            </a:extLst>
          </p:cNvPr>
          <p:cNvSpPr/>
          <p:nvPr/>
        </p:nvSpPr>
        <p:spPr>
          <a:xfrm rot="10800000">
            <a:off x="4232937" y="641756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52" name="Rectangle 2451">
            <a:extLst>
              <a:ext uri="{FF2B5EF4-FFF2-40B4-BE49-F238E27FC236}">
                <a16:creationId xmlns:a16="http://schemas.microsoft.com/office/drawing/2014/main" id="{BBF11B50-BE32-490C-83B7-7316FFF8CA02}"/>
              </a:ext>
            </a:extLst>
          </p:cNvPr>
          <p:cNvSpPr/>
          <p:nvPr/>
        </p:nvSpPr>
        <p:spPr>
          <a:xfrm rot="10800000">
            <a:off x="4048532" y="641756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53" name="Rectangle 2452">
            <a:extLst>
              <a:ext uri="{FF2B5EF4-FFF2-40B4-BE49-F238E27FC236}">
                <a16:creationId xmlns:a16="http://schemas.microsoft.com/office/drawing/2014/main" id="{927F51D3-5342-4EFF-A452-824C62ACB7CF}"/>
              </a:ext>
            </a:extLst>
          </p:cNvPr>
          <p:cNvSpPr/>
          <p:nvPr/>
        </p:nvSpPr>
        <p:spPr>
          <a:xfrm rot="10800000">
            <a:off x="3310909" y="641756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54" name="Rectangle 2453">
            <a:extLst>
              <a:ext uri="{FF2B5EF4-FFF2-40B4-BE49-F238E27FC236}">
                <a16:creationId xmlns:a16="http://schemas.microsoft.com/office/drawing/2014/main" id="{5E7163E0-291A-4174-B729-0169EB9B6D4F}"/>
              </a:ext>
            </a:extLst>
          </p:cNvPr>
          <p:cNvSpPr/>
          <p:nvPr/>
        </p:nvSpPr>
        <p:spPr>
          <a:xfrm rot="10800000">
            <a:off x="6076968" y="6417564"/>
            <a:ext cx="184403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55" name="Rectangle 2454">
            <a:extLst>
              <a:ext uri="{FF2B5EF4-FFF2-40B4-BE49-F238E27FC236}">
                <a16:creationId xmlns:a16="http://schemas.microsoft.com/office/drawing/2014/main" id="{FA34824C-3C95-4872-88A8-35BE79187DF9}"/>
              </a:ext>
            </a:extLst>
          </p:cNvPr>
          <p:cNvSpPr/>
          <p:nvPr/>
        </p:nvSpPr>
        <p:spPr>
          <a:xfrm>
            <a:off x="3310911" y="3835908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56" name="Rectangle 2455">
            <a:extLst>
              <a:ext uri="{FF2B5EF4-FFF2-40B4-BE49-F238E27FC236}">
                <a16:creationId xmlns:a16="http://schemas.microsoft.com/office/drawing/2014/main" id="{3964469A-56A4-4217-BAA4-3B884A918E1A}"/>
              </a:ext>
            </a:extLst>
          </p:cNvPr>
          <p:cNvSpPr/>
          <p:nvPr/>
        </p:nvSpPr>
        <p:spPr>
          <a:xfrm>
            <a:off x="3679718" y="3835908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57" name="Rectangle 2456">
            <a:extLst>
              <a:ext uri="{FF2B5EF4-FFF2-40B4-BE49-F238E27FC236}">
                <a16:creationId xmlns:a16="http://schemas.microsoft.com/office/drawing/2014/main" id="{0ED2B57A-01C6-48AE-A584-1E4DEF82E3A1}"/>
              </a:ext>
            </a:extLst>
          </p:cNvPr>
          <p:cNvSpPr/>
          <p:nvPr/>
        </p:nvSpPr>
        <p:spPr>
          <a:xfrm>
            <a:off x="3495313" y="3835908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58" name="Rectangle 2457">
            <a:extLst>
              <a:ext uri="{FF2B5EF4-FFF2-40B4-BE49-F238E27FC236}">
                <a16:creationId xmlns:a16="http://schemas.microsoft.com/office/drawing/2014/main" id="{B8AD7578-E088-443E-B838-8AE19CE308AB}"/>
              </a:ext>
            </a:extLst>
          </p:cNvPr>
          <p:cNvSpPr/>
          <p:nvPr/>
        </p:nvSpPr>
        <p:spPr>
          <a:xfrm>
            <a:off x="3864126" y="3835908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59" name="Rectangle 2458">
            <a:extLst>
              <a:ext uri="{FF2B5EF4-FFF2-40B4-BE49-F238E27FC236}">
                <a16:creationId xmlns:a16="http://schemas.microsoft.com/office/drawing/2014/main" id="{419789EA-FC68-4605-A632-AD869714DDD8}"/>
              </a:ext>
            </a:extLst>
          </p:cNvPr>
          <p:cNvSpPr/>
          <p:nvPr/>
        </p:nvSpPr>
        <p:spPr>
          <a:xfrm>
            <a:off x="4048531" y="3835908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60" name="Rectangle 2459">
            <a:extLst>
              <a:ext uri="{FF2B5EF4-FFF2-40B4-BE49-F238E27FC236}">
                <a16:creationId xmlns:a16="http://schemas.microsoft.com/office/drawing/2014/main" id="{54B1A209-DB43-4288-9FE8-D60BD7C5E0D2}"/>
              </a:ext>
            </a:extLst>
          </p:cNvPr>
          <p:cNvSpPr/>
          <p:nvPr/>
        </p:nvSpPr>
        <p:spPr>
          <a:xfrm>
            <a:off x="4232936" y="3835908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61" name="Rectangle 2460">
            <a:extLst>
              <a:ext uri="{FF2B5EF4-FFF2-40B4-BE49-F238E27FC236}">
                <a16:creationId xmlns:a16="http://schemas.microsoft.com/office/drawing/2014/main" id="{2CB0F6EF-1E36-47EE-928C-617C9AF0A037}"/>
              </a:ext>
            </a:extLst>
          </p:cNvPr>
          <p:cNvSpPr/>
          <p:nvPr/>
        </p:nvSpPr>
        <p:spPr>
          <a:xfrm>
            <a:off x="4601743" y="3835909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62" name="Rectangle 2461">
            <a:extLst>
              <a:ext uri="{FF2B5EF4-FFF2-40B4-BE49-F238E27FC236}">
                <a16:creationId xmlns:a16="http://schemas.microsoft.com/office/drawing/2014/main" id="{7212588D-0907-4B27-8F7F-0BA192C4E0FE}"/>
              </a:ext>
            </a:extLst>
          </p:cNvPr>
          <p:cNvSpPr/>
          <p:nvPr/>
        </p:nvSpPr>
        <p:spPr>
          <a:xfrm>
            <a:off x="4786147" y="3835909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63" name="Rectangle 2462">
            <a:extLst>
              <a:ext uri="{FF2B5EF4-FFF2-40B4-BE49-F238E27FC236}">
                <a16:creationId xmlns:a16="http://schemas.microsoft.com/office/drawing/2014/main" id="{5B83C590-A1F9-4565-AC8F-E9FFF7BA9B12}"/>
              </a:ext>
            </a:extLst>
          </p:cNvPr>
          <p:cNvSpPr/>
          <p:nvPr/>
        </p:nvSpPr>
        <p:spPr>
          <a:xfrm>
            <a:off x="4970551" y="3835909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64" name="Rectangle 2463">
            <a:extLst>
              <a:ext uri="{FF2B5EF4-FFF2-40B4-BE49-F238E27FC236}">
                <a16:creationId xmlns:a16="http://schemas.microsoft.com/office/drawing/2014/main" id="{4E3B9E78-70F9-4FB9-8F9A-A8B3A556894F}"/>
              </a:ext>
            </a:extLst>
          </p:cNvPr>
          <p:cNvSpPr/>
          <p:nvPr/>
        </p:nvSpPr>
        <p:spPr>
          <a:xfrm>
            <a:off x="5523764" y="3835909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65" name="Rectangle 2464">
            <a:extLst>
              <a:ext uri="{FF2B5EF4-FFF2-40B4-BE49-F238E27FC236}">
                <a16:creationId xmlns:a16="http://schemas.microsoft.com/office/drawing/2014/main" id="{64CAB509-E7D1-408D-98D9-1222BEE009E5}"/>
              </a:ext>
            </a:extLst>
          </p:cNvPr>
          <p:cNvSpPr/>
          <p:nvPr/>
        </p:nvSpPr>
        <p:spPr>
          <a:xfrm>
            <a:off x="5892568" y="3835909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66" name="Rectangle 2465">
            <a:extLst>
              <a:ext uri="{FF2B5EF4-FFF2-40B4-BE49-F238E27FC236}">
                <a16:creationId xmlns:a16="http://schemas.microsoft.com/office/drawing/2014/main" id="{EBB5E996-946E-4ABF-8D9A-280D8A245BCF}"/>
              </a:ext>
            </a:extLst>
          </p:cNvPr>
          <p:cNvSpPr/>
          <p:nvPr/>
        </p:nvSpPr>
        <p:spPr>
          <a:xfrm>
            <a:off x="5708165" y="3835909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67" name="Rectangle 2466">
            <a:extLst>
              <a:ext uri="{FF2B5EF4-FFF2-40B4-BE49-F238E27FC236}">
                <a16:creationId xmlns:a16="http://schemas.microsoft.com/office/drawing/2014/main" id="{FC54B064-567D-4B8D-BD45-DB1ADFF68364}"/>
              </a:ext>
            </a:extLst>
          </p:cNvPr>
          <p:cNvSpPr/>
          <p:nvPr/>
        </p:nvSpPr>
        <p:spPr>
          <a:xfrm>
            <a:off x="6076972" y="3835909"/>
            <a:ext cx="184402" cy="184402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68" name="Rectangle 2467">
            <a:extLst>
              <a:ext uri="{FF2B5EF4-FFF2-40B4-BE49-F238E27FC236}">
                <a16:creationId xmlns:a16="http://schemas.microsoft.com/office/drawing/2014/main" id="{B1F6E3CB-6DDF-44A9-B68E-37FA7673C844}"/>
              </a:ext>
            </a:extLst>
          </p:cNvPr>
          <p:cNvSpPr/>
          <p:nvPr/>
        </p:nvSpPr>
        <p:spPr>
          <a:xfrm>
            <a:off x="3126507" y="3835908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69" name="Rectangle 2468">
            <a:extLst>
              <a:ext uri="{FF2B5EF4-FFF2-40B4-BE49-F238E27FC236}">
                <a16:creationId xmlns:a16="http://schemas.microsoft.com/office/drawing/2014/main" id="{D188020B-3BDE-40C9-A6A0-E00CB5AE60E1}"/>
              </a:ext>
            </a:extLst>
          </p:cNvPr>
          <p:cNvSpPr/>
          <p:nvPr/>
        </p:nvSpPr>
        <p:spPr>
          <a:xfrm rot="10800000">
            <a:off x="5708165" y="604875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70" name="Rectangle 2469">
            <a:extLst>
              <a:ext uri="{FF2B5EF4-FFF2-40B4-BE49-F238E27FC236}">
                <a16:creationId xmlns:a16="http://schemas.microsoft.com/office/drawing/2014/main" id="{18E37003-676A-4242-969C-01021DDA6A38}"/>
              </a:ext>
            </a:extLst>
          </p:cNvPr>
          <p:cNvSpPr/>
          <p:nvPr/>
        </p:nvSpPr>
        <p:spPr>
          <a:xfrm rot="10800000">
            <a:off x="4786149" y="604875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71" name="Rectangle 2470">
            <a:extLst>
              <a:ext uri="{FF2B5EF4-FFF2-40B4-BE49-F238E27FC236}">
                <a16:creationId xmlns:a16="http://schemas.microsoft.com/office/drawing/2014/main" id="{209CFE58-032C-4706-8221-0136ADCFA6C2}"/>
              </a:ext>
            </a:extLst>
          </p:cNvPr>
          <p:cNvSpPr/>
          <p:nvPr/>
        </p:nvSpPr>
        <p:spPr>
          <a:xfrm rot="10800000">
            <a:off x="3864127" y="604875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72" name="Rectangle 2471">
            <a:extLst>
              <a:ext uri="{FF2B5EF4-FFF2-40B4-BE49-F238E27FC236}">
                <a16:creationId xmlns:a16="http://schemas.microsoft.com/office/drawing/2014/main" id="{6857C247-771E-42FD-AAD4-B18D8EB33FAC}"/>
              </a:ext>
            </a:extLst>
          </p:cNvPr>
          <p:cNvSpPr/>
          <p:nvPr/>
        </p:nvSpPr>
        <p:spPr>
          <a:xfrm rot="10800000">
            <a:off x="3679719" y="604875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73" name="Rectangle 2472">
            <a:extLst>
              <a:ext uri="{FF2B5EF4-FFF2-40B4-BE49-F238E27FC236}">
                <a16:creationId xmlns:a16="http://schemas.microsoft.com/office/drawing/2014/main" id="{B0D425F2-A72F-4ECF-92BC-92DD719DC512}"/>
              </a:ext>
            </a:extLst>
          </p:cNvPr>
          <p:cNvSpPr/>
          <p:nvPr/>
        </p:nvSpPr>
        <p:spPr>
          <a:xfrm rot="10800000">
            <a:off x="3495315" y="604875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74" name="Rectangle 2473">
            <a:extLst>
              <a:ext uri="{FF2B5EF4-FFF2-40B4-BE49-F238E27FC236}">
                <a16:creationId xmlns:a16="http://schemas.microsoft.com/office/drawing/2014/main" id="{37E7F76D-5716-4574-91A6-405D0954A91F}"/>
              </a:ext>
            </a:extLst>
          </p:cNvPr>
          <p:cNvSpPr/>
          <p:nvPr/>
        </p:nvSpPr>
        <p:spPr>
          <a:xfrm rot="10800000">
            <a:off x="3310909" y="604875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75" name="Rectangle 2474">
            <a:extLst>
              <a:ext uri="{FF2B5EF4-FFF2-40B4-BE49-F238E27FC236}">
                <a16:creationId xmlns:a16="http://schemas.microsoft.com/office/drawing/2014/main" id="{03738CE4-6836-464C-9779-45E06DE0442A}"/>
              </a:ext>
            </a:extLst>
          </p:cNvPr>
          <p:cNvSpPr/>
          <p:nvPr/>
        </p:nvSpPr>
        <p:spPr>
          <a:xfrm rot="10800000">
            <a:off x="5892569" y="604875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76" name="Rectangle 2475">
            <a:extLst>
              <a:ext uri="{FF2B5EF4-FFF2-40B4-BE49-F238E27FC236}">
                <a16:creationId xmlns:a16="http://schemas.microsoft.com/office/drawing/2014/main" id="{63B5F01B-94AA-4CBE-A61B-632D3C560947}"/>
              </a:ext>
            </a:extLst>
          </p:cNvPr>
          <p:cNvSpPr/>
          <p:nvPr/>
        </p:nvSpPr>
        <p:spPr>
          <a:xfrm rot="10800000">
            <a:off x="6076975" y="6048756"/>
            <a:ext cx="184403" cy="184402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77" name="Rectangle 2476">
            <a:extLst>
              <a:ext uri="{FF2B5EF4-FFF2-40B4-BE49-F238E27FC236}">
                <a16:creationId xmlns:a16="http://schemas.microsoft.com/office/drawing/2014/main" id="{B3FBA209-28B2-4995-A6A0-484A8A4EA03D}"/>
              </a:ext>
            </a:extLst>
          </p:cNvPr>
          <p:cNvSpPr/>
          <p:nvPr/>
        </p:nvSpPr>
        <p:spPr>
          <a:xfrm rot="10800000">
            <a:off x="5615961" y="586435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78" name="Rectangle 2477">
            <a:extLst>
              <a:ext uri="{FF2B5EF4-FFF2-40B4-BE49-F238E27FC236}">
                <a16:creationId xmlns:a16="http://schemas.microsoft.com/office/drawing/2014/main" id="{0ECA0CC6-2983-4984-80B5-83924A13249F}"/>
              </a:ext>
            </a:extLst>
          </p:cNvPr>
          <p:cNvSpPr/>
          <p:nvPr/>
        </p:nvSpPr>
        <p:spPr>
          <a:xfrm rot="10800000">
            <a:off x="5247153" y="586435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79" name="Rectangle 2478">
            <a:extLst>
              <a:ext uri="{FF2B5EF4-FFF2-40B4-BE49-F238E27FC236}">
                <a16:creationId xmlns:a16="http://schemas.microsoft.com/office/drawing/2014/main" id="{EC2234F2-1317-4EDC-832C-A79819135587}"/>
              </a:ext>
            </a:extLst>
          </p:cNvPr>
          <p:cNvSpPr/>
          <p:nvPr/>
        </p:nvSpPr>
        <p:spPr>
          <a:xfrm rot="10800000">
            <a:off x="4509537" y="586435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80" name="Rectangle 2479">
            <a:extLst>
              <a:ext uri="{FF2B5EF4-FFF2-40B4-BE49-F238E27FC236}">
                <a16:creationId xmlns:a16="http://schemas.microsoft.com/office/drawing/2014/main" id="{42D532E1-43EE-4608-A41A-F404350B2D67}"/>
              </a:ext>
            </a:extLst>
          </p:cNvPr>
          <p:cNvSpPr/>
          <p:nvPr/>
        </p:nvSpPr>
        <p:spPr>
          <a:xfrm rot="10800000">
            <a:off x="4693941" y="586435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81" name="Rectangle 2480">
            <a:extLst>
              <a:ext uri="{FF2B5EF4-FFF2-40B4-BE49-F238E27FC236}">
                <a16:creationId xmlns:a16="http://schemas.microsoft.com/office/drawing/2014/main" id="{1BA5B957-D9AE-431E-ACDE-E705D5EDA84D}"/>
              </a:ext>
            </a:extLst>
          </p:cNvPr>
          <p:cNvSpPr/>
          <p:nvPr/>
        </p:nvSpPr>
        <p:spPr>
          <a:xfrm rot="10800000">
            <a:off x="4140728" y="586435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82" name="Rectangle 2481">
            <a:extLst>
              <a:ext uri="{FF2B5EF4-FFF2-40B4-BE49-F238E27FC236}">
                <a16:creationId xmlns:a16="http://schemas.microsoft.com/office/drawing/2014/main" id="{7E57C0DD-7A6C-4C75-9084-584A3F9CD9D1}"/>
              </a:ext>
            </a:extLst>
          </p:cNvPr>
          <p:cNvSpPr/>
          <p:nvPr/>
        </p:nvSpPr>
        <p:spPr>
          <a:xfrm rot="10800000">
            <a:off x="3771918" y="586435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83" name="Rectangle 2482">
            <a:extLst>
              <a:ext uri="{FF2B5EF4-FFF2-40B4-BE49-F238E27FC236}">
                <a16:creationId xmlns:a16="http://schemas.microsoft.com/office/drawing/2014/main" id="{4643A496-C51A-48DD-A898-13068D76A706}"/>
              </a:ext>
            </a:extLst>
          </p:cNvPr>
          <p:cNvSpPr/>
          <p:nvPr/>
        </p:nvSpPr>
        <p:spPr>
          <a:xfrm rot="10800000">
            <a:off x="3956323" y="586435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84" name="Rectangle 2483">
            <a:extLst>
              <a:ext uri="{FF2B5EF4-FFF2-40B4-BE49-F238E27FC236}">
                <a16:creationId xmlns:a16="http://schemas.microsoft.com/office/drawing/2014/main" id="{00850413-9A17-42B1-9671-F4A82FCF8AE7}"/>
              </a:ext>
            </a:extLst>
          </p:cNvPr>
          <p:cNvSpPr/>
          <p:nvPr/>
        </p:nvSpPr>
        <p:spPr>
          <a:xfrm rot="10800000">
            <a:off x="3587512" y="586435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85" name="Rectangle 2484">
            <a:extLst>
              <a:ext uri="{FF2B5EF4-FFF2-40B4-BE49-F238E27FC236}">
                <a16:creationId xmlns:a16="http://schemas.microsoft.com/office/drawing/2014/main" id="{804B414F-9B6A-4D91-9197-82F77EAE5D20}"/>
              </a:ext>
            </a:extLst>
          </p:cNvPr>
          <p:cNvSpPr/>
          <p:nvPr/>
        </p:nvSpPr>
        <p:spPr>
          <a:xfrm rot="10800000">
            <a:off x="3403108" y="586435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86" name="Rectangle 2485">
            <a:extLst>
              <a:ext uri="{FF2B5EF4-FFF2-40B4-BE49-F238E27FC236}">
                <a16:creationId xmlns:a16="http://schemas.microsoft.com/office/drawing/2014/main" id="{2D8A1C96-4F4D-4593-AEE5-D32C3C3A4BAD}"/>
              </a:ext>
            </a:extLst>
          </p:cNvPr>
          <p:cNvSpPr/>
          <p:nvPr/>
        </p:nvSpPr>
        <p:spPr>
          <a:xfrm rot="10800000">
            <a:off x="5984765" y="5864352"/>
            <a:ext cx="184403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87" name="Rectangle 2486">
            <a:extLst>
              <a:ext uri="{FF2B5EF4-FFF2-40B4-BE49-F238E27FC236}">
                <a16:creationId xmlns:a16="http://schemas.microsoft.com/office/drawing/2014/main" id="{8DD55F48-DFC3-43BD-93D4-B5D716D6CAF5}"/>
              </a:ext>
            </a:extLst>
          </p:cNvPr>
          <p:cNvSpPr/>
          <p:nvPr/>
        </p:nvSpPr>
        <p:spPr>
          <a:xfrm rot="10800000">
            <a:off x="5800362" y="586435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88" name="Rectangle 2487">
            <a:extLst>
              <a:ext uri="{FF2B5EF4-FFF2-40B4-BE49-F238E27FC236}">
                <a16:creationId xmlns:a16="http://schemas.microsoft.com/office/drawing/2014/main" id="{F4DA19D6-7B95-4D61-884B-8EC46830117A}"/>
              </a:ext>
            </a:extLst>
          </p:cNvPr>
          <p:cNvSpPr/>
          <p:nvPr/>
        </p:nvSpPr>
        <p:spPr>
          <a:xfrm rot="10800000">
            <a:off x="5339361" y="567994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89" name="Rectangle 2488">
            <a:extLst>
              <a:ext uri="{FF2B5EF4-FFF2-40B4-BE49-F238E27FC236}">
                <a16:creationId xmlns:a16="http://schemas.microsoft.com/office/drawing/2014/main" id="{C098B50E-AD27-49A3-9B15-FFA70E857CA8}"/>
              </a:ext>
            </a:extLst>
          </p:cNvPr>
          <p:cNvSpPr/>
          <p:nvPr/>
        </p:nvSpPr>
        <p:spPr>
          <a:xfrm rot="10800000">
            <a:off x="5523765" y="567994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90" name="Rectangle 2489">
            <a:extLst>
              <a:ext uri="{FF2B5EF4-FFF2-40B4-BE49-F238E27FC236}">
                <a16:creationId xmlns:a16="http://schemas.microsoft.com/office/drawing/2014/main" id="{635E55A3-9904-4B16-B150-2022FDDC2EC1}"/>
              </a:ext>
            </a:extLst>
          </p:cNvPr>
          <p:cNvSpPr/>
          <p:nvPr/>
        </p:nvSpPr>
        <p:spPr>
          <a:xfrm rot="10800000">
            <a:off x="5154957" y="567994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91" name="Rectangle 2490">
            <a:extLst>
              <a:ext uri="{FF2B5EF4-FFF2-40B4-BE49-F238E27FC236}">
                <a16:creationId xmlns:a16="http://schemas.microsoft.com/office/drawing/2014/main" id="{47AFCC11-684A-4C19-AAA6-7334667D4B1F}"/>
              </a:ext>
            </a:extLst>
          </p:cNvPr>
          <p:cNvSpPr/>
          <p:nvPr/>
        </p:nvSpPr>
        <p:spPr>
          <a:xfrm rot="10800000">
            <a:off x="4786149" y="567994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92" name="Rectangle 2491">
            <a:extLst>
              <a:ext uri="{FF2B5EF4-FFF2-40B4-BE49-F238E27FC236}">
                <a16:creationId xmlns:a16="http://schemas.microsoft.com/office/drawing/2014/main" id="{72BDF0D8-5BD9-495C-B2B9-1E042DE81D7F}"/>
              </a:ext>
            </a:extLst>
          </p:cNvPr>
          <p:cNvSpPr/>
          <p:nvPr/>
        </p:nvSpPr>
        <p:spPr>
          <a:xfrm rot="10800000">
            <a:off x="4417341" y="567994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93" name="Rectangle 2492">
            <a:extLst>
              <a:ext uri="{FF2B5EF4-FFF2-40B4-BE49-F238E27FC236}">
                <a16:creationId xmlns:a16="http://schemas.microsoft.com/office/drawing/2014/main" id="{884F0929-8107-4248-A236-C36FE56B0FDF}"/>
              </a:ext>
            </a:extLst>
          </p:cNvPr>
          <p:cNvSpPr/>
          <p:nvPr/>
        </p:nvSpPr>
        <p:spPr>
          <a:xfrm rot="10800000">
            <a:off x="4232937" y="567995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94" name="Rectangle 2493">
            <a:extLst>
              <a:ext uri="{FF2B5EF4-FFF2-40B4-BE49-F238E27FC236}">
                <a16:creationId xmlns:a16="http://schemas.microsoft.com/office/drawing/2014/main" id="{BFD19A4F-BD80-490A-A6B3-7704B4F1DD52}"/>
              </a:ext>
            </a:extLst>
          </p:cNvPr>
          <p:cNvSpPr/>
          <p:nvPr/>
        </p:nvSpPr>
        <p:spPr>
          <a:xfrm rot="10800000">
            <a:off x="4048532" y="567995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95" name="Rectangle 2494">
            <a:extLst>
              <a:ext uri="{FF2B5EF4-FFF2-40B4-BE49-F238E27FC236}">
                <a16:creationId xmlns:a16="http://schemas.microsoft.com/office/drawing/2014/main" id="{DC77B91E-4F16-4F95-BDDA-149978AB92EA}"/>
              </a:ext>
            </a:extLst>
          </p:cNvPr>
          <p:cNvSpPr/>
          <p:nvPr/>
        </p:nvSpPr>
        <p:spPr>
          <a:xfrm rot="10800000">
            <a:off x="3679719" y="567995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96" name="Rectangle 2495">
            <a:extLst>
              <a:ext uri="{FF2B5EF4-FFF2-40B4-BE49-F238E27FC236}">
                <a16:creationId xmlns:a16="http://schemas.microsoft.com/office/drawing/2014/main" id="{79915E34-E3A7-45F9-AF51-8F6CEABD94CA}"/>
              </a:ext>
            </a:extLst>
          </p:cNvPr>
          <p:cNvSpPr/>
          <p:nvPr/>
        </p:nvSpPr>
        <p:spPr>
          <a:xfrm rot="10800000">
            <a:off x="3126505" y="567995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97" name="Rectangle 2496">
            <a:extLst>
              <a:ext uri="{FF2B5EF4-FFF2-40B4-BE49-F238E27FC236}">
                <a16:creationId xmlns:a16="http://schemas.microsoft.com/office/drawing/2014/main" id="{C1469A51-CEED-4314-951C-BCE1FF400935}"/>
              </a:ext>
            </a:extLst>
          </p:cNvPr>
          <p:cNvSpPr/>
          <p:nvPr/>
        </p:nvSpPr>
        <p:spPr>
          <a:xfrm rot="10800000">
            <a:off x="6076975" y="5679948"/>
            <a:ext cx="184403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98" name="Rectangle 2497">
            <a:extLst>
              <a:ext uri="{FF2B5EF4-FFF2-40B4-BE49-F238E27FC236}">
                <a16:creationId xmlns:a16="http://schemas.microsoft.com/office/drawing/2014/main" id="{F7C3F0FA-A229-42AC-9641-A0FF6351FE14}"/>
              </a:ext>
            </a:extLst>
          </p:cNvPr>
          <p:cNvSpPr/>
          <p:nvPr/>
        </p:nvSpPr>
        <p:spPr>
          <a:xfrm rot="10800000">
            <a:off x="5431556" y="549554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499" name="Rectangle 2498">
            <a:extLst>
              <a:ext uri="{FF2B5EF4-FFF2-40B4-BE49-F238E27FC236}">
                <a16:creationId xmlns:a16="http://schemas.microsoft.com/office/drawing/2014/main" id="{B443679E-7352-4F87-A9B1-1522328E2A44}"/>
              </a:ext>
            </a:extLst>
          </p:cNvPr>
          <p:cNvSpPr/>
          <p:nvPr/>
        </p:nvSpPr>
        <p:spPr>
          <a:xfrm rot="10800000">
            <a:off x="5062748" y="549554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00" name="Rectangle 2499">
            <a:extLst>
              <a:ext uri="{FF2B5EF4-FFF2-40B4-BE49-F238E27FC236}">
                <a16:creationId xmlns:a16="http://schemas.microsoft.com/office/drawing/2014/main" id="{7A7A5AA9-79ED-4FA8-8F6E-949537820C6E}"/>
              </a:ext>
            </a:extLst>
          </p:cNvPr>
          <p:cNvSpPr/>
          <p:nvPr/>
        </p:nvSpPr>
        <p:spPr>
          <a:xfrm rot="10800000">
            <a:off x="4878344" y="549554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01" name="Rectangle 2500">
            <a:extLst>
              <a:ext uri="{FF2B5EF4-FFF2-40B4-BE49-F238E27FC236}">
                <a16:creationId xmlns:a16="http://schemas.microsoft.com/office/drawing/2014/main" id="{DC7EAFA1-F32D-4947-B174-48017AC45D0C}"/>
              </a:ext>
            </a:extLst>
          </p:cNvPr>
          <p:cNvSpPr/>
          <p:nvPr/>
        </p:nvSpPr>
        <p:spPr>
          <a:xfrm rot="10800000">
            <a:off x="4509536" y="549554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02" name="Rectangle 2501">
            <a:extLst>
              <a:ext uri="{FF2B5EF4-FFF2-40B4-BE49-F238E27FC236}">
                <a16:creationId xmlns:a16="http://schemas.microsoft.com/office/drawing/2014/main" id="{FE008CC7-EB21-4293-8895-897EE4AE3C0D}"/>
              </a:ext>
            </a:extLst>
          </p:cNvPr>
          <p:cNvSpPr/>
          <p:nvPr/>
        </p:nvSpPr>
        <p:spPr>
          <a:xfrm rot="10800000">
            <a:off x="4140728" y="549554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03" name="Rectangle 2502">
            <a:extLst>
              <a:ext uri="{FF2B5EF4-FFF2-40B4-BE49-F238E27FC236}">
                <a16:creationId xmlns:a16="http://schemas.microsoft.com/office/drawing/2014/main" id="{842B65B7-94BB-4444-9BEC-CA96DF58CD8A}"/>
              </a:ext>
            </a:extLst>
          </p:cNvPr>
          <p:cNvSpPr/>
          <p:nvPr/>
        </p:nvSpPr>
        <p:spPr>
          <a:xfrm rot="10800000">
            <a:off x="3956323" y="549554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04" name="Rectangle 2503">
            <a:extLst>
              <a:ext uri="{FF2B5EF4-FFF2-40B4-BE49-F238E27FC236}">
                <a16:creationId xmlns:a16="http://schemas.microsoft.com/office/drawing/2014/main" id="{63CDCBEE-631B-4A55-B0EE-DC1C288E11E0}"/>
              </a:ext>
            </a:extLst>
          </p:cNvPr>
          <p:cNvSpPr/>
          <p:nvPr/>
        </p:nvSpPr>
        <p:spPr>
          <a:xfrm rot="10800000">
            <a:off x="3034298" y="549554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05" name="Rectangle 2504">
            <a:extLst>
              <a:ext uri="{FF2B5EF4-FFF2-40B4-BE49-F238E27FC236}">
                <a16:creationId xmlns:a16="http://schemas.microsoft.com/office/drawing/2014/main" id="{0486DCAE-85E5-49F4-B1AA-54DDB7DF930F}"/>
              </a:ext>
            </a:extLst>
          </p:cNvPr>
          <p:cNvSpPr/>
          <p:nvPr/>
        </p:nvSpPr>
        <p:spPr>
          <a:xfrm rot="10800000">
            <a:off x="5984765" y="5495544"/>
            <a:ext cx="184403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06" name="Rectangle 2505">
            <a:extLst>
              <a:ext uri="{FF2B5EF4-FFF2-40B4-BE49-F238E27FC236}">
                <a16:creationId xmlns:a16="http://schemas.microsoft.com/office/drawing/2014/main" id="{2889AFCB-87DC-4B42-8D7F-E823B2D53784}"/>
              </a:ext>
            </a:extLst>
          </p:cNvPr>
          <p:cNvSpPr/>
          <p:nvPr/>
        </p:nvSpPr>
        <p:spPr>
          <a:xfrm rot="10800000">
            <a:off x="5800361" y="549554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07" name="Rectangle 2506">
            <a:extLst>
              <a:ext uri="{FF2B5EF4-FFF2-40B4-BE49-F238E27FC236}">
                <a16:creationId xmlns:a16="http://schemas.microsoft.com/office/drawing/2014/main" id="{74332694-56EB-4589-A564-DE0C16CB24AF}"/>
              </a:ext>
            </a:extLst>
          </p:cNvPr>
          <p:cNvSpPr/>
          <p:nvPr/>
        </p:nvSpPr>
        <p:spPr>
          <a:xfrm>
            <a:off x="3310910" y="494233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08" name="Rectangle 2507">
            <a:extLst>
              <a:ext uri="{FF2B5EF4-FFF2-40B4-BE49-F238E27FC236}">
                <a16:creationId xmlns:a16="http://schemas.microsoft.com/office/drawing/2014/main" id="{A3BA454C-23BC-4A05-A3DD-766B1BCDF53A}"/>
              </a:ext>
            </a:extLst>
          </p:cNvPr>
          <p:cNvSpPr/>
          <p:nvPr/>
        </p:nvSpPr>
        <p:spPr>
          <a:xfrm>
            <a:off x="3403112" y="475792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09" name="Rectangle 2508">
            <a:extLst>
              <a:ext uri="{FF2B5EF4-FFF2-40B4-BE49-F238E27FC236}">
                <a16:creationId xmlns:a16="http://schemas.microsoft.com/office/drawing/2014/main" id="{D9DDFB8B-3A84-4706-A587-87EC3E50F02E}"/>
              </a:ext>
            </a:extLst>
          </p:cNvPr>
          <p:cNvSpPr/>
          <p:nvPr/>
        </p:nvSpPr>
        <p:spPr>
          <a:xfrm>
            <a:off x="3864128" y="494233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10" name="Rectangle 2509">
            <a:extLst>
              <a:ext uri="{FF2B5EF4-FFF2-40B4-BE49-F238E27FC236}">
                <a16:creationId xmlns:a16="http://schemas.microsoft.com/office/drawing/2014/main" id="{87C46CB5-BBFA-4274-BAF2-E373206271D9}"/>
              </a:ext>
            </a:extLst>
          </p:cNvPr>
          <p:cNvSpPr/>
          <p:nvPr/>
        </p:nvSpPr>
        <p:spPr>
          <a:xfrm>
            <a:off x="4417341" y="494233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11" name="Rectangle 2510">
            <a:extLst>
              <a:ext uri="{FF2B5EF4-FFF2-40B4-BE49-F238E27FC236}">
                <a16:creationId xmlns:a16="http://schemas.microsoft.com/office/drawing/2014/main" id="{B7E2EC34-839F-4359-A624-137EF2AABCB6}"/>
              </a:ext>
            </a:extLst>
          </p:cNvPr>
          <p:cNvSpPr/>
          <p:nvPr/>
        </p:nvSpPr>
        <p:spPr>
          <a:xfrm>
            <a:off x="4232937" y="494233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12" name="Rectangle 2511">
            <a:extLst>
              <a:ext uri="{FF2B5EF4-FFF2-40B4-BE49-F238E27FC236}">
                <a16:creationId xmlns:a16="http://schemas.microsoft.com/office/drawing/2014/main" id="{6E5C874C-AD41-468E-BBBA-13E960A5EBFA}"/>
              </a:ext>
            </a:extLst>
          </p:cNvPr>
          <p:cNvSpPr/>
          <p:nvPr/>
        </p:nvSpPr>
        <p:spPr>
          <a:xfrm>
            <a:off x="3771921" y="475792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13" name="Rectangle 2512">
            <a:extLst>
              <a:ext uri="{FF2B5EF4-FFF2-40B4-BE49-F238E27FC236}">
                <a16:creationId xmlns:a16="http://schemas.microsoft.com/office/drawing/2014/main" id="{DC9DF56C-9EEA-4246-82B9-3E60827D5AD1}"/>
              </a:ext>
            </a:extLst>
          </p:cNvPr>
          <p:cNvSpPr/>
          <p:nvPr/>
        </p:nvSpPr>
        <p:spPr>
          <a:xfrm>
            <a:off x="4140733" y="475792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14" name="Rectangle 2513">
            <a:extLst>
              <a:ext uri="{FF2B5EF4-FFF2-40B4-BE49-F238E27FC236}">
                <a16:creationId xmlns:a16="http://schemas.microsoft.com/office/drawing/2014/main" id="{6F66D35C-6C2B-4F73-99B7-D1005D735A8C}"/>
              </a:ext>
            </a:extLst>
          </p:cNvPr>
          <p:cNvSpPr/>
          <p:nvPr/>
        </p:nvSpPr>
        <p:spPr>
          <a:xfrm>
            <a:off x="4601745" y="494233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15" name="Rectangle 2514">
            <a:extLst>
              <a:ext uri="{FF2B5EF4-FFF2-40B4-BE49-F238E27FC236}">
                <a16:creationId xmlns:a16="http://schemas.microsoft.com/office/drawing/2014/main" id="{54CAC274-8505-46BA-8E64-2F51970F9E06}"/>
              </a:ext>
            </a:extLst>
          </p:cNvPr>
          <p:cNvSpPr/>
          <p:nvPr/>
        </p:nvSpPr>
        <p:spPr>
          <a:xfrm>
            <a:off x="4693945" y="475792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16" name="Rectangle 2515">
            <a:extLst>
              <a:ext uri="{FF2B5EF4-FFF2-40B4-BE49-F238E27FC236}">
                <a16:creationId xmlns:a16="http://schemas.microsoft.com/office/drawing/2014/main" id="{69C8C40C-8714-4F43-A723-F7BEB03D5628}"/>
              </a:ext>
            </a:extLst>
          </p:cNvPr>
          <p:cNvSpPr/>
          <p:nvPr/>
        </p:nvSpPr>
        <p:spPr>
          <a:xfrm>
            <a:off x="5062753" y="475792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17" name="Rectangle 2516">
            <a:extLst>
              <a:ext uri="{FF2B5EF4-FFF2-40B4-BE49-F238E27FC236}">
                <a16:creationId xmlns:a16="http://schemas.microsoft.com/office/drawing/2014/main" id="{509E4147-578C-4ACC-8D63-B9A066C868BB}"/>
              </a:ext>
            </a:extLst>
          </p:cNvPr>
          <p:cNvSpPr/>
          <p:nvPr/>
        </p:nvSpPr>
        <p:spPr>
          <a:xfrm>
            <a:off x="4878349" y="475792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18" name="Rectangle 2517">
            <a:extLst>
              <a:ext uri="{FF2B5EF4-FFF2-40B4-BE49-F238E27FC236}">
                <a16:creationId xmlns:a16="http://schemas.microsoft.com/office/drawing/2014/main" id="{9E7F3B75-AD98-4261-AB96-01B029A5FD21}"/>
              </a:ext>
            </a:extLst>
          </p:cNvPr>
          <p:cNvSpPr/>
          <p:nvPr/>
        </p:nvSpPr>
        <p:spPr>
          <a:xfrm>
            <a:off x="5339362" y="494233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19" name="Rectangle 2518">
            <a:extLst>
              <a:ext uri="{FF2B5EF4-FFF2-40B4-BE49-F238E27FC236}">
                <a16:creationId xmlns:a16="http://schemas.microsoft.com/office/drawing/2014/main" id="{E120140B-7993-4042-9A66-3309676857A8}"/>
              </a:ext>
            </a:extLst>
          </p:cNvPr>
          <p:cNvSpPr/>
          <p:nvPr/>
        </p:nvSpPr>
        <p:spPr>
          <a:xfrm>
            <a:off x="5523766" y="494233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20" name="Rectangle 2519">
            <a:extLst>
              <a:ext uri="{FF2B5EF4-FFF2-40B4-BE49-F238E27FC236}">
                <a16:creationId xmlns:a16="http://schemas.microsoft.com/office/drawing/2014/main" id="{D0A04F72-6AB4-4950-B643-5D3C30252CB1}"/>
              </a:ext>
            </a:extLst>
          </p:cNvPr>
          <p:cNvSpPr/>
          <p:nvPr/>
        </p:nvSpPr>
        <p:spPr>
          <a:xfrm>
            <a:off x="5892569" y="494233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21" name="Rectangle 2520">
            <a:extLst>
              <a:ext uri="{FF2B5EF4-FFF2-40B4-BE49-F238E27FC236}">
                <a16:creationId xmlns:a16="http://schemas.microsoft.com/office/drawing/2014/main" id="{4F27B273-515B-4D3F-8B06-8533BC18306D}"/>
              </a:ext>
            </a:extLst>
          </p:cNvPr>
          <p:cNvSpPr/>
          <p:nvPr/>
        </p:nvSpPr>
        <p:spPr>
          <a:xfrm>
            <a:off x="5708167" y="494233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22" name="Rectangle 2521">
            <a:extLst>
              <a:ext uri="{FF2B5EF4-FFF2-40B4-BE49-F238E27FC236}">
                <a16:creationId xmlns:a16="http://schemas.microsoft.com/office/drawing/2014/main" id="{5789A370-669B-4993-82FF-98B31E659BD1}"/>
              </a:ext>
            </a:extLst>
          </p:cNvPr>
          <p:cNvSpPr/>
          <p:nvPr/>
        </p:nvSpPr>
        <p:spPr>
          <a:xfrm>
            <a:off x="5247157" y="475792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23" name="Rectangle 2522">
            <a:extLst>
              <a:ext uri="{FF2B5EF4-FFF2-40B4-BE49-F238E27FC236}">
                <a16:creationId xmlns:a16="http://schemas.microsoft.com/office/drawing/2014/main" id="{0BD88095-730B-4E17-99C5-C9E8754A749D}"/>
              </a:ext>
            </a:extLst>
          </p:cNvPr>
          <p:cNvSpPr/>
          <p:nvPr/>
        </p:nvSpPr>
        <p:spPr>
          <a:xfrm>
            <a:off x="5800364" y="475792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24" name="Rectangle 2523">
            <a:extLst>
              <a:ext uri="{FF2B5EF4-FFF2-40B4-BE49-F238E27FC236}">
                <a16:creationId xmlns:a16="http://schemas.microsoft.com/office/drawing/2014/main" id="{0289934E-C5D9-499C-942C-32A787ED8A29}"/>
              </a:ext>
            </a:extLst>
          </p:cNvPr>
          <p:cNvSpPr/>
          <p:nvPr/>
        </p:nvSpPr>
        <p:spPr>
          <a:xfrm>
            <a:off x="5615961" y="475792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25" name="Rectangle 2524">
            <a:extLst>
              <a:ext uri="{FF2B5EF4-FFF2-40B4-BE49-F238E27FC236}">
                <a16:creationId xmlns:a16="http://schemas.microsoft.com/office/drawing/2014/main" id="{7F2FCC47-DA26-4F2A-BE87-E21B9FBF3F3D}"/>
              </a:ext>
            </a:extLst>
          </p:cNvPr>
          <p:cNvSpPr/>
          <p:nvPr/>
        </p:nvSpPr>
        <p:spPr>
          <a:xfrm>
            <a:off x="5984768" y="4757929"/>
            <a:ext cx="184403" cy="184402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26" name="Rectangle 2525">
            <a:extLst>
              <a:ext uri="{FF2B5EF4-FFF2-40B4-BE49-F238E27FC236}">
                <a16:creationId xmlns:a16="http://schemas.microsoft.com/office/drawing/2014/main" id="{BE8F44D7-507E-43F8-A561-A34B99ACF0C8}"/>
              </a:ext>
            </a:extLst>
          </p:cNvPr>
          <p:cNvSpPr/>
          <p:nvPr/>
        </p:nvSpPr>
        <p:spPr>
          <a:xfrm>
            <a:off x="6076973" y="4942332"/>
            <a:ext cx="184403" cy="184402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27" name="Rectangle 2526">
            <a:extLst>
              <a:ext uri="{FF2B5EF4-FFF2-40B4-BE49-F238E27FC236}">
                <a16:creationId xmlns:a16="http://schemas.microsoft.com/office/drawing/2014/main" id="{E936BA4B-A219-436F-A0E9-7B5E0AB85930}"/>
              </a:ext>
            </a:extLst>
          </p:cNvPr>
          <p:cNvSpPr/>
          <p:nvPr/>
        </p:nvSpPr>
        <p:spPr>
          <a:xfrm rot="10800000">
            <a:off x="5523765" y="531114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28" name="Rectangle 2527">
            <a:extLst>
              <a:ext uri="{FF2B5EF4-FFF2-40B4-BE49-F238E27FC236}">
                <a16:creationId xmlns:a16="http://schemas.microsoft.com/office/drawing/2014/main" id="{4F922B15-42C9-414E-9F62-5A85E569CD81}"/>
              </a:ext>
            </a:extLst>
          </p:cNvPr>
          <p:cNvSpPr/>
          <p:nvPr/>
        </p:nvSpPr>
        <p:spPr>
          <a:xfrm rot="10800000">
            <a:off x="5154957" y="531114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29" name="Rectangle 2528">
            <a:extLst>
              <a:ext uri="{FF2B5EF4-FFF2-40B4-BE49-F238E27FC236}">
                <a16:creationId xmlns:a16="http://schemas.microsoft.com/office/drawing/2014/main" id="{FA36A2DE-A787-45C2-B26E-7484B20F9EE4}"/>
              </a:ext>
            </a:extLst>
          </p:cNvPr>
          <p:cNvSpPr/>
          <p:nvPr/>
        </p:nvSpPr>
        <p:spPr>
          <a:xfrm rot="10800000">
            <a:off x="4970553" y="531114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30" name="Rectangle 2529">
            <a:extLst>
              <a:ext uri="{FF2B5EF4-FFF2-40B4-BE49-F238E27FC236}">
                <a16:creationId xmlns:a16="http://schemas.microsoft.com/office/drawing/2014/main" id="{B61F36E9-237A-4803-9508-B2A80F39962C}"/>
              </a:ext>
            </a:extLst>
          </p:cNvPr>
          <p:cNvSpPr/>
          <p:nvPr/>
        </p:nvSpPr>
        <p:spPr>
          <a:xfrm rot="10800000">
            <a:off x="4786149" y="531114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31" name="Rectangle 2530">
            <a:extLst>
              <a:ext uri="{FF2B5EF4-FFF2-40B4-BE49-F238E27FC236}">
                <a16:creationId xmlns:a16="http://schemas.microsoft.com/office/drawing/2014/main" id="{686082B4-72D4-49A2-9BC5-E0B83686F2E1}"/>
              </a:ext>
            </a:extLst>
          </p:cNvPr>
          <p:cNvSpPr/>
          <p:nvPr/>
        </p:nvSpPr>
        <p:spPr>
          <a:xfrm rot="10800000">
            <a:off x="4232937" y="531114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32" name="Rectangle 2531">
            <a:extLst>
              <a:ext uri="{FF2B5EF4-FFF2-40B4-BE49-F238E27FC236}">
                <a16:creationId xmlns:a16="http://schemas.microsoft.com/office/drawing/2014/main" id="{77323D7F-E46F-484F-A0CD-00789D3D7116}"/>
              </a:ext>
            </a:extLst>
          </p:cNvPr>
          <p:cNvSpPr/>
          <p:nvPr/>
        </p:nvSpPr>
        <p:spPr>
          <a:xfrm rot="10800000">
            <a:off x="3864127" y="531114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33" name="Rectangle 2532">
            <a:extLst>
              <a:ext uri="{FF2B5EF4-FFF2-40B4-BE49-F238E27FC236}">
                <a16:creationId xmlns:a16="http://schemas.microsoft.com/office/drawing/2014/main" id="{6BD0580B-A356-48D6-92CA-6D17503E60C9}"/>
              </a:ext>
            </a:extLst>
          </p:cNvPr>
          <p:cNvSpPr/>
          <p:nvPr/>
        </p:nvSpPr>
        <p:spPr>
          <a:xfrm rot="10800000">
            <a:off x="4048532" y="531114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34" name="Rectangle 2533">
            <a:extLst>
              <a:ext uri="{FF2B5EF4-FFF2-40B4-BE49-F238E27FC236}">
                <a16:creationId xmlns:a16="http://schemas.microsoft.com/office/drawing/2014/main" id="{26D5BAC9-43FC-4EEA-BAF8-280E2B5356CC}"/>
              </a:ext>
            </a:extLst>
          </p:cNvPr>
          <p:cNvSpPr/>
          <p:nvPr/>
        </p:nvSpPr>
        <p:spPr>
          <a:xfrm rot="10800000">
            <a:off x="6076975" y="5311140"/>
            <a:ext cx="184403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35" name="Rectangle 2534">
            <a:extLst>
              <a:ext uri="{FF2B5EF4-FFF2-40B4-BE49-F238E27FC236}">
                <a16:creationId xmlns:a16="http://schemas.microsoft.com/office/drawing/2014/main" id="{1DAC6F72-7BCF-43DF-89BC-5854AAC39C15}"/>
              </a:ext>
            </a:extLst>
          </p:cNvPr>
          <p:cNvSpPr/>
          <p:nvPr/>
        </p:nvSpPr>
        <p:spPr>
          <a:xfrm rot="10800000">
            <a:off x="5615960" y="512673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36" name="Rectangle 2535">
            <a:extLst>
              <a:ext uri="{FF2B5EF4-FFF2-40B4-BE49-F238E27FC236}">
                <a16:creationId xmlns:a16="http://schemas.microsoft.com/office/drawing/2014/main" id="{6388A635-0E56-42EA-92AA-2D489905584F}"/>
              </a:ext>
            </a:extLst>
          </p:cNvPr>
          <p:cNvSpPr/>
          <p:nvPr/>
        </p:nvSpPr>
        <p:spPr>
          <a:xfrm rot="10800000">
            <a:off x="5431561" y="512673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37" name="Rectangle 2536">
            <a:extLst>
              <a:ext uri="{FF2B5EF4-FFF2-40B4-BE49-F238E27FC236}">
                <a16:creationId xmlns:a16="http://schemas.microsoft.com/office/drawing/2014/main" id="{5C7B18B3-FBCD-4229-84A1-736B05EE45AB}"/>
              </a:ext>
            </a:extLst>
          </p:cNvPr>
          <p:cNvSpPr/>
          <p:nvPr/>
        </p:nvSpPr>
        <p:spPr>
          <a:xfrm rot="10800000">
            <a:off x="5062751" y="512673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38" name="Rectangle 2537">
            <a:extLst>
              <a:ext uri="{FF2B5EF4-FFF2-40B4-BE49-F238E27FC236}">
                <a16:creationId xmlns:a16="http://schemas.microsoft.com/office/drawing/2014/main" id="{2AF26F60-707A-4DD5-AAE8-6BFC663E7EDA}"/>
              </a:ext>
            </a:extLst>
          </p:cNvPr>
          <p:cNvSpPr/>
          <p:nvPr/>
        </p:nvSpPr>
        <p:spPr>
          <a:xfrm rot="10800000">
            <a:off x="4509537" y="512673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39" name="Rectangle 2538">
            <a:extLst>
              <a:ext uri="{FF2B5EF4-FFF2-40B4-BE49-F238E27FC236}">
                <a16:creationId xmlns:a16="http://schemas.microsoft.com/office/drawing/2014/main" id="{2DD7D4BF-6424-4AFA-866A-CCE0C11E1111}"/>
              </a:ext>
            </a:extLst>
          </p:cNvPr>
          <p:cNvSpPr/>
          <p:nvPr/>
        </p:nvSpPr>
        <p:spPr>
          <a:xfrm rot="10800000">
            <a:off x="4693943" y="512673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40" name="Rectangle 2539">
            <a:extLst>
              <a:ext uri="{FF2B5EF4-FFF2-40B4-BE49-F238E27FC236}">
                <a16:creationId xmlns:a16="http://schemas.microsoft.com/office/drawing/2014/main" id="{4496785F-7042-488C-B049-68B230EC6C35}"/>
              </a:ext>
            </a:extLst>
          </p:cNvPr>
          <p:cNvSpPr/>
          <p:nvPr/>
        </p:nvSpPr>
        <p:spPr>
          <a:xfrm rot="10800000">
            <a:off x="4325132" y="512673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41" name="Rectangle 2540">
            <a:extLst>
              <a:ext uri="{FF2B5EF4-FFF2-40B4-BE49-F238E27FC236}">
                <a16:creationId xmlns:a16="http://schemas.microsoft.com/office/drawing/2014/main" id="{5AEF5EAE-6CA0-4B1A-9D96-644798144598}"/>
              </a:ext>
            </a:extLst>
          </p:cNvPr>
          <p:cNvSpPr/>
          <p:nvPr/>
        </p:nvSpPr>
        <p:spPr>
          <a:xfrm rot="10800000">
            <a:off x="4140729" y="512673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42" name="Rectangle 2541">
            <a:extLst>
              <a:ext uri="{FF2B5EF4-FFF2-40B4-BE49-F238E27FC236}">
                <a16:creationId xmlns:a16="http://schemas.microsoft.com/office/drawing/2014/main" id="{BE3BD87C-7990-4FDB-B6BD-492FEF947463}"/>
              </a:ext>
            </a:extLst>
          </p:cNvPr>
          <p:cNvSpPr/>
          <p:nvPr/>
        </p:nvSpPr>
        <p:spPr>
          <a:xfrm rot="10800000">
            <a:off x="3771920" y="512673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43" name="Rectangle 2542">
            <a:extLst>
              <a:ext uri="{FF2B5EF4-FFF2-40B4-BE49-F238E27FC236}">
                <a16:creationId xmlns:a16="http://schemas.microsoft.com/office/drawing/2014/main" id="{39733F7E-5761-47BD-8D2C-742C75CC8DCD}"/>
              </a:ext>
            </a:extLst>
          </p:cNvPr>
          <p:cNvSpPr/>
          <p:nvPr/>
        </p:nvSpPr>
        <p:spPr>
          <a:xfrm rot="10800000">
            <a:off x="3956325" y="512673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44" name="Rectangle 2543">
            <a:extLst>
              <a:ext uri="{FF2B5EF4-FFF2-40B4-BE49-F238E27FC236}">
                <a16:creationId xmlns:a16="http://schemas.microsoft.com/office/drawing/2014/main" id="{B6012DB5-0996-411C-BD88-C3FD522C732D}"/>
              </a:ext>
            </a:extLst>
          </p:cNvPr>
          <p:cNvSpPr/>
          <p:nvPr/>
        </p:nvSpPr>
        <p:spPr>
          <a:xfrm rot="10800000">
            <a:off x="3587514" y="512673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45" name="Rectangle 2544">
            <a:extLst>
              <a:ext uri="{FF2B5EF4-FFF2-40B4-BE49-F238E27FC236}">
                <a16:creationId xmlns:a16="http://schemas.microsoft.com/office/drawing/2014/main" id="{66756744-2057-4BDE-A4C5-7EC465B6F288}"/>
              </a:ext>
            </a:extLst>
          </p:cNvPr>
          <p:cNvSpPr/>
          <p:nvPr/>
        </p:nvSpPr>
        <p:spPr>
          <a:xfrm rot="10800000">
            <a:off x="3403110" y="512673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46" name="Rectangle 2545">
            <a:extLst>
              <a:ext uri="{FF2B5EF4-FFF2-40B4-BE49-F238E27FC236}">
                <a16:creationId xmlns:a16="http://schemas.microsoft.com/office/drawing/2014/main" id="{9AF2402B-BDC1-44EF-BC4D-C39C4887FA27}"/>
              </a:ext>
            </a:extLst>
          </p:cNvPr>
          <p:cNvSpPr/>
          <p:nvPr/>
        </p:nvSpPr>
        <p:spPr>
          <a:xfrm rot="10800000">
            <a:off x="3034300" y="512673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47" name="Rectangle 2546">
            <a:extLst>
              <a:ext uri="{FF2B5EF4-FFF2-40B4-BE49-F238E27FC236}">
                <a16:creationId xmlns:a16="http://schemas.microsoft.com/office/drawing/2014/main" id="{B17699B8-8E95-4E18-AAA7-847F114C2C5E}"/>
              </a:ext>
            </a:extLst>
          </p:cNvPr>
          <p:cNvSpPr/>
          <p:nvPr/>
        </p:nvSpPr>
        <p:spPr>
          <a:xfrm rot="10800000">
            <a:off x="3218706" y="5126737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48" name="Rectangle 2547">
            <a:extLst>
              <a:ext uri="{FF2B5EF4-FFF2-40B4-BE49-F238E27FC236}">
                <a16:creationId xmlns:a16="http://schemas.microsoft.com/office/drawing/2014/main" id="{374E3DF0-280C-4C72-AE9D-AD30205C2B1B}"/>
              </a:ext>
            </a:extLst>
          </p:cNvPr>
          <p:cNvSpPr/>
          <p:nvPr/>
        </p:nvSpPr>
        <p:spPr>
          <a:xfrm rot="10800000">
            <a:off x="5984768" y="5126736"/>
            <a:ext cx="184403" cy="184402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49" name="Rectangle 2548">
            <a:extLst>
              <a:ext uri="{FF2B5EF4-FFF2-40B4-BE49-F238E27FC236}">
                <a16:creationId xmlns:a16="http://schemas.microsoft.com/office/drawing/2014/main" id="{65035D95-9A9F-45ED-962E-A1912C397CCF}"/>
              </a:ext>
            </a:extLst>
          </p:cNvPr>
          <p:cNvSpPr/>
          <p:nvPr/>
        </p:nvSpPr>
        <p:spPr>
          <a:xfrm rot="10800000">
            <a:off x="3495315" y="531114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50" name="Rectangle 2549">
            <a:extLst>
              <a:ext uri="{FF2B5EF4-FFF2-40B4-BE49-F238E27FC236}">
                <a16:creationId xmlns:a16="http://schemas.microsoft.com/office/drawing/2014/main" id="{763BFF9C-1258-43C9-841D-809B38018FDF}"/>
              </a:ext>
            </a:extLst>
          </p:cNvPr>
          <p:cNvSpPr/>
          <p:nvPr/>
        </p:nvSpPr>
        <p:spPr>
          <a:xfrm rot="10800000">
            <a:off x="3679719" y="531114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51" name="Rectangle 2550">
            <a:extLst>
              <a:ext uri="{FF2B5EF4-FFF2-40B4-BE49-F238E27FC236}">
                <a16:creationId xmlns:a16="http://schemas.microsoft.com/office/drawing/2014/main" id="{23D8FE89-8FCC-42B1-9DDA-A156E3DB62B0}"/>
              </a:ext>
            </a:extLst>
          </p:cNvPr>
          <p:cNvSpPr/>
          <p:nvPr/>
        </p:nvSpPr>
        <p:spPr>
          <a:xfrm rot="10800000">
            <a:off x="3403108" y="549554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52" name="Rectangle 2551">
            <a:extLst>
              <a:ext uri="{FF2B5EF4-FFF2-40B4-BE49-F238E27FC236}">
                <a16:creationId xmlns:a16="http://schemas.microsoft.com/office/drawing/2014/main" id="{691BBFA2-7554-4FB5-88D7-BE33FCF50D2F}"/>
              </a:ext>
            </a:extLst>
          </p:cNvPr>
          <p:cNvSpPr/>
          <p:nvPr/>
        </p:nvSpPr>
        <p:spPr>
          <a:xfrm rot="10800000">
            <a:off x="3310909" y="567995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53" name="Rectangle 2552">
            <a:extLst>
              <a:ext uri="{FF2B5EF4-FFF2-40B4-BE49-F238E27FC236}">
                <a16:creationId xmlns:a16="http://schemas.microsoft.com/office/drawing/2014/main" id="{EC94F6E0-B346-42A0-9F50-D634EFF3DF69}"/>
              </a:ext>
            </a:extLst>
          </p:cNvPr>
          <p:cNvSpPr/>
          <p:nvPr/>
        </p:nvSpPr>
        <p:spPr>
          <a:xfrm rot="10800000">
            <a:off x="3771918" y="549554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54" name="Rectangle 2553">
            <a:extLst>
              <a:ext uri="{FF2B5EF4-FFF2-40B4-BE49-F238E27FC236}">
                <a16:creationId xmlns:a16="http://schemas.microsoft.com/office/drawing/2014/main" id="{29D1A344-95E5-42BF-AA5C-51D974C5ED40}"/>
              </a:ext>
            </a:extLst>
          </p:cNvPr>
          <p:cNvSpPr/>
          <p:nvPr/>
        </p:nvSpPr>
        <p:spPr>
          <a:xfrm rot="10800000">
            <a:off x="3864127" y="567995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55" name="Rectangle 2554">
            <a:extLst>
              <a:ext uri="{FF2B5EF4-FFF2-40B4-BE49-F238E27FC236}">
                <a16:creationId xmlns:a16="http://schemas.microsoft.com/office/drawing/2014/main" id="{612BDE2E-0A1F-431F-8F97-0F30BD689C28}"/>
              </a:ext>
            </a:extLst>
          </p:cNvPr>
          <p:cNvSpPr/>
          <p:nvPr/>
        </p:nvSpPr>
        <p:spPr>
          <a:xfrm rot="10800000">
            <a:off x="3218704" y="623316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56" name="Rectangle 2555">
            <a:extLst>
              <a:ext uri="{FF2B5EF4-FFF2-40B4-BE49-F238E27FC236}">
                <a16:creationId xmlns:a16="http://schemas.microsoft.com/office/drawing/2014/main" id="{D14D233A-5C89-4B02-911F-DC888072E4A9}"/>
              </a:ext>
            </a:extLst>
          </p:cNvPr>
          <p:cNvSpPr/>
          <p:nvPr/>
        </p:nvSpPr>
        <p:spPr>
          <a:xfrm>
            <a:off x="5431564" y="402031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57" name="Rectangle 2556">
            <a:extLst>
              <a:ext uri="{FF2B5EF4-FFF2-40B4-BE49-F238E27FC236}">
                <a16:creationId xmlns:a16="http://schemas.microsoft.com/office/drawing/2014/main" id="{F5A8A5DB-09F6-4825-ABDF-C8564EA1DE10}"/>
              </a:ext>
            </a:extLst>
          </p:cNvPr>
          <p:cNvSpPr/>
          <p:nvPr/>
        </p:nvSpPr>
        <p:spPr>
          <a:xfrm>
            <a:off x="5800367" y="402031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58" name="Rectangle 2557">
            <a:extLst>
              <a:ext uri="{FF2B5EF4-FFF2-40B4-BE49-F238E27FC236}">
                <a16:creationId xmlns:a16="http://schemas.microsoft.com/office/drawing/2014/main" id="{4BD11746-98DF-43CF-BC43-64B87782EF31}"/>
              </a:ext>
            </a:extLst>
          </p:cNvPr>
          <p:cNvSpPr/>
          <p:nvPr/>
        </p:nvSpPr>
        <p:spPr>
          <a:xfrm>
            <a:off x="5615965" y="402031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59" name="Rectangle 2558">
            <a:extLst>
              <a:ext uri="{FF2B5EF4-FFF2-40B4-BE49-F238E27FC236}">
                <a16:creationId xmlns:a16="http://schemas.microsoft.com/office/drawing/2014/main" id="{1A351EF8-A8D4-4E9E-BE51-D5657F7DB29B}"/>
              </a:ext>
            </a:extLst>
          </p:cNvPr>
          <p:cNvSpPr/>
          <p:nvPr/>
        </p:nvSpPr>
        <p:spPr>
          <a:xfrm>
            <a:off x="5339362" y="420471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60" name="Rectangle 2559">
            <a:extLst>
              <a:ext uri="{FF2B5EF4-FFF2-40B4-BE49-F238E27FC236}">
                <a16:creationId xmlns:a16="http://schemas.microsoft.com/office/drawing/2014/main" id="{0475A1DF-39D8-4E16-9890-98CE5C072BA9}"/>
              </a:ext>
            </a:extLst>
          </p:cNvPr>
          <p:cNvSpPr/>
          <p:nvPr/>
        </p:nvSpPr>
        <p:spPr>
          <a:xfrm>
            <a:off x="5708167" y="420471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61" name="Rectangle 2560">
            <a:extLst>
              <a:ext uri="{FF2B5EF4-FFF2-40B4-BE49-F238E27FC236}">
                <a16:creationId xmlns:a16="http://schemas.microsoft.com/office/drawing/2014/main" id="{D74861E0-6D23-42BB-B07B-12D080DF2B2C}"/>
              </a:ext>
            </a:extLst>
          </p:cNvPr>
          <p:cNvSpPr/>
          <p:nvPr/>
        </p:nvSpPr>
        <p:spPr>
          <a:xfrm>
            <a:off x="5062753" y="438912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62" name="Rectangle 2561">
            <a:extLst>
              <a:ext uri="{FF2B5EF4-FFF2-40B4-BE49-F238E27FC236}">
                <a16:creationId xmlns:a16="http://schemas.microsoft.com/office/drawing/2014/main" id="{460E350F-5BCF-4DDC-903A-BE475E67B6E5}"/>
              </a:ext>
            </a:extLst>
          </p:cNvPr>
          <p:cNvSpPr/>
          <p:nvPr/>
        </p:nvSpPr>
        <p:spPr>
          <a:xfrm>
            <a:off x="5154956" y="457352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63" name="Rectangle 2562">
            <a:extLst>
              <a:ext uri="{FF2B5EF4-FFF2-40B4-BE49-F238E27FC236}">
                <a16:creationId xmlns:a16="http://schemas.microsoft.com/office/drawing/2014/main" id="{3320B0D2-B2C3-42DD-88CB-46F130A58E46}"/>
              </a:ext>
            </a:extLst>
          </p:cNvPr>
          <p:cNvSpPr/>
          <p:nvPr/>
        </p:nvSpPr>
        <p:spPr>
          <a:xfrm>
            <a:off x="3956327" y="3651504"/>
            <a:ext cx="184402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64" name="Rectangle 2563">
            <a:extLst>
              <a:ext uri="{FF2B5EF4-FFF2-40B4-BE49-F238E27FC236}">
                <a16:creationId xmlns:a16="http://schemas.microsoft.com/office/drawing/2014/main" id="{14178937-14AB-43D5-988D-1B727337DD14}"/>
              </a:ext>
            </a:extLst>
          </p:cNvPr>
          <p:cNvSpPr/>
          <p:nvPr/>
        </p:nvSpPr>
        <p:spPr>
          <a:xfrm>
            <a:off x="3771922" y="3651504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65" name="Rectangle 2564">
            <a:extLst>
              <a:ext uri="{FF2B5EF4-FFF2-40B4-BE49-F238E27FC236}">
                <a16:creationId xmlns:a16="http://schemas.microsoft.com/office/drawing/2014/main" id="{E8ECD0AA-5CFF-48AB-8C54-1D70839FF190}"/>
              </a:ext>
            </a:extLst>
          </p:cNvPr>
          <p:cNvSpPr/>
          <p:nvPr/>
        </p:nvSpPr>
        <p:spPr>
          <a:xfrm rot="10800000">
            <a:off x="3771918" y="623316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66" name="Rectangle 2565">
            <a:extLst>
              <a:ext uri="{FF2B5EF4-FFF2-40B4-BE49-F238E27FC236}">
                <a16:creationId xmlns:a16="http://schemas.microsoft.com/office/drawing/2014/main" id="{F2FC7F60-1421-4628-8B26-82514A0D1A82}"/>
              </a:ext>
            </a:extLst>
          </p:cNvPr>
          <p:cNvSpPr/>
          <p:nvPr/>
        </p:nvSpPr>
        <p:spPr>
          <a:xfrm rot="10800000">
            <a:off x="4048532" y="604875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67" name="Rectangle 2566">
            <a:extLst>
              <a:ext uri="{FF2B5EF4-FFF2-40B4-BE49-F238E27FC236}">
                <a16:creationId xmlns:a16="http://schemas.microsoft.com/office/drawing/2014/main" id="{41D2439E-B5CC-4141-AC97-C4ED39D7F00C}"/>
              </a:ext>
            </a:extLst>
          </p:cNvPr>
          <p:cNvSpPr/>
          <p:nvPr/>
        </p:nvSpPr>
        <p:spPr>
          <a:xfrm rot="10800000">
            <a:off x="3956323" y="623316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68" name="Rectangle 2567">
            <a:extLst>
              <a:ext uri="{FF2B5EF4-FFF2-40B4-BE49-F238E27FC236}">
                <a16:creationId xmlns:a16="http://schemas.microsoft.com/office/drawing/2014/main" id="{0DF1A932-4647-4106-B21C-D8534C73513F}"/>
              </a:ext>
            </a:extLst>
          </p:cNvPr>
          <p:cNvSpPr/>
          <p:nvPr/>
        </p:nvSpPr>
        <p:spPr>
          <a:xfrm rot="10800000">
            <a:off x="4140728" y="623316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69" name="Rectangle 2568">
            <a:extLst>
              <a:ext uri="{FF2B5EF4-FFF2-40B4-BE49-F238E27FC236}">
                <a16:creationId xmlns:a16="http://schemas.microsoft.com/office/drawing/2014/main" id="{DC5E5813-B91F-401E-BE36-CC053DBE6E18}"/>
              </a:ext>
            </a:extLst>
          </p:cNvPr>
          <p:cNvSpPr/>
          <p:nvPr/>
        </p:nvSpPr>
        <p:spPr>
          <a:xfrm rot="10800000">
            <a:off x="3864127" y="641756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70" name="Rectangle 2569">
            <a:extLst>
              <a:ext uri="{FF2B5EF4-FFF2-40B4-BE49-F238E27FC236}">
                <a16:creationId xmlns:a16="http://schemas.microsoft.com/office/drawing/2014/main" id="{F6E80932-8E0A-4183-A278-3C8DC0137D13}"/>
              </a:ext>
            </a:extLst>
          </p:cNvPr>
          <p:cNvSpPr/>
          <p:nvPr/>
        </p:nvSpPr>
        <p:spPr>
          <a:xfrm>
            <a:off x="5247155" y="3651504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71" name="Rectangle 2570">
            <a:extLst>
              <a:ext uri="{FF2B5EF4-FFF2-40B4-BE49-F238E27FC236}">
                <a16:creationId xmlns:a16="http://schemas.microsoft.com/office/drawing/2014/main" id="{AFADD651-ED2D-466A-B447-D5FA9464F53D}"/>
              </a:ext>
            </a:extLst>
          </p:cNvPr>
          <p:cNvSpPr/>
          <p:nvPr/>
        </p:nvSpPr>
        <p:spPr>
          <a:xfrm>
            <a:off x="5154955" y="3835909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72" name="Rectangle 2571">
            <a:extLst>
              <a:ext uri="{FF2B5EF4-FFF2-40B4-BE49-F238E27FC236}">
                <a16:creationId xmlns:a16="http://schemas.microsoft.com/office/drawing/2014/main" id="{F6071260-23E4-4152-A27B-4B449C0210DA}"/>
              </a:ext>
            </a:extLst>
          </p:cNvPr>
          <p:cNvSpPr/>
          <p:nvPr/>
        </p:nvSpPr>
        <p:spPr>
          <a:xfrm>
            <a:off x="5523765" y="457352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73" name="Rectangle 2572">
            <a:extLst>
              <a:ext uri="{FF2B5EF4-FFF2-40B4-BE49-F238E27FC236}">
                <a16:creationId xmlns:a16="http://schemas.microsoft.com/office/drawing/2014/main" id="{52B43A89-2128-4568-98DC-91237E055A98}"/>
              </a:ext>
            </a:extLst>
          </p:cNvPr>
          <p:cNvSpPr/>
          <p:nvPr/>
        </p:nvSpPr>
        <p:spPr>
          <a:xfrm rot="10800000">
            <a:off x="5154950" y="641756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74" name="Rectangle 2573">
            <a:extLst>
              <a:ext uri="{FF2B5EF4-FFF2-40B4-BE49-F238E27FC236}">
                <a16:creationId xmlns:a16="http://schemas.microsoft.com/office/drawing/2014/main" id="{926438BF-9339-4183-B63A-2A245EC12273}"/>
              </a:ext>
            </a:extLst>
          </p:cNvPr>
          <p:cNvSpPr/>
          <p:nvPr/>
        </p:nvSpPr>
        <p:spPr>
          <a:xfrm rot="10800000">
            <a:off x="5708165" y="531114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75" name="Rectangle 2574">
            <a:extLst>
              <a:ext uri="{FF2B5EF4-FFF2-40B4-BE49-F238E27FC236}">
                <a16:creationId xmlns:a16="http://schemas.microsoft.com/office/drawing/2014/main" id="{B7D1110D-3305-4798-87B4-386FD92122A1}"/>
              </a:ext>
            </a:extLst>
          </p:cNvPr>
          <p:cNvSpPr/>
          <p:nvPr/>
        </p:nvSpPr>
        <p:spPr>
          <a:xfrm rot="10800000">
            <a:off x="5615960" y="549554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76" name="Rectangle 2575">
            <a:extLst>
              <a:ext uri="{FF2B5EF4-FFF2-40B4-BE49-F238E27FC236}">
                <a16:creationId xmlns:a16="http://schemas.microsoft.com/office/drawing/2014/main" id="{F5D081C7-D2A3-40B8-B6FD-8EA15B56A20B}"/>
              </a:ext>
            </a:extLst>
          </p:cNvPr>
          <p:cNvSpPr/>
          <p:nvPr/>
        </p:nvSpPr>
        <p:spPr>
          <a:xfrm>
            <a:off x="3218709" y="438912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77" name="Rectangle 2576">
            <a:extLst>
              <a:ext uri="{FF2B5EF4-FFF2-40B4-BE49-F238E27FC236}">
                <a16:creationId xmlns:a16="http://schemas.microsoft.com/office/drawing/2014/main" id="{3F75AD32-007A-4650-8584-1C8CEA0A8A3E}"/>
              </a:ext>
            </a:extLst>
          </p:cNvPr>
          <p:cNvSpPr/>
          <p:nvPr/>
        </p:nvSpPr>
        <p:spPr>
          <a:xfrm>
            <a:off x="3310910" y="457352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78" name="Rectangle 2577">
            <a:extLst>
              <a:ext uri="{FF2B5EF4-FFF2-40B4-BE49-F238E27FC236}">
                <a16:creationId xmlns:a16="http://schemas.microsoft.com/office/drawing/2014/main" id="{61524724-ABA5-426A-AD0D-C25947236336}"/>
              </a:ext>
            </a:extLst>
          </p:cNvPr>
          <p:cNvSpPr/>
          <p:nvPr/>
        </p:nvSpPr>
        <p:spPr>
          <a:xfrm>
            <a:off x="3126507" y="494233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79" name="Rectangle 2578">
            <a:extLst>
              <a:ext uri="{FF2B5EF4-FFF2-40B4-BE49-F238E27FC236}">
                <a16:creationId xmlns:a16="http://schemas.microsoft.com/office/drawing/2014/main" id="{358E9C2C-A1A7-406F-9B2E-FD6460048005}"/>
              </a:ext>
            </a:extLst>
          </p:cNvPr>
          <p:cNvSpPr/>
          <p:nvPr/>
        </p:nvSpPr>
        <p:spPr>
          <a:xfrm rot="10800000">
            <a:off x="5800364" y="512673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80" name="Rectangle 2579">
            <a:extLst>
              <a:ext uri="{FF2B5EF4-FFF2-40B4-BE49-F238E27FC236}">
                <a16:creationId xmlns:a16="http://schemas.microsoft.com/office/drawing/2014/main" id="{C4C19ABC-0AE3-4D62-8388-A9237B9C1530}"/>
              </a:ext>
            </a:extLst>
          </p:cNvPr>
          <p:cNvSpPr/>
          <p:nvPr/>
        </p:nvSpPr>
        <p:spPr>
          <a:xfrm rot="10800000">
            <a:off x="5892569" y="531114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81" name="Rectangle 2580">
            <a:extLst>
              <a:ext uri="{FF2B5EF4-FFF2-40B4-BE49-F238E27FC236}">
                <a16:creationId xmlns:a16="http://schemas.microsoft.com/office/drawing/2014/main" id="{A258165F-8082-45D0-913F-2E80E4E5DB1C}"/>
              </a:ext>
            </a:extLst>
          </p:cNvPr>
          <p:cNvSpPr/>
          <p:nvPr/>
        </p:nvSpPr>
        <p:spPr>
          <a:xfrm rot="10800000">
            <a:off x="5708165" y="567994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82" name="Rectangle 2581">
            <a:extLst>
              <a:ext uri="{FF2B5EF4-FFF2-40B4-BE49-F238E27FC236}">
                <a16:creationId xmlns:a16="http://schemas.microsoft.com/office/drawing/2014/main" id="{0D955A16-5061-49A3-9E42-31D97FC59917}"/>
              </a:ext>
            </a:extLst>
          </p:cNvPr>
          <p:cNvSpPr/>
          <p:nvPr/>
        </p:nvSpPr>
        <p:spPr>
          <a:xfrm rot="10800000">
            <a:off x="5892572" y="567994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83" name="Rectangle 2582">
            <a:extLst>
              <a:ext uri="{FF2B5EF4-FFF2-40B4-BE49-F238E27FC236}">
                <a16:creationId xmlns:a16="http://schemas.microsoft.com/office/drawing/2014/main" id="{0C2FAD7B-74DD-4F3B-BE78-73DC354C12AF}"/>
              </a:ext>
            </a:extLst>
          </p:cNvPr>
          <p:cNvSpPr/>
          <p:nvPr/>
        </p:nvSpPr>
        <p:spPr>
          <a:xfrm rot="10800000">
            <a:off x="5800365" y="623316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84" name="Rectangle 2583">
            <a:extLst>
              <a:ext uri="{FF2B5EF4-FFF2-40B4-BE49-F238E27FC236}">
                <a16:creationId xmlns:a16="http://schemas.microsoft.com/office/drawing/2014/main" id="{3CD0D68C-1154-4639-ACBD-539F5EB90E9D}"/>
              </a:ext>
            </a:extLst>
          </p:cNvPr>
          <p:cNvSpPr/>
          <p:nvPr/>
        </p:nvSpPr>
        <p:spPr>
          <a:xfrm rot="10800000">
            <a:off x="5892563" y="641756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85" name="Rectangle 2584">
            <a:extLst>
              <a:ext uri="{FF2B5EF4-FFF2-40B4-BE49-F238E27FC236}">
                <a16:creationId xmlns:a16="http://schemas.microsoft.com/office/drawing/2014/main" id="{33435077-D8F9-4866-8036-43481F24FE77}"/>
              </a:ext>
            </a:extLst>
          </p:cNvPr>
          <p:cNvSpPr/>
          <p:nvPr/>
        </p:nvSpPr>
        <p:spPr>
          <a:xfrm rot="10800000">
            <a:off x="5431557" y="586435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86" name="Rectangle 2585">
            <a:extLst>
              <a:ext uri="{FF2B5EF4-FFF2-40B4-BE49-F238E27FC236}">
                <a16:creationId xmlns:a16="http://schemas.microsoft.com/office/drawing/2014/main" id="{117CD76F-27A4-4BC5-9F4E-1FAF51F699F9}"/>
              </a:ext>
            </a:extLst>
          </p:cNvPr>
          <p:cNvSpPr/>
          <p:nvPr/>
        </p:nvSpPr>
        <p:spPr>
          <a:xfrm rot="10800000">
            <a:off x="5339361" y="604875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87" name="Rectangle 2586">
            <a:extLst>
              <a:ext uri="{FF2B5EF4-FFF2-40B4-BE49-F238E27FC236}">
                <a16:creationId xmlns:a16="http://schemas.microsoft.com/office/drawing/2014/main" id="{3E793190-08A8-46B4-BFBF-A2FC8691564F}"/>
              </a:ext>
            </a:extLst>
          </p:cNvPr>
          <p:cNvSpPr/>
          <p:nvPr/>
        </p:nvSpPr>
        <p:spPr>
          <a:xfrm rot="10800000">
            <a:off x="5523765" y="604875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88" name="Rectangle 2587">
            <a:extLst>
              <a:ext uri="{FF2B5EF4-FFF2-40B4-BE49-F238E27FC236}">
                <a16:creationId xmlns:a16="http://schemas.microsoft.com/office/drawing/2014/main" id="{2FF52431-C97B-4837-8070-3F87CF0AC20D}"/>
              </a:ext>
            </a:extLst>
          </p:cNvPr>
          <p:cNvSpPr/>
          <p:nvPr/>
        </p:nvSpPr>
        <p:spPr>
          <a:xfrm rot="10800000">
            <a:off x="5431562" y="6233160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89" name="Rectangle 2588">
            <a:extLst>
              <a:ext uri="{FF2B5EF4-FFF2-40B4-BE49-F238E27FC236}">
                <a16:creationId xmlns:a16="http://schemas.microsoft.com/office/drawing/2014/main" id="{49639486-93D4-43EF-9DBF-C30496B48B65}"/>
              </a:ext>
            </a:extLst>
          </p:cNvPr>
          <p:cNvSpPr/>
          <p:nvPr/>
        </p:nvSpPr>
        <p:spPr>
          <a:xfrm rot="10800000">
            <a:off x="4970553" y="567994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90" name="Rectangle 2589">
            <a:extLst>
              <a:ext uri="{FF2B5EF4-FFF2-40B4-BE49-F238E27FC236}">
                <a16:creationId xmlns:a16="http://schemas.microsoft.com/office/drawing/2014/main" id="{58090181-9929-4C42-83E1-4D3641FFCF59}"/>
              </a:ext>
            </a:extLst>
          </p:cNvPr>
          <p:cNvSpPr/>
          <p:nvPr/>
        </p:nvSpPr>
        <p:spPr>
          <a:xfrm rot="10800000">
            <a:off x="5062749" y="586435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91" name="Rectangle 2590">
            <a:extLst>
              <a:ext uri="{FF2B5EF4-FFF2-40B4-BE49-F238E27FC236}">
                <a16:creationId xmlns:a16="http://schemas.microsoft.com/office/drawing/2014/main" id="{FF1C8E77-1093-43A8-9AA9-A225C6D6A959}"/>
              </a:ext>
            </a:extLst>
          </p:cNvPr>
          <p:cNvSpPr/>
          <p:nvPr/>
        </p:nvSpPr>
        <p:spPr>
          <a:xfrm rot="10800000">
            <a:off x="4878345" y="586435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92" name="Rectangle 2591">
            <a:extLst>
              <a:ext uri="{FF2B5EF4-FFF2-40B4-BE49-F238E27FC236}">
                <a16:creationId xmlns:a16="http://schemas.microsoft.com/office/drawing/2014/main" id="{D40FFFAD-99A6-489C-9877-E1AD99B77049}"/>
              </a:ext>
            </a:extLst>
          </p:cNvPr>
          <p:cNvSpPr/>
          <p:nvPr/>
        </p:nvSpPr>
        <p:spPr>
          <a:xfrm rot="10800000">
            <a:off x="4970553" y="604875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93" name="Rectangle 2592">
            <a:extLst>
              <a:ext uri="{FF2B5EF4-FFF2-40B4-BE49-F238E27FC236}">
                <a16:creationId xmlns:a16="http://schemas.microsoft.com/office/drawing/2014/main" id="{FE3C6DFF-7373-4BF0-AC75-1CBB29A0833D}"/>
              </a:ext>
            </a:extLst>
          </p:cNvPr>
          <p:cNvSpPr/>
          <p:nvPr/>
        </p:nvSpPr>
        <p:spPr>
          <a:xfrm rot="10800000">
            <a:off x="4693946" y="623316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94" name="Rectangle 2593">
            <a:extLst>
              <a:ext uri="{FF2B5EF4-FFF2-40B4-BE49-F238E27FC236}">
                <a16:creationId xmlns:a16="http://schemas.microsoft.com/office/drawing/2014/main" id="{DA8F67BC-B6EE-4635-A086-CB144E906A52}"/>
              </a:ext>
            </a:extLst>
          </p:cNvPr>
          <p:cNvSpPr/>
          <p:nvPr/>
        </p:nvSpPr>
        <p:spPr>
          <a:xfrm rot="10800000">
            <a:off x="3495315" y="641756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95" name="Rectangle 2594">
            <a:extLst>
              <a:ext uri="{FF2B5EF4-FFF2-40B4-BE49-F238E27FC236}">
                <a16:creationId xmlns:a16="http://schemas.microsoft.com/office/drawing/2014/main" id="{6C288E60-468E-44FF-85EC-71D81BDDDEB0}"/>
              </a:ext>
            </a:extLst>
          </p:cNvPr>
          <p:cNvSpPr/>
          <p:nvPr/>
        </p:nvSpPr>
        <p:spPr>
          <a:xfrm>
            <a:off x="4325136" y="3651504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96" name="Rectangle 2595">
            <a:extLst>
              <a:ext uri="{FF2B5EF4-FFF2-40B4-BE49-F238E27FC236}">
                <a16:creationId xmlns:a16="http://schemas.microsoft.com/office/drawing/2014/main" id="{3A029D4B-5B63-429C-AEE2-39354B70326A}"/>
              </a:ext>
            </a:extLst>
          </p:cNvPr>
          <p:cNvSpPr/>
          <p:nvPr/>
        </p:nvSpPr>
        <p:spPr>
          <a:xfrm>
            <a:off x="5062751" y="3651504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97" name="Rectangle 2596">
            <a:extLst>
              <a:ext uri="{FF2B5EF4-FFF2-40B4-BE49-F238E27FC236}">
                <a16:creationId xmlns:a16="http://schemas.microsoft.com/office/drawing/2014/main" id="{A22F9D1D-2A84-4A22-974E-4D98C174F7BF}"/>
              </a:ext>
            </a:extLst>
          </p:cNvPr>
          <p:cNvSpPr/>
          <p:nvPr/>
        </p:nvSpPr>
        <p:spPr>
          <a:xfrm>
            <a:off x="3956331" y="402031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98" name="Rectangle 2597">
            <a:extLst>
              <a:ext uri="{FF2B5EF4-FFF2-40B4-BE49-F238E27FC236}">
                <a16:creationId xmlns:a16="http://schemas.microsoft.com/office/drawing/2014/main" id="{C463B140-8CC2-4E02-A5AD-836792699F20}"/>
              </a:ext>
            </a:extLst>
          </p:cNvPr>
          <p:cNvSpPr/>
          <p:nvPr/>
        </p:nvSpPr>
        <p:spPr>
          <a:xfrm>
            <a:off x="4325140" y="402031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599" name="Rectangle 2598">
            <a:extLst>
              <a:ext uri="{FF2B5EF4-FFF2-40B4-BE49-F238E27FC236}">
                <a16:creationId xmlns:a16="http://schemas.microsoft.com/office/drawing/2014/main" id="{6965B460-C51C-4403-AE06-FE7397D28D5A}"/>
              </a:ext>
            </a:extLst>
          </p:cNvPr>
          <p:cNvSpPr/>
          <p:nvPr/>
        </p:nvSpPr>
        <p:spPr>
          <a:xfrm>
            <a:off x="3403113" y="402031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00" name="Rectangle 2599">
            <a:extLst>
              <a:ext uri="{FF2B5EF4-FFF2-40B4-BE49-F238E27FC236}">
                <a16:creationId xmlns:a16="http://schemas.microsoft.com/office/drawing/2014/main" id="{7C22F758-597E-47BC-BC58-DFFB57182FBD}"/>
              </a:ext>
            </a:extLst>
          </p:cNvPr>
          <p:cNvSpPr/>
          <p:nvPr/>
        </p:nvSpPr>
        <p:spPr>
          <a:xfrm>
            <a:off x="3587516" y="402031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01" name="Rectangle 2600">
            <a:extLst>
              <a:ext uri="{FF2B5EF4-FFF2-40B4-BE49-F238E27FC236}">
                <a16:creationId xmlns:a16="http://schemas.microsoft.com/office/drawing/2014/main" id="{CA51435F-0FFF-4149-BA29-E942AE0BAA11}"/>
              </a:ext>
            </a:extLst>
          </p:cNvPr>
          <p:cNvSpPr/>
          <p:nvPr/>
        </p:nvSpPr>
        <p:spPr>
          <a:xfrm>
            <a:off x="3495314" y="420471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02" name="Rectangle 2601">
            <a:extLst>
              <a:ext uri="{FF2B5EF4-FFF2-40B4-BE49-F238E27FC236}">
                <a16:creationId xmlns:a16="http://schemas.microsoft.com/office/drawing/2014/main" id="{F6EC19E3-8475-4968-A439-997999B2010D}"/>
              </a:ext>
            </a:extLst>
          </p:cNvPr>
          <p:cNvSpPr/>
          <p:nvPr/>
        </p:nvSpPr>
        <p:spPr>
          <a:xfrm>
            <a:off x="3864128" y="420471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03" name="Rectangle 2602">
            <a:extLst>
              <a:ext uri="{FF2B5EF4-FFF2-40B4-BE49-F238E27FC236}">
                <a16:creationId xmlns:a16="http://schemas.microsoft.com/office/drawing/2014/main" id="{64444ABA-C079-47C2-87B4-E1844506F5E9}"/>
              </a:ext>
            </a:extLst>
          </p:cNvPr>
          <p:cNvSpPr/>
          <p:nvPr/>
        </p:nvSpPr>
        <p:spPr>
          <a:xfrm>
            <a:off x="4048533" y="420471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04" name="Rectangle 2603">
            <a:extLst>
              <a:ext uri="{FF2B5EF4-FFF2-40B4-BE49-F238E27FC236}">
                <a16:creationId xmlns:a16="http://schemas.microsoft.com/office/drawing/2014/main" id="{33E52F4B-C059-416E-BDFF-5739BD6C8EBF}"/>
              </a:ext>
            </a:extLst>
          </p:cNvPr>
          <p:cNvSpPr/>
          <p:nvPr/>
        </p:nvSpPr>
        <p:spPr>
          <a:xfrm>
            <a:off x="3956329" y="438912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05" name="Rectangle 2604">
            <a:extLst>
              <a:ext uri="{FF2B5EF4-FFF2-40B4-BE49-F238E27FC236}">
                <a16:creationId xmlns:a16="http://schemas.microsoft.com/office/drawing/2014/main" id="{61EEAEC4-60DA-4FD7-9B27-001CDB3D16BE}"/>
              </a:ext>
            </a:extLst>
          </p:cNvPr>
          <p:cNvSpPr/>
          <p:nvPr/>
        </p:nvSpPr>
        <p:spPr>
          <a:xfrm>
            <a:off x="4325138" y="438912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06" name="Rectangle 2605">
            <a:extLst>
              <a:ext uri="{FF2B5EF4-FFF2-40B4-BE49-F238E27FC236}">
                <a16:creationId xmlns:a16="http://schemas.microsoft.com/office/drawing/2014/main" id="{C570406F-F872-4EC2-A9AF-1AC2129E029F}"/>
              </a:ext>
            </a:extLst>
          </p:cNvPr>
          <p:cNvSpPr/>
          <p:nvPr/>
        </p:nvSpPr>
        <p:spPr>
          <a:xfrm>
            <a:off x="3679721" y="457352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07" name="Rectangle 2606">
            <a:extLst>
              <a:ext uri="{FF2B5EF4-FFF2-40B4-BE49-F238E27FC236}">
                <a16:creationId xmlns:a16="http://schemas.microsoft.com/office/drawing/2014/main" id="{B4B6DC3B-6EE6-493D-8FA0-C5B53B5934BE}"/>
              </a:ext>
            </a:extLst>
          </p:cNvPr>
          <p:cNvSpPr/>
          <p:nvPr/>
        </p:nvSpPr>
        <p:spPr>
          <a:xfrm>
            <a:off x="3587515" y="475792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08" name="Rectangle 2607">
            <a:extLst>
              <a:ext uri="{FF2B5EF4-FFF2-40B4-BE49-F238E27FC236}">
                <a16:creationId xmlns:a16="http://schemas.microsoft.com/office/drawing/2014/main" id="{2A070383-74A9-4D6C-9E23-320BE7CE3422}"/>
              </a:ext>
            </a:extLst>
          </p:cNvPr>
          <p:cNvSpPr/>
          <p:nvPr/>
        </p:nvSpPr>
        <p:spPr>
          <a:xfrm>
            <a:off x="4232938" y="457352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09" name="Rectangle 2608">
            <a:extLst>
              <a:ext uri="{FF2B5EF4-FFF2-40B4-BE49-F238E27FC236}">
                <a16:creationId xmlns:a16="http://schemas.microsoft.com/office/drawing/2014/main" id="{9931AC8D-FC7F-4404-BC96-35C9CF3DF75D}"/>
              </a:ext>
            </a:extLst>
          </p:cNvPr>
          <p:cNvSpPr/>
          <p:nvPr/>
        </p:nvSpPr>
        <p:spPr>
          <a:xfrm>
            <a:off x="4325137" y="475792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10" name="Rectangle 2609">
            <a:extLst>
              <a:ext uri="{FF2B5EF4-FFF2-40B4-BE49-F238E27FC236}">
                <a16:creationId xmlns:a16="http://schemas.microsoft.com/office/drawing/2014/main" id="{C18043BD-3F30-419B-AA91-6CFD0E667F59}"/>
              </a:ext>
            </a:extLst>
          </p:cNvPr>
          <p:cNvSpPr/>
          <p:nvPr/>
        </p:nvSpPr>
        <p:spPr>
          <a:xfrm>
            <a:off x="3679721" y="494233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11" name="Rectangle 2610">
            <a:extLst>
              <a:ext uri="{FF2B5EF4-FFF2-40B4-BE49-F238E27FC236}">
                <a16:creationId xmlns:a16="http://schemas.microsoft.com/office/drawing/2014/main" id="{C81779AE-E164-46D0-BE76-18BFF64B94CB}"/>
              </a:ext>
            </a:extLst>
          </p:cNvPr>
          <p:cNvSpPr/>
          <p:nvPr/>
        </p:nvSpPr>
        <p:spPr>
          <a:xfrm>
            <a:off x="4601745" y="457352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12" name="Rectangle 2611">
            <a:extLst>
              <a:ext uri="{FF2B5EF4-FFF2-40B4-BE49-F238E27FC236}">
                <a16:creationId xmlns:a16="http://schemas.microsoft.com/office/drawing/2014/main" id="{211CCDE1-C36F-415D-8F6B-371BB4CE7765}"/>
              </a:ext>
            </a:extLst>
          </p:cNvPr>
          <p:cNvSpPr/>
          <p:nvPr/>
        </p:nvSpPr>
        <p:spPr>
          <a:xfrm>
            <a:off x="4509539" y="475792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13" name="Rectangle 2612">
            <a:extLst>
              <a:ext uri="{FF2B5EF4-FFF2-40B4-BE49-F238E27FC236}">
                <a16:creationId xmlns:a16="http://schemas.microsoft.com/office/drawing/2014/main" id="{562DE4A1-3041-4FC8-AA2C-3789716C9DEF}"/>
              </a:ext>
            </a:extLst>
          </p:cNvPr>
          <p:cNvSpPr/>
          <p:nvPr/>
        </p:nvSpPr>
        <p:spPr>
          <a:xfrm>
            <a:off x="4417340" y="3835909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14" name="Rectangle 2613">
            <a:extLst>
              <a:ext uri="{FF2B5EF4-FFF2-40B4-BE49-F238E27FC236}">
                <a16:creationId xmlns:a16="http://schemas.microsoft.com/office/drawing/2014/main" id="{7064D727-FEEF-4482-B9D8-3B27C966A73B}"/>
              </a:ext>
            </a:extLst>
          </p:cNvPr>
          <p:cNvSpPr/>
          <p:nvPr/>
        </p:nvSpPr>
        <p:spPr>
          <a:xfrm>
            <a:off x="4509542" y="402031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15" name="Rectangle 2614">
            <a:extLst>
              <a:ext uri="{FF2B5EF4-FFF2-40B4-BE49-F238E27FC236}">
                <a16:creationId xmlns:a16="http://schemas.microsoft.com/office/drawing/2014/main" id="{B95DD56F-FA48-43FB-8269-12DF66A39F6E}"/>
              </a:ext>
            </a:extLst>
          </p:cNvPr>
          <p:cNvSpPr/>
          <p:nvPr/>
        </p:nvSpPr>
        <p:spPr>
          <a:xfrm>
            <a:off x="4601745" y="420471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16" name="Rectangle 2615">
            <a:extLst>
              <a:ext uri="{FF2B5EF4-FFF2-40B4-BE49-F238E27FC236}">
                <a16:creationId xmlns:a16="http://schemas.microsoft.com/office/drawing/2014/main" id="{60634631-9349-43CD-854E-E5C9ADCAA189}"/>
              </a:ext>
            </a:extLst>
          </p:cNvPr>
          <p:cNvSpPr/>
          <p:nvPr/>
        </p:nvSpPr>
        <p:spPr>
          <a:xfrm>
            <a:off x="4970553" y="494233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17" name="Rectangle 2616">
            <a:extLst>
              <a:ext uri="{FF2B5EF4-FFF2-40B4-BE49-F238E27FC236}">
                <a16:creationId xmlns:a16="http://schemas.microsoft.com/office/drawing/2014/main" id="{A4B0D5B7-B239-4514-A044-4F3C439C6AD7}"/>
              </a:ext>
            </a:extLst>
          </p:cNvPr>
          <p:cNvSpPr/>
          <p:nvPr/>
        </p:nvSpPr>
        <p:spPr>
          <a:xfrm rot="10800000">
            <a:off x="5247155" y="512673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18" name="Rectangle 2617">
            <a:extLst>
              <a:ext uri="{FF2B5EF4-FFF2-40B4-BE49-F238E27FC236}">
                <a16:creationId xmlns:a16="http://schemas.microsoft.com/office/drawing/2014/main" id="{8B3BBDEB-2C04-4957-9061-6F7DCCAC9941}"/>
              </a:ext>
            </a:extLst>
          </p:cNvPr>
          <p:cNvSpPr/>
          <p:nvPr/>
        </p:nvSpPr>
        <p:spPr>
          <a:xfrm rot="10800000">
            <a:off x="4878347" y="512673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19" name="Rectangle 2618">
            <a:extLst>
              <a:ext uri="{FF2B5EF4-FFF2-40B4-BE49-F238E27FC236}">
                <a16:creationId xmlns:a16="http://schemas.microsoft.com/office/drawing/2014/main" id="{97A295BE-0848-45B2-90F7-AAD99A885023}"/>
              </a:ext>
            </a:extLst>
          </p:cNvPr>
          <p:cNvSpPr/>
          <p:nvPr/>
        </p:nvSpPr>
        <p:spPr>
          <a:xfrm>
            <a:off x="3495319" y="494233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20" name="Rectangle 2619">
            <a:extLst>
              <a:ext uri="{FF2B5EF4-FFF2-40B4-BE49-F238E27FC236}">
                <a16:creationId xmlns:a16="http://schemas.microsoft.com/office/drawing/2014/main" id="{A302CDC0-C861-423F-9047-7B789EC711F9}"/>
              </a:ext>
            </a:extLst>
          </p:cNvPr>
          <p:cNvSpPr/>
          <p:nvPr/>
        </p:nvSpPr>
        <p:spPr>
          <a:xfrm rot="10800000">
            <a:off x="4325132" y="549554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21" name="Rectangle 2620">
            <a:extLst>
              <a:ext uri="{FF2B5EF4-FFF2-40B4-BE49-F238E27FC236}">
                <a16:creationId xmlns:a16="http://schemas.microsoft.com/office/drawing/2014/main" id="{A41E7D71-4FB0-4363-A965-5F70D93E3B44}"/>
              </a:ext>
            </a:extLst>
          </p:cNvPr>
          <p:cNvSpPr/>
          <p:nvPr/>
        </p:nvSpPr>
        <p:spPr>
          <a:xfrm rot="10800000">
            <a:off x="4417341" y="531114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22" name="Rectangle 2621">
            <a:extLst>
              <a:ext uri="{FF2B5EF4-FFF2-40B4-BE49-F238E27FC236}">
                <a16:creationId xmlns:a16="http://schemas.microsoft.com/office/drawing/2014/main" id="{96B96920-564F-4552-81CF-06487263EFF4}"/>
              </a:ext>
            </a:extLst>
          </p:cNvPr>
          <p:cNvSpPr/>
          <p:nvPr/>
        </p:nvSpPr>
        <p:spPr>
          <a:xfrm rot="10800000">
            <a:off x="4601745" y="641756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23" name="Rectangle 2622">
            <a:extLst>
              <a:ext uri="{FF2B5EF4-FFF2-40B4-BE49-F238E27FC236}">
                <a16:creationId xmlns:a16="http://schemas.microsoft.com/office/drawing/2014/main" id="{10CC4754-BBC4-402F-A58B-974488ACC96F}"/>
              </a:ext>
            </a:extLst>
          </p:cNvPr>
          <p:cNvSpPr/>
          <p:nvPr/>
        </p:nvSpPr>
        <p:spPr>
          <a:xfrm rot="10800000">
            <a:off x="4601745" y="567994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24" name="Rectangle 2623">
            <a:extLst>
              <a:ext uri="{FF2B5EF4-FFF2-40B4-BE49-F238E27FC236}">
                <a16:creationId xmlns:a16="http://schemas.microsoft.com/office/drawing/2014/main" id="{770D31B8-CD93-410F-9B54-FDFC72D8DB44}"/>
              </a:ext>
            </a:extLst>
          </p:cNvPr>
          <p:cNvSpPr/>
          <p:nvPr/>
        </p:nvSpPr>
        <p:spPr>
          <a:xfrm rot="10800000">
            <a:off x="4325132" y="586435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25" name="Rectangle 2624">
            <a:extLst>
              <a:ext uri="{FF2B5EF4-FFF2-40B4-BE49-F238E27FC236}">
                <a16:creationId xmlns:a16="http://schemas.microsoft.com/office/drawing/2014/main" id="{A358E7FA-4F3F-42F8-AFFA-212D7AA33711}"/>
              </a:ext>
            </a:extLst>
          </p:cNvPr>
          <p:cNvSpPr/>
          <p:nvPr/>
        </p:nvSpPr>
        <p:spPr>
          <a:xfrm rot="10800000">
            <a:off x="4601745" y="531114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26" name="Rectangle 2625">
            <a:extLst>
              <a:ext uri="{FF2B5EF4-FFF2-40B4-BE49-F238E27FC236}">
                <a16:creationId xmlns:a16="http://schemas.microsoft.com/office/drawing/2014/main" id="{68066EEB-6313-40F4-ACE0-77696E3A7ABD}"/>
              </a:ext>
            </a:extLst>
          </p:cNvPr>
          <p:cNvSpPr/>
          <p:nvPr/>
        </p:nvSpPr>
        <p:spPr>
          <a:xfrm rot="10800000">
            <a:off x="4693940" y="549554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27" name="Rectangle 2626">
            <a:extLst>
              <a:ext uri="{FF2B5EF4-FFF2-40B4-BE49-F238E27FC236}">
                <a16:creationId xmlns:a16="http://schemas.microsoft.com/office/drawing/2014/main" id="{7CB80B3E-4C70-4566-9282-32B10BC1EDC6}"/>
              </a:ext>
            </a:extLst>
          </p:cNvPr>
          <p:cNvSpPr/>
          <p:nvPr/>
        </p:nvSpPr>
        <p:spPr>
          <a:xfrm rot="10800000">
            <a:off x="4601745" y="604875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28" name="Rectangle 2627">
            <a:extLst>
              <a:ext uri="{FF2B5EF4-FFF2-40B4-BE49-F238E27FC236}">
                <a16:creationId xmlns:a16="http://schemas.microsoft.com/office/drawing/2014/main" id="{B34BD490-3E0A-4514-A8C8-F6A0EC76EFDD}"/>
              </a:ext>
            </a:extLst>
          </p:cNvPr>
          <p:cNvSpPr/>
          <p:nvPr/>
        </p:nvSpPr>
        <p:spPr>
          <a:xfrm rot="10800000">
            <a:off x="4509542" y="623316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29" name="Rectangle 2628">
            <a:extLst>
              <a:ext uri="{FF2B5EF4-FFF2-40B4-BE49-F238E27FC236}">
                <a16:creationId xmlns:a16="http://schemas.microsoft.com/office/drawing/2014/main" id="{D12B983A-50FE-4DC4-B3A0-C0FFEECD0D27}"/>
              </a:ext>
            </a:extLst>
          </p:cNvPr>
          <p:cNvSpPr/>
          <p:nvPr/>
        </p:nvSpPr>
        <p:spPr>
          <a:xfrm rot="10800000">
            <a:off x="5339361" y="531114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30" name="Rectangle 2629">
            <a:extLst>
              <a:ext uri="{FF2B5EF4-FFF2-40B4-BE49-F238E27FC236}">
                <a16:creationId xmlns:a16="http://schemas.microsoft.com/office/drawing/2014/main" id="{DC21FE45-8EFA-429D-B869-5E3266BDCE5C}"/>
              </a:ext>
            </a:extLst>
          </p:cNvPr>
          <p:cNvSpPr/>
          <p:nvPr/>
        </p:nvSpPr>
        <p:spPr>
          <a:xfrm rot="10800000">
            <a:off x="5247152" y="549554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31" name="Rectangle 2630">
            <a:extLst>
              <a:ext uri="{FF2B5EF4-FFF2-40B4-BE49-F238E27FC236}">
                <a16:creationId xmlns:a16="http://schemas.microsoft.com/office/drawing/2014/main" id="{E07187B4-5ADC-4BA6-A8EF-57CEB15EC013}"/>
              </a:ext>
            </a:extLst>
          </p:cNvPr>
          <p:cNvSpPr/>
          <p:nvPr/>
        </p:nvSpPr>
        <p:spPr>
          <a:xfrm>
            <a:off x="2849898" y="106984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32" name="Rectangle 2631">
            <a:extLst>
              <a:ext uri="{FF2B5EF4-FFF2-40B4-BE49-F238E27FC236}">
                <a16:creationId xmlns:a16="http://schemas.microsoft.com/office/drawing/2014/main" id="{CBA52B5D-7A6E-4C08-A7C6-BA56035FA8BB}"/>
              </a:ext>
            </a:extLst>
          </p:cNvPr>
          <p:cNvSpPr/>
          <p:nvPr/>
        </p:nvSpPr>
        <p:spPr>
          <a:xfrm rot="10800000">
            <a:off x="2849896" y="217627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33" name="Rectangle 2632">
            <a:extLst>
              <a:ext uri="{FF2B5EF4-FFF2-40B4-BE49-F238E27FC236}">
                <a16:creationId xmlns:a16="http://schemas.microsoft.com/office/drawing/2014/main" id="{AE7EA5F8-E314-49E6-9EA2-582CA30F3BB4}"/>
              </a:ext>
            </a:extLst>
          </p:cNvPr>
          <p:cNvSpPr/>
          <p:nvPr/>
        </p:nvSpPr>
        <p:spPr>
          <a:xfrm rot="10800000">
            <a:off x="2942100" y="236067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34" name="Rectangle 2633">
            <a:extLst>
              <a:ext uri="{FF2B5EF4-FFF2-40B4-BE49-F238E27FC236}">
                <a16:creationId xmlns:a16="http://schemas.microsoft.com/office/drawing/2014/main" id="{2D186608-0F71-45D2-8BD1-86CE9EFC4C6C}"/>
              </a:ext>
            </a:extLst>
          </p:cNvPr>
          <p:cNvSpPr/>
          <p:nvPr/>
        </p:nvSpPr>
        <p:spPr>
          <a:xfrm rot="10800000">
            <a:off x="2942102" y="272948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35" name="Rectangle 2634">
            <a:extLst>
              <a:ext uri="{FF2B5EF4-FFF2-40B4-BE49-F238E27FC236}">
                <a16:creationId xmlns:a16="http://schemas.microsoft.com/office/drawing/2014/main" id="{70C718CC-5AA4-4417-84AC-ED96D066603B}"/>
              </a:ext>
            </a:extLst>
          </p:cNvPr>
          <p:cNvSpPr/>
          <p:nvPr/>
        </p:nvSpPr>
        <p:spPr>
          <a:xfrm rot="10800000">
            <a:off x="2849894" y="291388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36" name="Rectangle 2635">
            <a:extLst>
              <a:ext uri="{FF2B5EF4-FFF2-40B4-BE49-F238E27FC236}">
                <a16:creationId xmlns:a16="http://schemas.microsoft.com/office/drawing/2014/main" id="{87E81A6A-1898-41E4-B936-40F7B634DA58}"/>
              </a:ext>
            </a:extLst>
          </p:cNvPr>
          <p:cNvSpPr/>
          <p:nvPr/>
        </p:nvSpPr>
        <p:spPr>
          <a:xfrm rot="10800000">
            <a:off x="2849889" y="328269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37" name="Rectangle 2636">
            <a:extLst>
              <a:ext uri="{FF2B5EF4-FFF2-40B4-BE49-F238E27FC236}">
                <a16:creationId xmlns:a16="http://schemas.microsoft.com/office/drawing/2014/main" id="{65FF6EE3-FAC2-490D-9A7C-590ACDAA388E}"/>
              </a:ext>
            </a:extLst>
          </p:cNvPr>
          <p:cNvSpPr/>
          <p:nvPr/>
        </p:nvSpPr>
        <p:spPr>
          <a:xfrm rot="10800000">
            <a:off x="2942095" y="346710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38" name="Rectangle 2637">
            <a:extLst>
              <a:ext uri="{FF2B5EF4-FFF2-40B4-BE49-F238E27FC236}">
                <a16:creationId xmlns:a16="http://schemas.microsoft.com/office/drawing/2014/main" id="{EC3AC513-C5D3-4B62-9855-4DC224342620}"/>
              </a:ext>
            </a:extLst>
          </p:cNvPr>
          <p:cNvSpPr/>
          <p:nvPr/>
        </p:nvSpPr>
        <p:spPr>
          <a:xfrm>
            <a:off x="2849890" y="402031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39" name="Rectangle 2638">
            <a:extLst>
              <a:ext uri="{FF2B5EF4-FFF2-40B4-BE49-F238E27FC236}">
                <a16:creationId xmlns:a16="http://schemas.microsoft.com/office/drawing/2014/main" id="{54DD40B8-9A91-413C-9D03-79DB94ADDB66}"/>
              </a:ext>
            </a:extLst>
          </p:cNvPr>
          <p:cNvSpPr/>
          <p:nvPr/>
        </p:nvSpPr>
        <p:spPr>
          <a:xfrm rot="10800000">
            <a:off x="2849888" y="512673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40" name="Rectangle 2639">
            <a:extLst>
              <a:ext uri="{FF2B5EF4-FFF2-40B4-BE49-F238E27FC236}">
                <a16:creationId xmlns:a16="http://schemas.microsoft.com/office/drawing/2014/main" id="{9B407B70-66F4-4F14-B6BA-3009AB20089A}"/>
              </a:ext>
            </a:extLst>
          </p:cNvPr>
          <p:cNvSpPr/>
          <p:nvPr/>
        </p:nvSpPr>
        <p:spPr>
          <a:xfrm rot="10800000">
            <a:off x="2942092" y="531114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41" name="Rectangle 2640">
            <a:extLst>
              <a:ext uri="{FF2B5EF4-FFF2-40B4-BE49-F238E27FC236}">
                <a16:creationId xmlns:a16="http://schemas.microsoft.com/office/drawing/2014/main" id="{E4B11022-0E07-4DAF-9225-095D3E045428}"/>
              </a:ext>
            </a:extLst>
          </p:cNvPr>
          <p:cNvSpPr/>
          <p:nvPr/>
        </p:nvSpPr>
        <p:spPr>
          <a:xfrm rot="10800000">
            <a:off x="2849885" y="549554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42" name="Rectangle 2641">
            <a:extLst>
              <a:ext uri="{FF2B5EF4-FFF2-40B4-BE49-F238E27FC236}">
                <a16:creationId xmlns:a16="http://schemas.microsoft.com/office/drawing/2014/main" id="{39D7A0DA-2551-4339-8FB2-DC3AFCA4129A}"/>
              </a:ext>
            </a:extLst>
          </p:cNvPr>
          <p:cNvSpPr/>
          <p:nvPr/>
        </p:nvSpPr>
        <p:spPr>
          <a:xfrm rot="10800000">
            <a:off x="2849886" y="586435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43" name="Rectangle 2642">
            <a:extLst>
              <a:ext uri="{FF2B5EF4-FFF2-40B4-BE49-F238E27FC236}">
                <a16:creationId xmlns:a16="http://schemas.microsoft.com/office/drawing/2014/main" id="{7582A807-6C74-44EC-946B-D5D023D46C4B}"/>
              </a:ext>
            </a:extLst>
          </p:cNvPr>
          <p:cNvSpPr/>
          <p:nvPr/>
        </p:nvSpPr>
        <p:spPr>
          <a:xfrm rot="10800000">
            <a:off x="2942087" y="6417564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44" name="Rectangle 2643">
            <a:extLst>
              <a:ext uri="{FF2B5EF4-FFF2-40B4-BE49-F238E27FC236}">
                <a16:creationId xmlns:a16="http://schemas.microsoft.com/office/drawing/2014/main" id="{3A28F40A-252E-40D9-8E42-A676503A65EA}"/>
              </a:ext>
            </a:extLst>
          </p:cNvPr>
          <p:cNvSpPr/>
          <p:nvPr/>
        </p:nvSpPr>
        <p:spPr>
          <a:xfrm rot="10800000">
            <a:off x="360441" y="236067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45" name="Rectangle 2644">
            <a:extLst>
              <a:ext uri="{FF2B5EF4-FFF2-40B4-BE49-F238E27FC236}">
                <a16:creationId xmlns:a16="http://schemas.microsoft.com/office/drawing/2014/main" id="{22DFF15C-C910-4084-82EE-73AE15F95B60}"/>
              </a:ext>
            </a:extLst>
          </p:cNvPr>
          <p:cNvSpPr/>
          <p:nvPr/>
        </p:nvSpPr>
        <p:spPr>
          <a:xfrm rot="10800000">
            <a:off x="360433" y="531114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46" name="Rectangle 2645">
            <a:extLst>
              <a:ext uri="{FF2B5EF4-FFF2-40B4-BE49-F238E27FC236}">
                <a16:creationId xmlns:a16="http://schemas.microsoft.com/office/drawing/2014/main" id="{B7D25E35-8ADE-4E24-8FCA-80ED20E41E2C}"/>
              </a:ext>
            </a:extLst>
          </p:cNvPr>
          <p:cNvSpPr/>
          <p:nvPr/>
        </p:nvSpPr>
        <p:spPr>
          <a:xfrm rot="10800000">
            <a:off x="3310909" y="531114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47" name="Rectangle 2646">
            <a:extLst>
              <a:ext uri="{FF2B5EF4-FFF2-40B4-BE49-F238E27FC236}">
                <a16:creationId xmlns:a16="http://schemas.microsoft.com/office/drawing/2014/main" id="{0261C212-5CFF-4061-AD08-00F1D02303BF}"/>
              </a:ext>
            </a:extLst>
          </p:cNvPr>
          <p:cNvSpPr/>
          <p:nvPr/>
        </p:nvSpPr>
        <p:spPr>
          <a:xfrm rot="10800000">
            <a:off x="3310913" y="236067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48" name="Rectangle 2647">
            <a:extLst>
              <a:ext uri="{FF2B5EF4-FFF2-40B4-BE49-F238E27FC236}">
                <a16:creationId xmlns:a16="http://schemas.microsoft.com/office/drawing/2014/main" id="{170518CD-8708-4897-9F99-289979337A2D}"/>
              </a:ext>
            </a:extLst>
          </p:cNvPr>
          <p:cNvSpPr/>
          <p:nvPr/>
        </p:nvSpPr>
        <p:spPr>
          <a:xfrm rot="10800000">
            <a:off x="1651275" y="3467101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49" name="Rectangle 2648">
            <a:extLst>
              <a:ext uri="{FF2B5EF4-FFF2-40B4-BE49-F238E27FC236}">
                <a16:creationId xmlns:a16="http://schemas.microsoft.com/office/drawing/2014/main" id="{3834F016-BD3E-4DC9-9D4C-08DB82490656}"/>
              </a:ext>
            </a:extLst>
          </p:cNvPr>
          <p:cNvSpPr/>
          <p:nvPr/>
        </p:nvSpPr>
        <p:spPr>
          <a:xfrm rot="10800000">
            <a:off x="1098062" y="346710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50" name="Rectangle 2649">
            <a:extLst>
              <a:ext uri="{FF2B5EF4-FFF2-40B4-BE49-F238E27FC236}">
                <a16:creationId xmlns:a16="http://schemas.microsoft.com/office/drawing/2014/main" id="{DA3B0BF7-539D-431F-BC96-49644835A6CE}"/>
              </a:ext>
            </a:extLst>
          </p:cNvPr>
          <p:cNvSpPr/>
          <p:nvPr/>
        </p:nvSpPr>
        <p:spPr>
          <a:xfrm rot="10800000">
            <a:off x="544847" y="346710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51" name="Rectangle 2650">
            <a:extLst>
              <a:ext uri="{FF2B5EF4-FFF2-40B4-BE49-F238E27FC236}">
                <a16:creationId xmlns:a16="http://schemas.microsoft.com/office/drawing/2014/main" id="{80371412-EC11-4334-A776-D6517437D3E6}"/>
              </a:ext>
            </a:extLst>
          </p:cNvPr>
          <p:cNvSpPr/>
          <p:nvPr/>
        </p:nvSpPr>
        <p:spPr>
          <a:xfrm rot="10800000">
            <a:off x="913657" y="346710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52" name="Rectangle 2651">
            <a:extLst>
              <a:ext uri="{FF2B5EF4-FFF2-40B4-BE49-F238E27FC236}">
                <a16:creationId xmlns:a16="http://schemas.microsoft.com/office/drawing/2014/main" id="{FF5E6FB4-CCD4-4677-8DD2-F4DD715A80AA}"/>
              </a:ext>
            </a:extLst>
          </p:cNvPr>
          <p:cNvSpPr/>
          <p:nvPr/>
        </p:nvSpPr>
        <p:spPr>
          <a:xfrm rot="10800000">
            <a:off x="729251" y="346710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53" name="Rectangle 2652">
            <a:extLst>
              <a:ext uri="{FF2B5EF4-FFF2-40B4-BE49-F238E27FC236}">
                <a16:creationId xmlns:a16="http://schemas.microsoft.com/office/drawing/2014/main" id="{D64CCB4A-003E-498B-8FDE-F31045C12A0C}"/>
              </a:ext>
            </a:extLst>
          </p:cNvPr>
          <p:cNvSpPr/>
          <p:nvPr/>
        </p:nvSpPr>
        <p:spPr>
          <a:xfrm rot="10800000">
            <a:off x="3495320" y="346710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54" name="Rectangle 2653">
            <a:extLst>
              <a:ext uri="{FF2B5EF4-FFF2-40B4-BE49-F238E27FC236}">
                <a16:creationId xmlns:a16="http://schemas.microsoft.com/office/drawing/2014/main" id="{E3490981-E7B7-485C-A57E-B62400437A0F}"/>
              </a:ext>
            </a:extLst>
          </p:cNvPr>
          <p:cNvSpPr/>
          <p:nvPr/>
        </p:nvSpPr>
        <p:spPr>
          <a:xfrm rot="10800000">
            <a:off x="3679724" y="346710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55" name="Rectangle 2654">
            <a:extLst>
              <a:ext uri="{FF2B5EF4-FFF2-40B4-BE49-F238E27FC236}">
                <a16:creationId xmlns:a16="http://schemas.microsoft.com/office/drawing/2014/main" id="{323BD4F0-5A4C-4EB5-B3DB-4692B046AFF9}"/>
              </a:ext>
            </a:extLst>
          </p:cNvPr>
          <p:cNvSpPr/>
          <p:nvPr/>
        </p:nvSpPr>
        <p:spPr>
          <a:xfrm rot="10800000">
            <a:off x="4048535" y="3467102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56" name="Rectangle 2655">
            <a:extLst>
              <a:ext uri="{FF2B5EF4-FFF2-40B4-BE49-F238E27FC236}">
                <a16:creationId xmlns:a16="http://schemas.microsoft.com/office/drawing/2014/main" id="{82474816-DBED-4A81-82E2-5B63617D7F3D}"/>
              </a:ext>
            </a:extLst>
          </p:cNvPr>
          <p:cNvSpPr/>
          <p:nvPr/>
        </p:nvSpPr>
        <p:spPr>
          <a:xfrm rot="10800000">
            <a:off x="4601748" y="346710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57" name="Rectangle 2656">
            <a:extLst>
              <a:ext uri="{FF2B5EF4-FFF2-40B4-BE49-F238E27FC236}">
                <a16:creationId xmlns:a16="http://schemas.microsoft.com/office/drawing/2014/main" id="{6985FCD9-8CEC-4C63-9077-AA9FBD57DC65}"/>
              </a:ext>
            </a:extLst>
          </p:cNvPr>
          <p:cNvSpPr/>
          <p:nvPr/>
        </p:nvSpPr>
        <p:spPr>
          <a:xfrm>
            <a:off x="1927871" y="475792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58" name="Rectangle 2657">
            <a:extLst>
              <a:ext uri="{FF2B5EF4-FFF2-40B4-BE49-F238E27FC236}">
                <a16:creationId xmlns:a16="http://schemas.microsoft.com/office/drawing/2014/main" id="{805EADCE-CEB7-4369-972A-9FE5B4BA674E}"/>
              </a:ext>
            </a:extLst>
          </p:cNvPr>
          <p:cNvSpPr/>
          <p:nvPr/>
        </p:nvSpPr>
        <p:spPr>
          <a:xfrm>
            <a:off x="2112277" y="4757929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59" name="Rectangle 2658">
            <a:extLst>
              <a:ext uri="{FF2B5EF4-FFF2-40B4-BE49-F238E27FC236}">
                <a16:creationId xmlns:a16="http://schemas.microsoft.com/office/drawing/2014/main" id="{E5D4AC90-4BF8-493D-B6FD-B6BBE3379B7B}"/>
              </a:ext>
            </a:extLst>
          </p:cNvPr>
          <p:cNvSpPr/>
          <p:nvPr/>
        </p:nvSpPr>
        <p:spPr>
          <a:xfrm>
            <a:off x="3034302" y="475792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60" name="Rectangle 2659">
            <a:extLst>
              <a:ext uri="{FF2B5EF4-FFF2-40B4-BE49-F238E27FC236}">
                <a16:creationId xmlns:a16="http://schemas.microsoft.com/office/drawing/2014/main" id="{D47BA0CE-277B-4485-94A5-1C6E8BB964CE}"/>
              </a:ext>
            </a:extLst>
          </p:cNvPr>
          <p:cNvSpPr/>
          <p:nvPr/>
        </p:nvSpPr>
        <p:spPr>
          <a:xfrm>
            <a:off x="3218708" y="475792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61" name="Rectangle 2660">
            <a:extLst>
              <a:ext uri="{FF2B5EF4-FFF2-40B4-BE49-F238E27FC236}">
                <a16:creationId xmlns:a16="http://schemas.microsoft.com/office/drawing/2014/main" id="{AF815AB5-5BD3-44F7-9903-1D15E6DDD590}"/>
              </a:ext>
            </a:extLst>
          </p:cNvPr>
          <p:cNvSpPr/>
          <p:nvPr/>
        </p:nvSpPr>
        <p:spPr>
          <a:xfrm>
            <a:off x="2942092" y="420471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62" name="Rectangle 2661">
            <a:extLst>
              <a:ext uri="{FF2B5EF4-FFF2-40B4-BE49-F238E27FC236}">
                <a16:creationId xmlns:a16="http://schemas.microsoft.com/office/drawing/2014/main" id="{2D74B48B-4822-4435-B4E2-DB4D11634CA3}"/>
              </a:ext>
            </a:extLst>
          </p:cNvPr>
          <p:cNvSpPr/>
          <p:nvPr/>
        </p:nvSpPr>
        <p:spPr>
          <a:xfrm rot="10800000">
            <a:off x="2757696" y="236067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63" name="Rectangle 2662">
            <a:extLst>
              <a:ext uri="{FF2B5EF4-FFF2-40B4-BE49-F238E27FC236}">
                <a16:creationId xmlns:a16="http://schemas.microsoft.com/office/drawing/2014/main" id="{08A664B5-D857-41EC-9C36-FAC6BF3E5709}"/>
              </a:ext>
            </a:extLst>
          </p:cNvPr>
          <p:cNvSpPr/>
          <p:nvPr/>
        </p:nvSpPr>
        <p:spPr>
          <a:xfrm rot="10800000">
            <a:off x="3126509" y="236067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64" name="Rectangle 2663">
            <a:extLst>
              <a:ext uri="{FF2B5EF4-FFF2-40B4-BE49-F238E27FC236}">
                <a16:creationId xmlns:a16="http://schemas.microsoft.com/office/drawing/2014/main" id="{4732D049-2A85-459B-817A-008D7B3626F0}"/>
              </a:ext>
            </a:extLst>
          </p:cNvPr>
          <p:cNvSpPr/>
          <p:nvPr/>
        </p:nvSpPr>
        <p:spPr>
          <a:xfrm rot="10800000">
            <a:off x="4140734" y="2176273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65" name="Rectangle 2664">
            <a:extLst>
              <a:ext uri="{FF2B5EF4-FFF2-40B4-BE49-F238E27FC236}">
                <a16:creationId xmlns:a16="http://schemas.microsoft.com/office/drawing/2014/main" id="{05BFEE50-AEC4-44D9-BD2A-ED293F62C2A3}"/>
              </a:ext>
            </a:extLst>
          </p:cNvPr>
          <p:cNvSpPr/>
          <p:nvPr/>
        </p:nvSpPr>
        <p:spPr>
          <a:xfrm rot="10800000">
            <a:off x="3864130" y="2360678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66" name="Rectangle 2665">
            <a:extLst>
              <a:ext uri="{FF2B5EF4-FFF2-40B4-BE49-F238E27FC236}">
                <a16:creationId xmlns:a16="http://schemas.microsoft.com/office/drawing/2014/main" id="{9E7A8897-C97D-4EF3-9133-AC4F011FC117}"/>
              </a:ext>
            </a:extLst>
          </p:cNvPr>
          <p:cNvSpPr/>
          <p:nvPr/>
        </p:nvSpPr>
        <p:spPr>
          <a:xfrm rot="10800000">
            <a:off x="3679724" y="236067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67" name="Rectangle 2666">
            <a:extLst>
              <a:ext uri="{FF2B5EF4-FFF2-40B4-BE49-F238E27FC236}">
                <a16:creationId xmlns:a16="http://schemas.microsoft.com/office/drawing/2014/main" id="{DAC84A55-3E39-44DD-B336-A58E0779026B}"/>
              </a:ext>
            </a:extLst>
          </p:cNvPr>
          <p:cNvSpPr/>
          <p:nvPr/>
        </p:nvSpPr>
        <p:spPr>
          <a:xfrm rot="10800000">
            <a:off x="3771921" y="254508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68" name="Rectangle 2667">
            <a:extLst>
              <a:ext uri="{FF2B5EF4-FFF2-40B4-BE49-F238E27FC236}">
                <a16:creationId xmlns:a16="http://schemas.microsoft.com/office/drawing/2014/main" id="{E37D5666-FD6E-4DFC-97EA-9A2306133918}"/>
              </a:ext>
            </a:extLst>
          </p:cNvPr>
          <p:cNvSpPr/>
          <p:nvPr/>
        </p:nvSpPr>
        <p:spPr>
          <a:xfrm rot="10800000">
            <a:off x="3956327" y="254508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69" name="Rectangle 2668">
            <a:extLst>
              <a:ext uri="{FF2B5EF4-FFF2-40B4-BE49-F238E27FC236}">
                <a16:creationId xmlns:a16="http://schemas.microsoft.com/office/drawing/2014/main" id="{4AA9F69A-DC28-44C2-91F6-B73DD9DCD198}"/>
              </a:ext>
            </a:extLst>
          </p:cNvPr>
          <p:cNvSpPr/>
          <p:nvPr/>
        </p:nvSpPr>
        <p:spPr>
          <a:xfrm>
            <a:off x="2020076" y="457352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70" name="Rectangle 2669">
            <a:extLst>
              <a:ext uri="{FF2B5EF4-FFF2-40B4-BE49-F238E27FC236}">
                <a16:creationId xmlns:a16="http://schemas.microsoft.com/office/drawing/2014/main" id="{0CDB38EB-F603-40BA-9077-874E004AAB01}"/>
              </a:ext>
            </a:extLst>
          </p:cNvPr>
          <p:cNvSpPr/>
          <p:nvPr/>
        </p:nvSpPr>
        <p:spPr>
          <a:xfrm>
            <a:off x="2204480" y="457352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71" name="Rectangle 2670">
            <a:extLst>
              <a:ext uri="{FF2B5EF4-FFF2-40B4-BE49-F238E27FC236}">
                <a16:creationId xmlns:a16="http://schemas.microsoft.com/office/drawing/2014/main" id="{CE186D03-9D9D-4B27-BAAB-0029A00CFDB3}"/>
              </a:ext>
            </a:extLst>
          </p:cNvPr>
          <p:cNvSpPr/>
          <p:nvPr/>
        </p:nvSpPr>
        <p:spPr>
          <a:xfrm>
            <a:off x="2296681" y="475792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72" name="Rectangle 2671">
            <a:extLst>
              <a:ext uri="{FF2B5EF4-FFF2-40B4-BE49-F238E27FC236}">
                <a16:creationId xmlns:a16="http://schemas.microsoft.com/office/drawing/2014/main" id="{FE286B9D-00A8-49B8-9CBA-3032C00B64B6}"/>
              </a:ext>
            </a:extLst>
          </p:cNvPr>
          <p:cNvSpPr/>
          <p:nvPr/>
        </p:nvSpPr>
        <p:spPr>
          <a:xfrm rot="10800000">
            <a:off x="3126505" y="641756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73" name="Rectangle 2672">
            <a:extLst>
              <a:ext uri="{FF2B5EF4-FFF2-40B4-BE49-F238E27FC236}">
                <a16:creationId xmlns:a16="http://schemas.microsoft.com/office/drawing/2014/main" id="{0C3EAA87-E4F2-4F02-8E86-3D53CB0539D8}"/>
              </a:ext>
            </a:extLst>
          </p:cNvPr>
          <p:cNvSpPr/>
          <p:nvPr/>
        </p:nvSpPr>
        <p:spPr>
          <a:xfrm rot="10800000">
            <a:off x="4417341" y="641756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74" name="Rectangle 2673">
            <a:extLst>
              <a:ext uri="{FF2B5EF4-FFF2-40B4-BE49-F238E27FC236}">
                <a16:creationId xmlns:a16="http://schemas.microsoft.com/office/drawing/2014/main" id="{23469267-3119-4116-AA34-E4D5A9895392}"/>
              </a:ext>
            </a:extLst>
          </p:cNvPr>
          <p:cNvSpPr/>
          <p:nvPr/>
        </p:nvSpPr>
        <p:spPr>
          <a:xfrm>
            <a:off x="2942098" y="885445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75" name="Rectangle 2674">
            <a:extLst>
              <a:ext uri="{FF2B5EF4-FFF2-40B4-BE49-F238E27FC236}">
                <a16:creationId xmlns:a16="http://schemas.microsoft.com/office/drawing/2014/main" id="{EAD7B28D-3970-4249-9C80-258C550FC1CF}"/>
              </a:ext>
            </a:extLst>
          </p:cNvPr>
          <p:cNvSpPr/>
          <p:nvPr/>
        </p:nvSpPr>
        <p:spPr>
          <a:xfrm>
            <a:off x="4970555" y="885445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76" name="Rectangle 2675">
            <a:extLst>
              <a:ext uri="{FF2B5EF4-FFF2-40B4-BE49-F238E27FC236}">
                <a16:creationId xmlns:a16="http://schemas.microsoft.com/office/drawing/2014/main" id="{932BB653-E7E6-4DFD-92B4-4869C747A3FF}"/>
              </a:ext>
            </a:extLst>
          </p:cNvPr>
          <p:cNvSpPr/>
          <p:nvPr/>
        </p:nvSpPr>
        <p:spPr>
          <a:xfrm>
            <a:off x="268241" y="106984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77" name="Rectangle 2676">
            <a:extLst>
              <a:ext uri="{FF2B5EF4-FFF2-40B4-BE49-F238E27FC236}">
                <a16:creationId xmlns:a16="http://schemas.microsoft.com/office/drawing/2014/main" id="{FA1CF220-3B8D-4F24-92AB-CF167FF64206}"/>
              </a:ext>
            </a:extLst>
          </p:cNvPr>
          <p:cNvSpPr/>
          <p:nvPr/>
        </p:nvSpPr>
        <p:spPr>
          <a:xfrm>
            <a:off x="5062758" y="106984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78" name="Rectangle 2677">
            <a:extLst>
              <a:ext uri="{FF2B5EF4-FFF2-40B4-BE49-F238E27FC236}">
                <a16:creationId xmlns:a16="http://schemas.microsoft.com/office/drawing/2014/main" id="{4EFC3847-ECE4-438C-AC38-37DF86E956C9}"/>
              </a:ext>
            </a:extLst>
          </p:cNvPr>
          <p:cNvSpPr/>
          <p:nvPr/>
        </p:nvSpPr>
        <p:spPr>
          <a:xfrm>
            <a:off x="3771927" y="106984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79" name="Rectangle 2678">
            <a:extLst>
              <a:ext uri="{FF2B5EF4-FFF2-40B4-BE49-F238E27FC236}">
                <a16:creationId xmlns:a16="http://schemas.microsoft.com/office/drawing/2014/main" id="{2082C821-2872-46B2-96A6-F0C8072A6A18}"/>
              </a:ext>
            </a:extLst>
          </p:cNvPr>
          <p:cNvSpPr/>
          <p:nvPr/>
        </p:nvSpPr>
        <p:spPr>
          <a:xfrm>
            <a:off x="3218714" y="106984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80" name="Rectangle 2679">
            <a:extLst>
              <a:ext uri="{FF2B5EF4-FFF2-40B4-BE49-F238E27FC236}">
                <a16:creationId xmlns:a16="http://schemas.microsoft.com/office/drawing/2014/main" id="{AD340FF4-EAD1-4F24-A862-2EA4229596EE}"/>
              </a:ext>
            </a:extLst>
          </p:cNvPr>
          <p:cNvSpPr/>
          <p:nvPr/>
        </p:nvSpPr>
        <p:spPr>
          <a:xfrm>
            <a:off x="3034307" y="106984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81" name="Rectangle 2680">
            <a:extLst>
              <a:ext uri="{FF2B5EF4-FFF2-40B4-BE49-F238E27FC236}">
                <a16:creationId xmlns:a16="http://schemas.microsoft.com/office/drawing/2014/main" id="{A086198C-A27D-4A5D-9A40-73CED252E500}"/>
              </a:ext>
            </a:extLst>
          </p:cNvPr>
          <p:cNvSpPr/>
          <p:nvPr/>
        </p:nvSpPr>
        <p:spPr>
          <a:xfrm>
            <a:off x="2757697" y="885445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82" name="Rectangle 2681">
            <a:extLst>
              <a:ext uri="{FF2B5EF4-FFF2-40B4-BE49-F238E27FC236}">
                <a16:creationId xmlns:a16="http://schemas.microsoft.com/office/drawing/2014/main" id="{7780C64F-119D-4C2E-B0C6-BB7FCEB25828}"/>
              </a:ext>
            </a:extLst>
          </p:cNvPr>
          <p:cNvSpPr/>
          <p:nvPr/>
        </p:nvSpPr>
        <p:spPr>
          <a:xfrm>
            <a:off x="2481095" y="106984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83" name="Rectangle 2682">
            <a:extLst>
              <a:ext uri="{FF2B5EF4-FFF2-40B4-BE49-F238E27FC236}">
                <a16:creationId xmlns:a16="http://schemas.microsoft.com/office/drawing/2014/main" id="{095C9ADD-E646-4688-A255-FCF08C7F34DF}"/>
              </a:ext>
            </a:extLst>
          </p:cNvPr>
          <p:cNvSpPr/>
          <p:nvPr/>
        </p:nvSpPr>
        <p:spPr>
          <a:xfrm>
            <a:off x="3679724" y="125425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84" name="Rectangle 2683">
            <a:extLst>
              <a:ext uri="{FF2B5EF4-FFF2-40B4-BE49-F238E27FC236}">
                <a16:creationId xmlns:a16="http://schemas.microsoft.com/office/drawing/2014/main" id="{50895CDE-1D46-4D35-B147-4FD3510095EC}"/>
              </a:ext>
            </a:extLst>
          </p:cNvPr>
          <p:cNvSpPr/>
          <p:nvPr/>
        </p:nvSpPr>
        <p:spPr>
          <a:xfrm>
            <a:off x="2757697" y="125425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85" name="Rectangle 2684">
            <a:extLst>
              <a:ext uri="{FF2B5EF4-FFF2-40B4-BE49-F238E27FC236}">
                <a16:creationId xmlns:a16="http://schemas.microsoft.com/office/drawing/2014/main" id="{51CA4D93-2344-4AB5-A420-36393C1C8290}"/>
              </a:ext>
            </a:extLst>
          </p:cNvPr>
          <p:cNvSpPr/>
          <p:nvPr/>
        </p:nvSpPr>
        <p:spPr>
          <a:xfrm>
            <a:off x="3956334" y="106984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86" name="Rectangle 2685">
            <a:extLst>
              <a:ext uri="{FF2B5EF4-FFF2-40B4-BE49-F238E27FC236}">
                <a16:creationId xmlns:a16="http://schemas.microsoft.com/office/drawing/2014/main" id="{163BC93B-381C-4A46-B182-83520E3D7BFC}"/>
              </a:ext>
            </a:extLst>
          </p:cNvPr>
          <p:cNvSpPr/>
          <p:nvPr/>
        </p:nvSpPr>
        <p:spPr>
          <a:xfrm>
            <a:off x="1466872" y="125425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87" name="Rectangle 2686">
            <a:extLst>
              <a:ext uri="{FF2B5EF4-FFF2-40B4-BE49-F238E27FC236}">
                <a16:creationId xmlns:a16="http://schemas.microsoft.com/office/drawing/2014/main" id="{62F98FC5-393C-4BA5-B3BC-2148490B534A}"/>
              </a:ext>
            </a:extLst>
          </p:cNvPr>
          <p:cNvSpPr/>
          <p:nvPr/>
        </p:nvSpPr>
        <p:spPr>
          <a:xfrm>
            <a:off x="1559071" y="143865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88" name="Rectangle 2687">
            <a:extLst>
              <a:ext uri="{FF2B5EF4-FFF2-40B4-BE49-F238E27FC236}">
                <a16:creationId xmlns:a16="http://schemas.microsoft.com/office/drawing/2014/main" id="{627CC2A5-C995-4A17-89D3-B29A90BFAF40}"/>
              </a:ext>
            </a:extLst>
          </p:cNvPr>
          <p:cNvSpPr/>
          <p:nvPr/>
        </p:nvSpPr>
        <p:spPr>
          <a:xfrm>
            <a:off x="1098063" y="162306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89" name="Rectangle 2688">
            <a:extLst>
              <a:ext uri="{FF2B5EF4-FFF2-40B4-BE49-F238E27FC236}">
                <a16:creationId xmlns:a16="http://schemas.microsoft.com/office/drawing/2014/main" id="{379A164A-A13C-4934-BCC4-021DDD2EC780}"/>
              </a:ext>
            </a:extLst>
          </p:cNvPr>
          <p:cNvSpPr/>
          <p:nvPr/>
        </p:nvSpPr>
        <p:spPr>
          <a:xfrm>
            <a:off x="729252" y="162306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90" name="Rectangle 2689">
            <a:extLst>
              <a:ext uri="{FF2B5EF4-FFF2-40B4-BE49-F238E27FC236}">
                <a16:creationId xmlns:a16="http://schemas.microsoft.com/office/drawing/2014/main" id="{80042C7E-BDA2-4F34-891E-B2AF6E2F3023}"/>
              </a:ext>
            </a:extLst>
          </p:cNvPr>
          <p:cNvSpPr/>
          <p:nvPr/>
        </p:nvSpPr>
        <p:spPr>
          <a:xfrm>
            <a:off x="360442" y="162306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91" name="Rectangle 2690">
            <a:extLst>
              <a:ext uri="{FF2B5EF4-FFF2-40B4-BE49-F238E27FC236}">
                <a16:creationId xmlns:a16="http://schemas.microsoft.com/office/drawing/2014/main" id="{3BEA294A-F170-4109-A097-DF6C5D072642}"/>
              </a:ext>
            </a:extLst>
          </p:cNvPr>
          <p:cNvSpPr/>
          <p:nvPr/>
        </p:nvSpPr>
        <p:spPr>
          <a:xfrm>
            <a:off x="83834" y="180746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92" name="Rectangle 2691">
            <a:extLst>
              <a:ext uri="{FF2B5EF4-FFF2-40B4-BE49-F238E27FC236}">
                <a16:creationId xmlns:a16="http://schemas.microsoft.com/office/drawing/2014/main" id="{2BF1267F-421A-4BBD-93BC-E4C91E628865}"/>
              </a:ext>
            </a:extLst>
          </p:cNvPr>
          <p:cNvSpPr/>
          <p:nvPr/>
        </p:nvSpPr>
        <p:spPr>
          <a:xfrm>
            <a:off x="83835" y="143865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93" name="Rectangle 2692">
            <a:extLst>
              <a:ext uri="{FF2B5EF4-FFF2-40B4-BE49-F238E27FC236}">
                <a16:creationId xmlns:a16="http://schemas.microsoft.com/office/drawing/2014/main" id="{414D17CB-B0F2-4C8B-BA1E-9E0A3DBA8F71}"/>
              </a:ext>
            </a:extLst>
          </p:cNvPr>
          <p:cNvSpPr/>
          <p:nvPr/>
        </p:nvSpPr>
        <p:spPr>
          <a:xfrm>
            <a:off x="1466871" y="162306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94" name="Rectangle 2693">
            <a:extLst>
              <a:ext uri="{FF2B5EF4-FFF2-40B4-BE49-F238E27FC236}">
                <a16:creationId xmlns:a16="http://schemas.microsoft.com/office/drawing/2014/main" id="{A676BBAF-9C78-4B30-B18E-6E478F2174D2}"/>
              </a:ext>
            </a:extLst>
          </p:cNvPr>
          <p:cNvSpPr/>
          <p:nvPr/>
        </p:nvSpPr>
        <p:spPr>
          <a:xfrm>
            <a:off x="3495322" y="162306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95" name="Rectangle 2694">
            <a:extLst>
              <a:ext uri="{FF2B5EF4-FFF2-40B4-BE49-F238E27FC236}">
                <a16:creationId xmlns:a16="http://schemas.microsoft.com/office/drawing/2014/main" id="{98708359-91EC-4E4F-82F5-AA359B882C40}"/>
              </a:ext>
            </a:extLst>
          </p:cNvPr>
          <p:cNvSpPr/>
          <p:nvPr/>
        </p:nvSpPr>
        <p:spPr>
          <a:xfrm>
            <a:off x="2942099" y="162306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96" name="Rectangle 2695">
            <a:extLst>
              <a:ext uri="{FF2B5EF4-FFF2-40B4-BE49-F238E27FC236}">
                <a16:creationId xmlns:a16="http://schemas.microsoft.com/office/drawing/2014/main" id="{1011F626-2CAB-4866-A0FD-FD216F73CF9C}"/>
              </a:ext>
            </a:extLst>
          </p:cNvPr>
          <p:cNvSpPr/>
          <p:nvPr/>
        </p:nvSpPr>
        <p:spPr>
          <a:xfrm>
            <a:off x="1651275" y="162306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97" name="Rectangle 2696">
            <a:extLst>
              <a:ext uri="{FF2B5EF4-FFF2-40B4-BE49-F238E27FC236}">
                <a16:creationId xmlns:a16="http://schemas.microsoft.com/office/drawing/2014/main" id="{B4BB5B16-3DB5-4320-B5AB-7379C6C0721E}"/>
              </a:ext>
            </a:extLst>
          </p:cNvPr>
          <p:cNvSpPr/>
          <p:nvPr/>
        </p:nvSpPr>
        <p:spPr>
          <a:xfrm>
            <a:off x="2388891" y="162306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98" name="Rectangle 2697">
            <a:extLst>
              <a:ext uri="{FF2B5EF4-FFF2-40B4-BE49-F238E27FC236}">
                <a16:creationId xmlns:a16="http://schemas.microsoft.com/office/drawing/2014/main" id="{D3AF7107-D6BF-4A6B-AC2A-DCBDAD0FFBAF}"/>
              </a:ext>
            </a:extLst>
          </p:cNvPr>
          <p:cNvSpPr/>
          <p:nvPr/>
        </p:nvSpPr>
        <p:spPr>
          <a:xfrm>
            <a:off x="3403118" y="143865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699" name="Rectangle 2698">
            <a:extLst>
              <a:ext uri="{FF2B5EF4-FFF2-40B4-BE49-F238E27FC236}">
                <a16:creationId xmlns:a16="http://schemas.microsoft.com/office/drawing/2014/main" id="{7364268D-7EF0-4AC8-AB66-F0CF5CA15C2F}"/>
              </a:ext>
            </a:extLst>
          </p:cNvPr>
          <p:cNvSpPr/>
          <p:nvPr/>
        </p:nvSpPr>
        <p:spPr>
          <a:xfrm>
            <a:off x="3218714" y="143865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00" name="Rectangle 2699">
            <a:extLst>
              <a:ext uri="{FF2B5EF4-FFF2-40B4-BE49-F238E27FC236}">
                <a16:creationId xmlns:a16="http://schemas.microsoft.com/office/drawing/2014/main" id="{B0BAC0C3-4BE7-469D-85E9-701556CC5819}"/>
              </a:ext>
            </a:extLst>
          </p:cNvPr>
          <p:cNvSpPr/>
          <p:nvPr/>
        </p:nvSpPr>
        <p:spPr>
          <a:xfrm>
            <a:off x="3126512" y="162306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01" name="Rectangle 2700">
            <a:extLst>
              <a:ext uri="{FF2B5EF4-FFF2-40B4-BE49-F238E27FC236}">
                <a16:creationId xmlns:a16="http://schemas.microsoft.com/office/drawing/2014/main" id="{0CD598A6-15BC-4651-9538-692B4C61F9F3}"/>
              </a:ext>
            </a:extLst>
          </p:cNvPr>
          <p:cNvSpPr/>
          <p:nvPr/>
        </p:nvSpPr>
        <p:spPr>
          <a:xfrm>
            <a:off x="2112283" y="180746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02" name="Rectangle 2701">
            <a:extLst>
              <a:ext uri="{FF2B5EF4-FFF2-40B4-BE49-F238E27FC236}">
                <a16:creationId xmlns:a16="http://schemas.microsoft.com/office/drawing/2014/main" id="{FAFAAEF0-DF41-4F33-82EB-31CB3AF1D0D9}"/>
              </a:ext>
            </a:extLst>
          </p:cNvPr>
          <p:cNvSpPr/>
          <p:nvPr/>
        </p:nvSpPr>
        <p:spPr>
          <a:xfrm>
            <a:off x="1651275" y="199186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03" name="Rectangle 2702">
            <a:extLst>
              <a:ext uri="{FF2B5EF4-FFF2-40B4-BE49-F238E27FC236}">
                <a16:creationId xmlns:a16="http://schemas.microsoft.com/office/drawing/2014/main" id="{EFDBB3F8-0AA9-407C-B95B-C04BBBED1AD3}"/>
              </a:ext>
            </a:extLst>
          </p:cNvPr>
          <p:cNvSpPr/>
          <p:nvPr/>
        </p:nvSpPr>
        <p:spPr>
          <a:xfrm>
            <a:off x="2204487" y="199186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04" name="Rectangle 2703">
            <a:extLst>
              <a:ext uri="{FF2B5EF4-FFF2-40B4-BE49-F238E27FC236}">
                <a16:creationId xmlns:a16="http://schemas.microsoft.com/office/drawing/2014/main" id="{66FA05FF-4CD7-467C-AF75-294BC6B2F494}"/>
              </a:ext>
            </a:extLst>
          </p:cNvPr>
          <p:cNvSpPr/>
          <p:nvPr/>
        </p:nvSpPr>
        <p:spPr>
          <a:xfrm>
            <a:off x="1374667" y="180746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05" name="Rectangle 2704">
            <a:extLst>
              <a:ext uri="{FF2B5EF4-FFF2-40B4-BE49-F238E27FC236}">
                <a16:creationId xmlns:a16="http://schemas.microsoft.com/office/drawing/2014/main" id="{A23D992A-5782-4C5C-A743-B0F5877843A2}"/>
              </a:ext>
            </a:extLst>
          </p:cNvPr>
          <p:cNvSpPr/>
          <p:nvPr/>
        </p:nvSpPr>
        <p:spPr>
          <a:xfrm>
            <a:off x="637047" y="180746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06" name="Rectangle 2705">
            <a:extLst>
              <a:ext uri="{FF2B5EF4-FFF2-40B4-BE49-F238E27FC236}">
                <a16:creationId xmlns:a16="http://schemas.microsoft.com/office/drawing/2014/main" id="{60CFE0FB-2140-48C9-8910-EA61B5BF4FB5}"/>
              </a:ext>
            </a:extLst>
          </p:cNvPr>
          <p:cNvSpPr/>
          <p:nvPr/>
        </p:nvSpPr>
        <p:spPr>
          <a:xfrm>
            <a:off x="4232941" y="162306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07" name="Rectangle 2706">
            <a:extLst>
              <a:ext uri="{FF2B5EF4-FFF2-40B4-BE49-F238E27FC236}">
                <a16:creationId xmlns:a16="http://schemas.microsoft.com/office/drawing/2014/main" id="{1B8C63F9-621A-4CDC-BF0A-3908860D4F97}"/>
              </a:ext>
            </a:extLst>
          </p:cNvPr>
          <p:cNvSpPr/>
          <p:nvPr/>
        </p:nvSpPr>
        <p:spPr>
          <a:xfrm>
            <a:off x="4417344" y="162306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08" name="Rectangle 2707">
            <a:extLst>
              <a:ext uri="{FF2B5EF4-FFF2-40B4-BE49-F238E27FC236}">
                <a16:creationId xmlns:a16="http://schemas.microsoft.com/office/drawing/2014/main" id="{75779336-9EC0-4A78-80BE-0C69B33B0C83}"/>
              </a:ext>
            </a:extLst>
          </p:cNvPr>
          <p:cNvSpPr/>
          <p:nvPr/>
        </p:nvSpPr>
        <p:spPr>
          <a:xfrm>
            <a:off x="2849896" y="180746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09" name="Rectangle 2708">
            <a:extLst>
              <a:ext uri="{FF2B5EF4-FFF2-40B4-BE49-F238E27FC236}">
                <a16:creationId xmlns:a16="http://schemas.microsoft.com/office/drawing/2014/main" id="{C3F23787-8ECD-434C-8C71-269FCFC37351}"/>
              </a:ext>
            </a:extLst>
          </p:cNvPr>
          <p:cNvSpPr/>
          <p:nvPr/>
        </p:nvSpPr>
        <p:spPr>
          <a:xfrm>
            <a:off x="3403117" y="180746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10" name="Rectangle 2709">
            <a:extLst>
              <a:ext uri="{FF2B5EF4-FFF2-40B4-BE49-F238E27FC236}">
                <a16:creationId xmlns:a16="http://schemas.microsoft.com/office/drawing/2014/main" id="{9410DE57-B734-4AB1-853D-C988AF58C7C0}"/>
              </a:ext>
            </a:extLst>
          </p:cNvPr>
          <p:cNvSpPr/>
          <p:nvPr/>
        </p:nvSpPr>
        <p:spPr>
          <a:xfrm>
            <a:off x="3587519" y="180746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11" name="Rectangle 2710">
            <a:extLst>
              <a:ext uri="{FF2B5EF4-FFF2-40B4-BE49-F238E27FC236}">
                <a16:creationId xmlns:a16="http://schemas.microsoft.com/office/drawing/2014/main" id="{D0A389CB-5929-4E04-AD59-90CCFA7B1595}"/>
              </a:ext>
            </a:extLst>
          </p:cNvPr>
          <p:cNvSpPr/>
          <p:nvPr/>
        </p:nvSpPr>
        <p:spPr>
          <a:xfrm>
            <a:off x="2757697" y="199186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12" name="Rectangle 2711">
            <a:extLst>
              <a:ext uri="{FF2B5EF4-FFF2-40B4-BE49-F238E27FC236}">
                <a16:creationId xmlns:a16="http://schemas.microsoft.com/office/drawing/2014/main" id="{BD121099-DEE6-41F7-A944-178A45F22090}"/>
              </a:ext>
            </a:extLst>
          </p:cNvPr>
          <p:cNvSpPr/>
          <p:nvPr/>
        </p:nvSpPr>
        <p:spPr>
          <a:xfrm>
            <a:off x="3679725" y="199186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13" name="Rectangle 2712">
            <a:extLst>
              <a:ext uri="{FF2B5EF4-FFF2-40B4-BE49-F238E27FC236}">
                <a16:creationId xmlns:a16="http://schemas.microsoft.com/office/drawing/2014/main" id="{6A95669E-44CA-4BA2-8E57-D69F0D8FFCAF}"/>
              </a:ext>
            </a:extLst>
          </p:cNvPr>
          <p:cNvSpPr/>
          <p:nvPr/>
        </p:nvSpPr>
        <p:spPr>
          <a:xfrm rot="10800000">
            <a:off x="4509542" y="217627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14" name="Rectangle 2713">
            <a:extLst>
              <a:ext uri="{FF2B5EF4-FFF2-40B4-BE49-F238E27FC236}">
                <a16:creationId xmlns:a16="http://schemas.microsoft.com/office/drawing/2014/main" id="{B7DCDCF7-5CEC-491C-A17C-4C48F5D6091A}"/>
              </a:ext>
            </a:extLst>
          </p:cNvPr>
          <p:cNvSpPr/>
          <p:nvPr/>
        </p:nvSpPr>
        <p:spPr>
          <a:xfrm rot="10800000">
            <a:off x="4325137" y="217627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15" name="Rectangle 2714">
            <a:extLst>
              <a:ext uri="{FF2B5EF4-FFF2-40B4-BE49-F238E27FC236}">
                <a16:creationId xmlns:a16="http://schemas.microsoft.com/office/drawing/2014/main" id="{D3DDBAF8-9FFC-4731-8E8B-68ACE63B58AC}"/>
              </a:ext>
            </a:extLst>
          </p:cNvPr>
          <p:cNvSpPr/>
          <p:nvPr/>
        </p:nvSpPr>
        <p:spPr>
          <a:xfrm rot="10800000">
            <a:off x="452642" y="217627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16" name="Rectangle 2715">
            <a:extLst>
              <a:ext uri="{FF2B5EF4-FFF2-40B4-BE49-F238E27FC236}">
                <a16:creationId xmlns:a16="http://schemas.microsoft.com/office/drawing/2014/main" id="{FDF93DFB-BF18-44F5-ABD5-5791D8750B03}"/>
              </a:ext>
            </a:extLst>
          </p:cNvPr>
          <p:cNvSpPr/>
          <p:nvPr/>
        </p:nvSpPr>
        <p:spPr>
          <a:xfrm rot="10800000">
            <a:off x="1282467" y="236067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17" name="Rectangle 2716">
            <a:extLst>
              <a:ext uri="{FF2B5EF4-FFF2-40B4-BE49-F238E27FC236}">
                <a16:creationId xmlns:a16="http://schemas.microsoft.com/office/drawing/2014/main" id="{69033598-57C4-49FC-AEEB-6D254825D91A}"/>
              </a:ext>
            </a:extLst>
          </p:cNvPr>
          <p:cNvSpPr/>
          <p:nvPr/>
        </p:nvSpPr>
        <p:spPr>
          <a:xfrm rot="10800000">
            <a:off x="4786152" y="236067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18" name="Rectangle 2717">
            <a:extLst>
              <a:ext uri="{FF2B5EF4-FFF2-40B4-BE49-F238E27FC236}">
                <a16:creationId xmlns:a16="http://schemas.microsoft.com/office/drawing/2014/main" id="{F65BC588-3F8A-48C5-BBB9-A07CA895928D}"/>
              </a:ext>
            </a:extLst>
          </p:cNvPr>
          <p:cNvSpPr/>
          <p:nvPr/>
        </p:nvSpPr>
        <p:spPr>
          <a:xfrm rot="10800000">
            <a:off x="4417344" y="236067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19" name="Rectangle 2718">
            <a:extLst>
              <a:ext uri="{FF2B5EF4-FFF2-40B4-BE49-F238E27FC236}">
                <a16:creationId xmlns:a16="http://schemas.microsoft.com/office/drawing/2014/main" id="{B8A875CA-5894-4F9F-B108-00F941DED4D7}"/>
              </a:ext>
            </a:extLst>
          </p:cNvPr>
          <p:cNvSpPr/>
          <p:nvPr/>
        </p:nvSpPr>
        <p:spPr>
          <a:xfrm rot="10800000">
            <a:off x="544847" y="236067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20" name="Rectangle 2719">
            <a:extLst>
              <a:ext uri="{FF2B5EF4-FFF2-40B4-BE49-F238E27FC236}">
                <a16:creationId xmlns:a16="http://schemas.microsoft.com/office/drawing/2014/main" id="{01DC8D37-00B9-4988-9BC9-F96065F0B0DC}"/>
              </a:ext>
            </a:extLst>
          </p:cNvPr>
          <p:cNvSpPr/>
          <p:nvPr/>
        </p:nvSpPr>
        <p:spPr>
          <a:xfrm rot="10800000">
            <a:off x="1835679" y="236067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21" name="Rectangle 2720">
            <a:extLst>
              <a:ext uri="{FF2B5EF4-FFF2-40B4-BE49-F238E27FC236}">
                <a16:creationId xmlns:a16="http://schemas.microsoft.com/office/drawing/2014/main" id="{4835D912-017E-4C84-83EA-BED8EB67FE83}"/>
              </a:ext>
            </a:extLst>
          </p:cNvPr>
          <p:cNvSpPr/>
          <p:nvPr/>
        </p:nvSpPr>
        <p:spPr>
          <a:xfrm rot="10800000">
            <a:off x="5154960" y="2360676"/>
            <a:ext cx="184403" cy="184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22" name="Rectangle 2721">
            <a:extLst>
              <a:ext uri="{FF2B5EF4-FFF2-40B4-BE49-F238E27FC236}">
                <a16:creationId xmlns:a16="http://schemas.microsoft.com/office/drawing/2014/main" id="{3C0280C1-B171-4402-A2BF-997DE73878CC}"/>
              </a:ext>
            </a:extLst>
          </p:cNvPr>
          <p:cNvSpPr/>
          <p:nvPr/>
        </p:nvSpPr>
        <p:spPr>
          <a:xfrm rot="10800000">
            <a:off x="2481088" y="254508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23" name="Rectangle 2722">
            <a:extLst>
              <a:ext uri="{FF2B5EF4-FFF2-40B4-BE49-F238E27FC236}">
                <a16:creationId xmlns:a16="http://schemas.microsoft.com/office/drawing/2014/main" id="{7E132ED8-6163-4A56-AC43-F1BD4129D8CE}"/>
              </a:ext>
            </a:extLst>
          </p:cNvPr>
          <p:cNvSpPr/>
          <p:nvPr/>
        </p:nvSpPr>
        <p:spPr>
          <a:xfrm rot="10800000">
            <a:off x="5062753" y="254508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24" name="Rectangle 2723">
            <a:extLst>
              <a:ext uri="{FF2B5EF4-FFF2-40B4-BE49-F238E27FC236}">
                <a16:creationId xmlns:a16="http://schemas.microsoft.com/office/drawing/2014/main" id="{035F0C66-1E3A-4F19-B2AB-53A569F0C4D9}"/>
              </a:ext>
            </a:extLst>
          </p:cNvPr>
          <p:cNvSpPr/>
          <p:nvPr/>
        </p:nvSpPr>
        <p:spPr>
          <a:xfrm rot="10800000">
            <a:off x="5339364" y="236067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25" name="Rectangle 2724">
            <a:extLst>
              <a:ext uri="{FF2B5EF4-FFF2-40B4-BE49-F238E27FC236}">
                <a16:creationId xmlns:a16="http://schemas.microsoft.com/office/drawing/2014/main" id="{36786ED1-D527-4F54-ADE4-49E964F24068}"/>
              </a:ext>
            </a:extLst>
          </p:cNvPr>
          <p:cNvSpPr/>
          <p:nvPr/>
        </p:nvSpPr>
        <p:spPr>
          <a:xfrm rot="10800000">
            <a:off x="2665492" y="254508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26" name="Rectangle 2725">
            <a:extLst>
              <a:ext uri="{FF2B5EF4-FFF2-40B4-BE49-F238E27FC236}">
                <a16:creationId xmlns:a16="http://schemas.microsoft.com/office/drawing/2014/main" id="{62C7AE0A-D2AE-4601-8730-9B91D1B83A3D}"/>
              </a:ext>
            </a:extLst>
          </p:cNvPr>
          <p:cNvSpPr/>
          <p:nvPr/>
        </p:nvSpPr>
        <p:spPr>
          <a:xfrm rot="10800000">
            <a:off x="2849893" y="254508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27" name="Rectangle 2726">
            <a:extLst>
              <a:ext uri="{FF2B5EF4-FFF2-40B4-BE49-F238E27FC236}">
                <a16:creationId xmlns:a16="http://schemas.microsoft.com/office/drawing/2014/main" id="{BF8CDD69-D558-402F-9FBC-1CAFF04E2425}"/>
              </a:ext>
            </a:extLst>
          </p:cNvPr>
          <p:cNvSpPr/>
          <p:nvPr/>
        </p:nvSpPr>
        <p:spPr>
          <a:xfrm rot="10800000">
            <a:off x="3034301" y="254508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28" name="Rectangle 2727">
            <a:extLst>
              <a:ext uri="{FF2B5EF4-FFF2-40B4-BE49-F238E27FC236}">
                <a16:creationId xmlns:a16="http://schemas.microsoft.com/office/drawing/2014/main" id="{7ACD9A0D-6785-4D0B-A5FF-2EE8542F6BEE}"/>
              </a:ext>
            </a:extLst>
          </p:cNvPr>
          <p:cNvSpPr/>
          <p:nvPr/>
        </p:nvSpPr>
        <p:spPr>
          <a:xfrm rot="10800000">
            <a:off x="5247157" y="254508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29" name="Rectangle 2728">
            <a:extLst>
              <a:ext uri="{FF2B5EF4-FFF2-40B4-BE49-F238E27FC236}">
                <a16:creationId xmlns:a16="http://schemas.microsoft.com/office/drawing/2014/main" id="{52010ECA-FE89-4494-B71F-97452F679227}"/>
              </a:ext>
            </a:extLst>
          </p:cNvPr>
          <p:cNvSpPr/>
          <p:nvPr/>
        </p:nvSpPr>
        <p:spPr>
          <a:xfrm rot="10800000">
            <a:off x="637042" y="254508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30" name="Rectangle 2729">
            <a:extLst>
              <a:ext uri="{FF2B5EF4-FFF2-40B4-BE49-F238E27FC236}">
                <a16:creationId xmlns:a16="http://schemas.microsoft.com/office/drawing/2014/main" id="{EEC13C1A-24D4-48F6-895A-15FEBDFBBC12}"/>
              </a:ext>
            </a:extLst>
          </p:cNvPr>
          <p:cNvSpPr/>
          <p:nvPr/>
        </p:nvSpPr>
        <p:spPr>
          <a:xfrm rot="10800000">
            <a:off x="5154960" y="272948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31" name="Rectangle 2730">
            <a:extLst>
              <a:ext uri="{FF2B5EF4-FFF2-40B4-BE49-F238E27FC236}">
                <a16:creationId xmlns:a16="http://schemas.microsoft.com/office/drawing/2014/main" id="{0C3F277A-9399-4758-AB38-9EA89F50C179}"/>
              </a:ext>
            </a:extLst>
          </p:cNvPr>
          <p:cNvSpPr/>
          <p:nvPr/>
        </p:nvSpPr>
        <p:spPr>
          <a:xfrm rot="10800000">
            <a:off x="5615965" y="254508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32" name="Rectangle 2731">
            <a:extLst>
              <a:ext uri="{FF2B5EF4-FFF2-40B4-BE49-F238E27FC236}">
                <a16:creationId xmlns:a16="http://schemas.microsoft.com/office/drawing/2014/main" id="{C22DB1BB-BC41-4861-B4FE-62A972514D34}"/>
              </a:ext>
            </a:extLst>
          </p:cNvPr>
          <p:cNvSpPr/>
          <p:nvPr/>
        </p:nvSpPr>
        <p:spPr>
          <a:xfrm rot="10800000">
            <a:off x="1743473" y="291388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33" name="Rectangle 2732">
            <a:extLst>
              <a:ext uri="{FF2B5EF4-FFF2-40B4-BE49-F238E27FC236}">
                <a16:creationId xmlns:a16="http://schemas.microsoft.com/office/drawing/2014/main" id="{D281FEED-BB33-414A-842D-200928A42C67}"/>
              </a:ext>
            </a:extLst>
          </p:cNvPr>
          <p:cNvSpPr/>
          <p:nvPr/>
        </p:nvSpPr>
        <p:spPr>
          <a:xfrm rot="10800000">
            <a:off x="2388891" y="272948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34" name="Rectangle 2733">
            <a:extLst>
              <a:ext uri="{FF2B5EF4-FFF2-40B4-BE49-F238E27FC236}">
                <a16:creationId xmlns:a16="http://schemas.microsoft.com/office/drawing/2014/main" id="{6D7025B0-6E9A-4657-AF5D-F96DFF4C5B58}"/>
              </a:ext>
            </a:extLst>
          </p:cNvPr>
          <p:cNvSpPr/>
          <p:nvPr/>
        </p:nvSpPr>
        <p:spPr>
          <a:xfrm rot="10800000">
            <a:off x="2204487" y="309829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35" name="Rectangle 2734">
            <a:extLst>
              <a:ext uri="{FF2B5EF4-FFF2-40B4-BE49-F238E27FC236}">
                <a16:creationId xmlns:a16="http://schemas.microsoft.com/office/drawing/2014/main" id="{27FAE92B-6A34-4C55-A7BC-5683E57416A8}"/>
              </a:ext>
            </a:extLst>
          </p:cNvPr>
          <p:cNvSpPr/>
          <p:nvPr/>
        </p:nvSpPr>
        <p:spPr>
          <a:xfrm rot="10800000">
            <a:off x="268234" y="291389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36" name="Rectangle 2735">
            <a:extLst>
              <a:ext uri="{FF2B5EF4-FFF2-40B4-BE49-F238E27FC236}">
                <a16:creationId xmlns:a16="http://schemas.microsoft.com/office/drawing/2014/main" id="{D4165919-9EFA-4B94-8546-D6872BDBFAAE}"/>
              </a:ext>
            </a:extLst>
          </p:cNvPr>
          <p:cNvSpPr/>
          <p:nvPr/>
        </p:nvSpPr>
        <p:spPr>
          <a:xfrm rot="10800000">
            <a:off x="360441" y="309829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37" name="Rectangle 2736">
            <a:extLst>
              <a:ext uri="{FF2B5EF4-FFF2-40B4-BE49-F238E27FC236}">
                <a16:creationId xmlns:a16="http://schemas.microsoft.com/office/drawing/2014/main" id="{1FBFF65B-A6A1-43FD-B784-7FE6027CDBE3}"/>
              </a:ext>
            </a:extLst>
          </p:cNvPr>
          <p:cNvSpPr/>
          <p:nvPr/>
        </p:nvSpPr>
        <p:spPr>
          <a:xfrm rot="10800000">
            <a:off x="3495320" y="309829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38" name="Rectangle 2737">
            <a:extLst>
              <a:ext uri="{FF2B5EF4-FFF2-40B4-BE49-F238E27FC236}">
                <a16:creationId xmlns:a16="http://schemas.microsoft.com/office/drawing/2014/main" id="{F891F872-BC36-4C3B-9449-E9FA317E748D}"/>
              </a:ext>
            </a:extLst>
          </p:cNvPr>
          <p:cNvSpPr/>
          <p:nvPr/>
        </p:nvSpPr>
        <p:spPr>
          <a:xfrm rot="10800000">
            <a:off x="4232940" y="309829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39" name="Rectangle 2738">
            <a:extLst>
              <a:ext uri="{FF2B5EF4-FFF2-40B4-BE49-F238E27FC236}">
                <a16:creationId xmlns:a16="http://schemas.microsoft.com/office/drawing/2014/main" id="{0299F761-F52D-4A7D-BB70-39442D5EC825}"/>
              </a:ext>
            </a:extLst>
          </p:cNvPr>
          <p:cNvSpPr/>
          <p:nvPr/>
        </p:nvSpPr>
        <p:spPr>
          <a:xfrm rot="10800000">
            <a:off x="83828" y="328269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40" name="Rectangle 2739">
            <a:extLst>
              <a:ext uri="{FF2B5EF4-FFF2-40B4-BE49-F238E27FC236}">
                <a16:creationId xmlns:a16="http://schemas.microsoft.com/office/drawing/2014/main" id="{1A8EB348-9F8C-4C3C-85BB-4FF5C890329C}"/>
              </a:ext>
            </a:extLst>
          </p:cNvPr>
          <p:cNvSpPr/>
          <p:nvPr/>
        </p:nvSpPr>
        <p:spPr>
          <a:xfrm rot="10800000">
            <a:off x="3587515" y="328269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41" name="Rectangle 2740">
            <a:extLst>
              <a:ext uri="{FF2B5EF4-FFF2-40B4-BE49-F238E27FC236}">
                <a16:creationId xmlns:a16="http://schemas.microsoft.com/office/drawing/2014/main" id="{A16969ED-41D4-4F52-B3F3-EC060193D58B}"/>
              </a:ext>
            </a:extLst>
          </p:cNvPr>
          <p:cNvSpPr/>
          <p:nvPr/>
        </p:nvSpPr>
        <p:spPr>
          <a:xfrm rot="10800000">
            <a:off x="3403111" y="328269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42" name="Rectangle 2741">
            <a:extLst>
              <a:ext uri="{FF2B5EF4-FFF2-40B4-BE49-F238E27FC236}">
                <a16:creationId xmlns:a16="http://schemas.microsoft.com/office/drawing/2014/main" id="{9D678FFD-EC6A-4E10-8221-123A6E0526F9}"/>
              </a:ext>
            </a:extLst>
          </p:cNvPr>
          <p:cNvSpPr/>
          <p:nvPr/>
        </p:nvSpPr>
        <p:spPr>
          <a:xfrm rot="10800000">
            <a:off x="1927874" y="328269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43" name="Rectangle 2742">
            <a:extLst>
              <a:ext uri="{FF2B5EF4-FFF2-40B4-BE49-F238E27FC236}">
                <a16:creationId xmlns:a16="http://schemas.microsoft.com/office/drawing/2014/main" id="{3BDA2224-4A2C-4B19-BF56-0C01CEEDFF5D}"/>
              </a:ext>
            </a:extLst>
          </p:cNvPr>
          <p:cNvSpPr/>
          <p:nvPr/>
        </p:nvSpPr>
        <p:spPr>
          <a:xfrm rot="10800000">
            <a:off x="1743470" y="328269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44" name="Rectangle 2743">
            <a:extLst>
              <a:ext uri="{FF2B5EF4-FFF2-40B4-BE49-F238E27FC236}">
                <a16:creationId xmlns:a16="http://schemas.microsoft.com/office/drawing/2014/main" id="{2694A18D-3485-4946-A909-4D0C5C45E10A}"/>
              </a:ext>
            </a:extLst>
          </p:cNvPr>
          <p:cNvSpPr/>
          <p:nvPr/>
        </p:nvSpPr>
        <p:spPr>
          <a:xfrm rot="10800000">
            <a:off x="1466871" y="3098293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45" name="Rectangle 2744">
            <a:extLst>
              <a:ext uri="{FF2B5EF4-FFF2-40B4-BE49-F238E27FC236}">
                <a16:creationId xmlns:a16="http://schemas.microsoft.com/office/drawing/2014/main" id="{A0BE23DA-F2E9-4B85-B667-621355C51949}"/>
              </a:ext>
            </a:extLst>
          </p:cNvPr>
          <p:cNvSpPr/>
          <p:nvPr/>
        </p:nvSpPr>
        <p:spPr>
          <a:xfrm rot="10800000">
            <a:off x="4417344" y="3467101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46" name="Rectangle 2745">
            <a:extLst>
              <a:ext uri="{FF2B5EF4-FFF2-40B4-BE49-F238E27FC236}">
                <a16:creationId xmlns:a16="http://schemas.microsoft.com/office/drawing/2014/main" id="{4B2633F2-B41E-4D02-B6E9-CE0609425B7A}"/>
              </a:ext>
            </a:extLst>
          </p:cNvPr>
          <p:cNvSpPr/>
          <p:nvPr/>
        </p:nvSpPr>
        <p:spPr>
          <a:xfrm rot="10800000">
            <a:off x="3956327" y="328269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47" name="Rectangle 2746">
            <a:extLst>
              <a:ext uri="{FF2B5EF4-FFF2-40B4-BE49-F238E27FC236}">
                <a16:creationId xmlns:a16="http://schemas.microsoft.com/office/drawing/2014/main" id="{725D09A1-CF09-4D32-B0A5-A6C55600A2D9}"/>
              </a:ext>
            </a:extLst>
          </p:cNvPr>
          <p:cNvSpPr/>
          <p:nvPr/>
        </p:nvSpPr>
        <p:spPr>
          <a:xfrm rot="10800000">
            <a:off x="3864130" y="346710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48" name="Rectangle 2747">
            <a:extLst>
              <a:ext uri="{FF2B5EF4-FFF2-40B4-BE49-F238E27FC236}">
                <a16:creationId xmlns:a16="http://schemas.microsoft.com/office/drawing/2014/main" id="{2C6B32D5-EE63-484C-AD89-8A449AB8E472}"/>
              </a:ext>
            </a:extLst>
          </p:cNvPr>
          <p:cNvSpPr/>
          <p:nvPr/>
        </p:nvSpPr>
        <p:spPr>
          <a:xfrm rot="10800000">
            <a:off x="5154957" y="604875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49" name="Rectangle 2748">
            <a:extLst>
              <a:ext uri="{FF2B5EF4-FFF2-40B4-BE49-F238E27FC236}">
                <a16:creationId xmlns:a16="http://schemas.microsoft.com/office/drawing/2014/main" id="{E9B3B2A2-F903-4921-9D36-5B2C9A1F29D2}"/>
              </a:ext>
            </a:extLst>
          </p:cNvPr>
          <p:cNvSpPr/>
          <p:nvPr/>
        </p:nvSpPr>
        <p:spPr>
          <a:xfrm rot="10800000">
            <a:off x="2388885" y="604875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50" name="Rectangle 2749">
            <a:extLst>
              <a:ext uri="{FF2B5EF4-FFF2-40B4-BE49-F238E27FC236}">
                <a16:creationId xmlns:a16="http://schemas.microsoft.com/office/drawing/2014/main" id="{90BD7986-0C1F-457E-8278-87E232F5EC97}"/>
              </a:ext>
            </a:extLst>
          </p:cNvPr>
          <p:cNvSpPr/>
          <p:nvPr/>
        </p:nvSpPr>
        <p:spPr>
          <a:xfrm rot="10800000">
            <a:off x="2573289" y="604875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51" name="Rectangle 2750">
            <a:extLst>
              <a:ext uri="{FF2B5EF4-FFF2-40B4-BE49-F238E27FC236}">
                <a16:creationId xmlns:a16="http://schemas.microsoft.com/office/drawing/2014/main" id="{9BA4F67D-A4C0-4DED-B597-7E3AEE4E2820}"/>
              </a:ext>
            </a:extLst>
          </p:cNvPr>
          <p:cNvSpPr/>
          <p:nvPr/>
        </p:nvSpPr>
        <p:spPr>
          <a:xfrm rot="10800000">
            <a:off x="3679719" y="641756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52" name="Rectangle 2751">
            <a:extLst>
              <a:ext uri="{FF2B5EF4-FFF2-40B4-BE49-F238E27FC236}">
                <a16:creationId xmlns:a16="http://schemas.microsoft.com/office/drawing/2014/main" id="{7C1DA0B7-F966-4663-AAAC-769C16802167}"/>
              </a:ext>
            </a:extLst>
          </p:cNvPr>
          <p:cNvSpPr/>
          <p:nvPr/>
        </p:nvSpPr>
        <p:spPr>
          <a:xfrm rot="10800000">
            <a:off x="2849888" y="623316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53" name="Rectangle 2752">
            <a:extLst>
              <a:ext uri="{FF2B5EF4-FFF2-40B4-BE49-F238E27FC236}">
                <a16:creationId xmlns:a16="http://schemas.microsoft.com/office/drawing/2014/main" id="{7F3247D6-64F1-47D8-836C-524EB2A8ABAB}"/>
              </a:ext>
            </a:extLst>
          </p:cNvPr>
          <p:cNvSpPr/>
          <p:nvPr/>
        </p:nvSpPr>
        <p:spPr>
          <a:xfrm rot="10800000">
            <a:off x="1190252" y="586435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54" name="Rectangle 2753">
            <a:extLst>
              <a:ext uri="{FF2B5EF4-FFF2-40B4-BE49-F238E27FC236}">
                <a16:creationId xmlns:a16="http://schemas.microsoft.com/office/drawing/2014/main" id="{8D389849-B662-4D1D-9720-BF04F547E284}"/>
              </a:ext>
            </a:extLst>
          </p:cNvPr>
          <p:cNvSpPr/>
          <p:nvPr/>
        </p:nvSpPr>
        <p:spPr>
          <a:xfrm rot="10800000">
            <a:off x="2112273" y="586435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55" name="Rectangle 2754">
            <a:extLst>
              <a:ext uri="{FF2B5EF4-FFF2-40B4-BE49-F238E27FC236}">
                <a16:creationId xmlns:a16="http://schemas.microsoft.com/office/drawing/2014/main" id="{24979A2E-A36F-4F75-8DC7-30D7C1013D0A}"/>
              </a:ext>
            </a:extLst>
          </p:cNvPr>
          <p:cNvSpPr/>
          <p:nvPr/>
        </p:nvSpPr>
        <p:spPr>
          <a:xfrm rot="10800000">
            <a:off x="2665485" y="586435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56" name="Rectangle 2755">
            <a:extLst>
              <a:ext uri="{FF2B5EF4-FFF2-40B4-BE49-F238E27FC236}">
                <a16:creationId xmlns:a16="http://schemas.microsoft.com/office/drawing/2014/main" id="{30E3C0FA-4E04-46B0-AF7F-0291FAE6830D}"/>
              </a:ext>
            </a:extLst>
          </p:cNvPr>
          <p:cNvSpPr/>
          <p:nvPr/>
        </p:nvSpPr>
        <p:spPr>
          <a:xfrm rot="10800000">
            <a:off x="3218704" y="586435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57" name="Rectangle 2756">
            <a:extLst>
              <a:ext uri="{FF2B5EF4-FFF2-40B4-BE49-F238E27FC236}">
                <a16:creationId xmlns:a16="http://schemas.microsoft.com/office/drawing/2014/main" id="{FD5CCE97-20EF-459A-B870-86C57D30DFDA}"/>
              </a:ext>
            </a:extLst>
          </p:cNvPr>
          <p:cNvSpPr/>
          <p:nvPr/>
        </p:nvSpPr>
        <p:spPr>
          <a:xfrm rot="10800000">
            <a:off x="2942092" y="604875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58" name="Rectangle 2757">
            <a:extLst>
              <a:ext uri="{FF2B5EF4-FFF2-40B4-BE49-F238E27FC236}">
                <a16:creationId xmlns:a16="http://schemas.microsoft.com/office/drawing/2014/main" id="{D4F6305B-A834-49D8-97E7-C799A437FC00}"/>
              </a:ext>
            </a:extLst>
          </p:cNvPr>
          <p:cNvSpPr/>
          <p:nvPr/>
        </p:nvSpPr>
        <p:spPr>
          <a:xfrm rot="10800000">
            <a:off x="3126505" y="604875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59" name="Rectangle 2758">
            <a:extLst>
              <a:ext uri="{FF2B5EF4-FFF2-40B4-BE49-F238E27FC236}">
                <a16:creationId xmlns:a16="http://schemas.microsoft.com/office/drawing/2014/main" id="{A03CAAEC-11E1-44F8-9BD6-8FF66517823F}"/>
              </a:ext>
            </a:extLst>
          </p:cNvPr>
          <p:cNvSpPr/>
          <p:nvPr/>
        </p:nvSpPr>
        <p:spPr>
          <a:xfrm rot="10800000">
            <a:off x="2757688" y="604875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60" name="Rectangle 2759">
            <a:extLst>
              <a:ext uri="{FF2B5EF4-FFF2-40B4-BE49-F238E27FC236}">
                <a16:creationId xmlns:a16="http://schemas.microsoft.com/office/drawing/2014/main" id="{2441ADC5-15C5-486F-8A3F-8045DCDB0723}"/>
              </a:ext>
            </a:extLst>
          </p:cNvPr>
          <p:cNvSpPr/>
          <p:nvPr/>
        </p:nvSpPr>
        <p:spPr>
          <a:xfrm rot="10800000">
            <a:off x="4417341" y="604875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61" name="Rectangle 2760">
            <a:extLst>
              <a:ext uri="{FF2B5EF4-FFF2-40B4-BE49-F238E27FC236}">
                <a16:creationId xmlns:a16="http://schemas.microsoft.com/office/drawing/2014/main" id="{9AB636E3-DDA4-4134-95FA-F607B4CA534E}"/>
              </a:ext>
            </a:extLst>
          </p:cNvPr>
          <p:cNvSpPr/>
          <p:nvPr/>
        </p:nvSpPr>
        <p:spPr>
          <a:xfrm rot="10800000">
            <a:off x="4232937" y="604875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62" name="Rectangle 2761">
            <a:extLst>
              <a:ext uri="{FF2B5EF4-FFF2-40B4-BE49-F238E27FC236}">
                <a16:creationId xmlns:a16="http://schemas.microsoft.com/office/drawing/2014/main" id="{C0D40B6A-A431-4280-A925-A1626B0AEA6D}"/>
              </a:ext>
            </a:extLst>
          </p:cNvPr>
          <p:cNvSpPr/>
          <p:nvPr/>
        </p:nvSpPr>
        <p:spPr>
          <a:xfrm rot="10800000">
            <a:off x="360433" y="567995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63" name="Rectangle 2762">
            <a:extLst>
              <a:ext uri="{FF2B5EF4-FFF2-40B4-BE49-F238E27FC236}">
                <a16:creationId xmlns:a16="http://schemas.microsoft.com/office/drawing/2014/main" id="{3F883B76-FB55-4A06-B86A-E8FC334DAE6E}"/>
              </a:ext>
            </a:extLst>
          </p:cNvPr>
          <p:cNvSpPr/>
          <p:nvPr/>
        </p:nvSpPr>
        <p:spPr>
          <a:xfrm rot="10800000">
            <a:off x="452632" y="586435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64" name="Rectangle 2763">
            <a:extLst>
              <a:ext uri="{FF2B5EF4-FFF2-40B4-BE49-F238E27FC236}">
                <a16:creationId xmlns:a16="http://schemas.microsoft.com/office/drawing/2014/main" id="{BBE33370-3BFD-4855-96B5-5C67DEE77CE3}"/>
              </a:ext>
            </a:extLst>
          </p:cNvPr>
          <p:cNvSpPr/>
          <p:nvPr/>
        </p:nvSpPr>
        <p:spPr>
          <a:xfrm rot="10800000">
            <a:off x="637036" y="586435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65" name="Rectangle 2764">
            <a:extLst>
              <a:ext uri="{FF2B5EF4-FFF2-40B4-BE49-F238E27FC236}">
                <a16:creationId xmlns:a16="http://schemas.microsoft.com/office/drawing/2014/main" id="{25B54236-2E4E-49DF-BD54-34E0DFCA989E}"/>
              </a:ext>
            </a:extLst>
          </p:cNvPr>
          <p:cNvSpPr/>
          <p:nvPr/>
        </p:nvSpPr>
        <p:spPr>
          <a:xfrm rot="10800000">
            <a:off x="729243" y="567995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66" name="Rectangle 2765">
            <a:extLst>
              <a:ext uri="{FF2B5EF4-FFF2-40B4-BE49-F238E27FC236}">
                <a16:creationId xmlns:a16="http://schemas.microsoft.com/office/drawing/2014/main" id="{F1C22871-F625-4E26-AA03-43EAC0B206B7}"/>
              </a:ext>
            </a:extLst>
          </p:cNvPr>
          <p:cNvSpPr/>
          <p:nvPr/>
        </p:nvSpPr>
        <p:spPr>
          <a:xfrm rot="10800000">
            <a:off x="2942096" y="567994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67" name="Rectangle 2766">
            <a:extLst>
              <a:ext uri="{FF2B5EF4-FFF2-40B4-BE49-F238E27FC236}">
                <a16:creationId xmlns:a16="http://schemas.microsoft.com/office/drawing/2014/main" id="{7F6304E7-461B-47B5-9037-02CDCDC81E99}"/>
              </a:ext>
            </a:extLst>
          </p:cNvPr>
          <p:cNvSpPr/>
          <p:nvPr/>
        </p:nvSpPr>
        <p:spPr>
          <a:xfrm rot="10800000">
            <a:off x="2757688" y="5679948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68" name="Rectangle 2767">
            <a:extLst>
              <a:ext uri="{FF2B5EF4-FFF2-40B4-BE49-F238E27FC236}">
                <a16:creationId xmlns:a16="http://schemas.microsoft.com/office/drawing/2014/main" id="{7D688ECC-3AD3-4733-8660-B06AC7485B86}"/>
              </a:ext>
            </a:extLst>
          </p:cNvPr>
          <p:cNvSpPr/>
          <p:nvPr/>
        </p:nvSpPr>
        <p:spPr>
          <a:xfrm rot="10800000">
            <a:off x="3126505" y="531114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69" name="Rectangle 2768">
            <a:extLst>
              <a:ext uri="{FF2B5EF4-FFF2-40B4-BE49-F238E27FC236}">
                <a16:creationId xmlns:a16="http://schemas.microsoft.com/office/drawing/2014/main" id="{76A3E98F-D77E-4CFD-A407-D202B30ECF76}"/>
              </a:ext>
            </a:extLst>
          </p:cNvPr>
          <p:cNvSpPr/>
          <p:nvPr/>
        </p:nvSpPr>
        <p:spPr>
          <a:xfrm rot="10800000">
            <a:off x="913649" y="531114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70" name="Rectangle 2769">
            <a:extLst>
              <a:ext uri="{FF2B5EF4-FFF2-40B4-BE49-F238E27FC236}">
                <a16:creationId xmlns:a16="http://schemas.microsoft.com/office/drawing/2014/main" id="{5742EBFC-9800-4CF5-907D-7D1064CBB332}"/>
              </a:ext>
            </a:extLst>
          </p:cNvPr>
          <p:cNvSpPr/>
          <p:nvPr/>
        </p:nvSpPr>
        <p:spPr>
          <a:xfrm>
            <a:off x="5154957" y="4942332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71" name="Rectangle 2770">
            <a:extLst>
              <a:ext uri="{FF2B5EF4-FFF2-40B4-BE49-F238E27FC236}">
                <a16:creationId xmlns:a16="http://schemas.microsoft.com/office/drawing/2014/main" id="{4CFAFF8B-E52C-40C9-9776-2A05BEC60E50}"/>
              </a:ext>
            </a:extLst>
          </p:cNvPr>
          <p:cNvSpPr/>
          <p:nvPr/>
        </p:nvSpPr>
        <p:spPr>
          <a:xfrm>
            <a:off x="3956327" y="4757929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72" name="Rectangle 2771">
            <a:extLst>
              <a:ext uri="{FF2B5EF4-FFF2-40B4-BE49-F238E27FC236}">
                <a16:creationId xmlns:a16="http://schemas.microsoft.com/office/drawing/2014/main" id="{3AB3222B-B6D9-4C19-9AD5-8B85FE837017}"/>
              </a:ext>
            </a:extLst>
          </p:cNvPr>
          <p:cNvSpPr/>
          <p:nvPr/>
        </p:nvSpPr>
        <p:spPr>
          <a:xfrm>
            <a:off x="913652" y="457352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73" name="Rectangle 2772">
            <a:extLst>
              <a:ext uri="{FF2B5EF4-FFF2-40B4-BE49-F238E27FC236}">
                <a16:creationId xmlns:a16="http://schemas.microsoft.com/office/drawing/2014/main" id="{EAB567C5-5716-42FC-A574-3C724B56BA15}"/>
              </a:ext>
            </a:extLst>
          </p:cNvPr>
          <p:cNvSpPr/>
          <p:nvPr/>
        </p:nvSpPr>
        <p:spPr>
          <a:xfrm>
            <a:off x="3495319" y="4573524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74" name="Rectangle 2773">
            <a:extLst>
              <a:ext uri="{FF2B5EF4-FFF2-40B4-BE49-F238E27FC236}">
                <a16:creationId xmlns:a16="http://schemas.microsoft.com/office/drawing/2014/main" id="{9D37E47D-F2CD-49DC-BF9E-D5E3E4CFF4D5}"/>
              </a:ext>
            </a:extLst>
          </p:cNvPr>
          <p:cNvSpPr/>
          <p:nvPr/>
        </p:nvSpPr>
        <p:spPr>
          <a:xfrm>
            <a:off x="4970552" y="4573525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75" name="Rectangle 2774">
            <a:extLst>
              <a:ext uri="{FF2B5EF4-FFF2-40B4-BE49-F238E27FC236}">
                <a16:creationId xmlns:a16="http://schemas.microsoft.com/office/drawing/2014/main" id="{5C3D2C5A-EEFD-4B28-8C34-89112338801C}"/>
              </a:ext>
            </a:extLst>
          </p:cNvPr>
          <p:cNvSpPr/>
          <p:nvPr/>
        </p:nvSpPr>
        <p:spPr>
          <a:xfrm>
            <a:off x="1190258" y="4389120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76" name="Rectangle 2775">
            <a:extLst>
              <a:ext uri="{FF2B5EF4-FFF2-40B4-BE49-F238E27FC236}">
                <a16:creationId xmlns:a16="http://schemas.microsoft.com/office/drawing/2014/main" id="{579CEB58-1673-4ACC-855E-9354EFA2FB0C}"/>
              </a:ext>
            </a:extLst>
          </p:cNvPr>
          <p:cNvSpPr/>
          <p:nvPr/>
        </p:nvSpPr>
        <p:spPr>
          <a:xfrm>
            <a:off x="1282462" y="4204716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77" name="Rectangle 2776">
            <a:extLst>
              <a:ext uri="{FF2B5EF4-FFF2-40B4-BE49-F238E27FC236}">
                <a16:creationId xmlns:a16="http://schemas.microsoft.com/office/drawing/2014/main" id="{D27422B5-847D-4A7A-AA14-C7520E007ED3}"/>
              </a:ext>
            </a:extLst>
          </p:cNvPr>
          <p:cNvSpPr/>
          <p:nvPr/>
        </p:nvSpPr>
        <p:spPr>
          <a:xfrm>
            <a:off x="5892569" y="4204717"/>
            <a:ext cx="184403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78" name="Rectangle 2777">
            <a:extLst>
              <a:ext uri="{FF2B5EF4-FFF2-40B4-BE49-F238E27FC236}">
                <a16:creationId xmlns:a16="http://schemas.microsoft.com/office/drawing/2014/main" id="{67E39F66-5D81-4B25-8FF1-AE83ED29D0B5}"/>
              </a:ext>
            </a:extLst>
          </p:cNvPr>
          <p:cNvSpPr/>
          <p:nvPr/>
        </p:nvSpPr>
        <p:spPr>
          <a:xfrm>
            <a:off x="1651267" y="3835909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79" name="Rectangle 2778">
            <a:extLst>
              <a:ext uri="{FF2B5EF4-FFF2-40B4-BE49-F238E27FC236}">
                <a16:creationId xmlns:a16="http://schemas.microsoft.com/office/drawing/2014/main" id="{C45FF560-193C-4B22-800D-6670DE5B9CEF}"/>
              </a:ext>
            </a:extLst>
          </p:cNvPr>
          <p:cNvSpPr/>
          <p:nvPr/>
        </p:nvSpPr>
        <p:spPr>
          <a:xfrm>
            <a:off x="2573288" y="3835909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80" name="Rectangle 2779">
            <a:extLst>
              <a:ext uri="{FF2B5EF4-FFF2-40B4-BE49-F238E27FC236}">
                <a16:creationId xmlns:a16="http://schemas.microsoft.com/office/drawing/2014/main" id="{DEDCD007-B6BC-4F4C-96E0-223AA1F3DEB4}"/>
              </a:ext>
            </a:extLst>
          </p:cNvPr>
          <p:cNvSpPr/>
          <p:nvPr/>
        </p:nvSpPr>
        <p:spPr>
          <a:xfrm>
            <a:off x="5339360" y="3835909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81" name="Rectangle 2780">
            <a:extLst>
              <a:ext uri="{FF2B5EF4-FFF2-40B4-BE49-F238E27FC236}">
                <a16:creationId xmlns:a16="http://schemas.microsoft.com/office/drawing/2014/main" id="{8AABD8CA-1C06-4B71-9794-8996F6E8D654}"/>
              </a:ext>
            </a:extLst>
          </p:cNvPr>
          <p:cNvSpPr/>
          <p:nvPr/>
        </p:nvSpPr>
        <p:spPr>
          <a:xfrm>
            <a:off x="637040" y="3651504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sp>
        <p:nvSpPr>
          <p:cNvPr id="2782" name="Rectangle 2781">
            <a:extLst>
              <a:ext uri="{FF2B5EF4-FFF2-40B4-BE49-F238E27FC236}">
                <a16:creationId xmlns:a16="http://schemas.microsoft.com/office/drawing/2014/main" id="{B1E13AAD-2C37-4D31-B396-2BB56E0CE4D1}"/>
              </a:ext>
            </a:extLst>
          </p:cNvPr>
          <p:cNvSpPr/>
          <p:nvPr/>
        </p:nvSpPr>
        <p:spPr>
          <a:xfrm>
            <a:off x="3403111" y="3651504"/>
            <a:ext cx="184402" cy="184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9" tIns="55314" rIns="110629" bIns="55314" rtlCol="0" anchor="ctr"/>
          <a:lstStyle/>
          <a:p>
            <a:pPr algn="ctr"/>
            <a:endParaRPr lang="en-US" sz="2420"/>
          </a:p>
        </p:txBody>
      </p:sp>
      <p:graphicFrame>
        <p:nvGraphicFramePr>
          <p:cNvPr id="2783" name="Object 2782">
            <a:extLst>
              <a:ext uri="{FF2B5EF4-FFF2-40B4-BE49-F238E27FC236}">
                <a16:creationId xmlns:a16="http://schemas.microsoft.com/office/drawing/2014/main" id="{45BA7AFE-5B2D-40D5-9C70-A42A0A1ADC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33701" y="6722110"/>
          <a:ext cx="37611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Equation" r:id="rId5" imgW="177480" imgH="164880" progId="Equation.3">
                  <p:embed/>
                </p:oleObj>
              </mc:Choice>
              <mc:Fallback>
                <p:oleObj name="Equation" r:id="rId5" imgW="177480" imgH="164880" progId="Equation.3">
                  <p:embed/>
                  <p:pic>
                    <p:nvPicPr>
                      <p:cNvPr id="2783" name="Object 2782">
                        <a:extLst>
                          <a:ext uri="{FF2B5EF4-FFF2-40B4-BE49-F238E27FC236}">
                            <a16:creationId xmlns:a16="http://schemas.microsoft.com/office/drawing/2014/main" id="{45BA7AFE-5B2D-40D5-9C70-A42A0A1ADC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3701" y="6722110"/>
                        <a:ext cx="376115" cy="349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6" name="Rectangle 1625"/>
          <p:cNvSpPr/>
          <p:nvPr/>
        </p:nvSpPr>
        <p:spPr>
          <a:xfrm>
            <a:off x="8298183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0" name="Rectangle 1709"/>
          <p:cNvSpPr/>
          <p:nvPr/>
        </p:nvSpPr>
        <p:spPr>
          <a:xfrm>
            <a:off x="7627624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6" name="Rectangle 1635"/>
          <p:cNvSpPr/>
          <p:nvPr/>
        </p:nvSpPr>
        <p:spPr>
          <a:xfrm>
            <a:off x="8884919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4" name="Rectangle 1593"/>
          <p:cNvSpPr/>
          <p:nvPr/>
        </p:nvSpPr>
        <p:spPr>
          <a:xfrm rot="10800000">
            <a:off x="821435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69" name="Rectangle 1668"/>
          <p:cNvSpPr/>
          <p:nvPr/>
        </p:nvSpPr>
        <p:spPr>
          <a:xfrm rot="10800000">
            <a:off x="7124699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7" name="Rectangle 1686"/>
          <p:cNvSpPr/>
          <p:nvPr/>
        </p:nvSpPr>
        <p:spPr>
          <a:xfrm rot="10800000">
            <a:off x="8465824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0" name="Rectangle 1699"/>
          <p:cNvSpPr/>
          <p:nvPr/>
        </p:nvSpPr>
        <p:spPr>
          <a:xfrm rot="10800000">
            <a:off x="7543798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3" name="Rectangle 1732"/>
          <p:cNvSpPr/>
          <p:nvPr/>
        </p:nvSpPr>
        <p:spPr>
          <a:xfrm rot="10800000">
            <a:off x="7292342" y="18745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8" name="Rectangle 1727"/>
          <p:cNvSpPr/>
          <p:nvPr/>
        </p:nvSpPr>
        <p:spPr>
          <a:xfrm rot="10800000">
            <a:off x="8801104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1" name="Rectangle 1730"/>
          <p:cNvSpPr/>
          <p:nvPr/>
        </p:nvSpPr>
        <p:spPr>
          <a:xfrm rot="10800000">
            <a:off x="8130544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8" name="Rectangle 1737"/>
          <p:cNvSpPr/>
          <p:nvPr/>
        </p:nvSpPr>
        <p:spPr>
          <a:xfrm rot="10800000">
            <a:off x="8717282" y="170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1" name="Rectangle 1720"/>
          <p:cNvSpPr/>
          <p:nvPr/>
        </p:nvSpPr>
        <p:spPr>
          <a:xfrm>
            <a:off x="9136381" y="153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9" name="Rectangle 1768"/>
          <p:cNvSpPr/>
          <p:nvPr/>
        </p:nvSpPr>
        <p:spPr>
          <a:xfrm>
            <a:off x="8549641" y="3657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84" name="TextBox 2783">
                <a:extLst>
                  <a:ext uri="{FF2B5EF4-FFF2-40B4-BE49-F238E27FC236}">
                    <a16:creationId xmlns:a16="http://schemas.microsoft.com/office/drawing/2014/main" id="{CAD6F7F2-205E-4977-9C96-EBDC56FE00F3}"/>
                  </a:ext>
                </a:extLst>
              </p:cNvPr>
              <p:cNvSpPr txBox="1"/>
              <p:nvPr/>
            </p:nvSpPr>
            <p:spPr>
              <a:xfrm>
                <a:off x="2996809" y="6523256"/>
                <a:ext cx="264495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>
                          <a:latin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784" name="TextBox 2783">
                <a:extLst>
                  <a:ext uri="{FF2B5EF4-FFF2-40B4-BE49-F238E27FC236}">
                    <a16:creationId xmlns:a16="http://schemas.microsoft.com/office/drawing/2014/main" id="{CAD6F7F2-205E-4977-9C96-EBDC56FE0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809" y="6523256"/>
                <a:ext cx="264495" cy="338554"/>
              </a:xfrm>
              <a:prstGeom prst="rect">
                <a:avLst/>
              </a:prstGeom>
              <a:blipFill>
                <a:blip r:embed="rId9"/>
                <a:stretch>
                  <a:fillRect l="-9302" r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5" name="TextBox 2784">
                <a:extLst>
                  <a:ext uri="{FF2B5EF4-FFF2-40B4-BE49-F238E27FC236}">
                    <a16:creationId xmlns:a16="http://schemas.microsoft.com/office/drawing/2014/main" id="{4AC3C261-CC17-418D-B8F6-5ACABE781D93}"/>
                  </a:ext>
                </a:extLst>
              </p:cNvPr>
              <p:cNvSpPr txBox="1"/>
              <p:nvPr/>
            </p:nvSpPr>
            <p:spPr>
              <a:xfrm>
                <a:off x="7710739" y="3533861"/>
                <a:ext cx="264495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>
                          <a:latin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785" name="TextBox 2784">
                <a:extLst>
                  <a:ext uri="{FF2B5EF4-FFF2-40B4-BE49-F238E27FC236}">
                    <a16:creationId xmlns:a16="http://schemas.microsoft.com/office/drawing/2014/main" id="{4AC3C261-CC17-418D-B8F6-5ACABE781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0739" y="3533861"/>
                <a:ext cx="264495" cy="338554"/>
              </a:xfrm>
              <a:prstGeom prst="rect">
                <a:avLst/>
              </a:prstGeom>
              <a:blipFill>
                <a:blip r:embed="rId10"/>
                <a:stretch>
                  <a:fillRect l="-9302" r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6" name="TextBox 2785">
                <a:extLst>
                  <a:ext uri="{FF2B5EF4-FFF2-40B4-BE49-F238E27FC236}">
                    <a16:creationId xmlns:a16="http://schemas.microsoft.com/office/drawing/2014/main" id="{50B24736-086A-4C62-94F3-93A95955FEC2}"/>
                  </a:ext>
                </a:extLst>
              </p:cNvPr>
              <p:cNvSpPr txBox="1"/>
              <p:nvPr/>
            </p:nvSpPr>
            <p:spPr>
              <a:xfrm>
                <a:off x="7948473" y="2967138"/>
                <a:ext cx="264495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>
                          <a:latin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786" name="TextBox 2785">
                <a:extLst>
                  <a:ext uri="{FF2B5EF4-FFF2-40B4-BE49-F238E27FC236}">
                    <a16:creationId xmlns:a16="http://schemas.microsoft.com/office/drawing/2014/main" id="{50B24736-086A-4C62-94F3-93A95955F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8473" y="2967138"/>
                <a:ext cx="264495" cy="338554"/>
              </a:xfrm>
              <a:prstGeom prst="rect">
                <a:avLst/>
              </a:prstGeom>
              <a:blipFill>
                <a:blip r:embed="rId11"/>
                <a:stretch>
                  <a:fillRect l="-9302" r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7" name="TextBox 2786">
                <a:extLst>
                  <a:ext uri="{FF2B5EF4-FFF2-40B4-BE49-F238E27FC236}">
                    <a16:creationId xmlns:a16="http://schemas.microsoft.com/office/drawing/2014/main" id="{15A4C44A-47CF-4C1E-927A-79D6222CA0F0}"/>
                  </a:ext>
                </a:extLst>
              </p:cNvPr>
              <p:cNvSpPr txBox="1"/>
              <p:nvPr/>
            </p:nvSpPr>
            <p:spPr>
              <a:xfrm>
                <a:off x="8023186" y="6245995"/>
                <a:ext cx="264495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>
                          <a:latin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787" name="TextBox 2786">
                <a:extLst>
                  <a:ext uri="{FF2B5EF4-FFF2-40B4-BE49-F238E27FC236}">
                    <a16:creationId xmlns:a16="http://schemas.microsoft.com/office/drawing/2014/main" id="{15A4C44A-47CF-4C1E-927A-79D6222CA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186" y="6245995"/>
                <a:ext cx="264495" cy="338554"/>
              </a:xfrm>
              <a:prstGeom prst="rect">
                <a:avLst/>
              </a:prstGeom>
              <a:blipFill>
                <a:blip r:embed="rId12"/>
                <a:stretch>
                  <a:fillRect l="-9091" r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8" name="TextBox 2787">
                <a:extLst>
                  <a:ext uri="{FF2B5EF4-FFF2-40B4-BE49-F238E27FC236}">
                    <a16:creationId xmlns:a16="http://schemas.microsoft.com/office/drawing/2014/main" id="{8C540B1F-592C-499E-A71C-2B86EB54D0B1}"/>
                  </a:ext>
                </a:extLst>
              </p:cNvPr>
              <p:cNvSpPr txBox="1"/>
              <p:nvPr/>
            </p:nvSpPr>
            <p:spPr>
              <a:xfrm>
                <a:off x="8395169" y="3223030"/>
                <a:ext cx="264495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>
                          <a:latin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788" name="TextBox 2787">
                <a:extLst>
                  <a:ext uri="{FF2B5EF4-FFF2-40B4-BE49-F238E27FC236}">
                    <a16:creationId xmlns:a16="http://schemas.microsoft.com/office/drawing/2014/main" id="{8C540B1F-592C-499E-A71C-2B86EB54D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169" y="3223030"/>
                <a:ext cx="264495" cy="338554"/>
              </a:xfrm>
              <a:prstGeom prst="rect">
                <a:avLst/>
              </a:prstGeom>
              <a:blipFill>
                <a:blip r:embed="rId13"/>
                <a:stretch>
                  <a:fillRect l="-9091" r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945410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62097" y="2010490"/>
            <a:ext cx="6858004" cy="3111925"/>
            <a:chOff x="1600194" y="4038220"/>
            <a:chExt cx="6858004" cy="2501338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4038220"/>
              <a:ext cx="6858000" cy="2473881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Code Functionality for Specific Codes</a:t>
              </a: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Programs Used: </a:t>
              </a:r>
            </a:p>
            <a:p>
              <a:pPr algn="ctr"/>
              <a:r>
                <a:rPr lang="en-US" sz="1600" dirty="0"/>
                <a:t>2D-CVM_def-pttrns_anlytc-FE-vary-e0-and-e1_2018-12-12.py</a:t>
              </a:r>
            </a:p>
            <a:p>
              <a:pPr algn="ctr"/>
              <a:endParaRPr lang="en-US" sz="1600" dirty="0"/>
            </a:p>
            <a:p>
              <a:pPr algn="ctr"/>
              <a:r>
                <a:rPr lang="en-US" sz="1600" dirty="0"/>
                <a:t>Repository: 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hlinkClick r:id="rId3"/>
                </a:rPr>
                <a:t>https://github.com/ajmaren/</a:t>
              </a:r>
              <a:r>
                <a:rPr lang="en-US" sz="1600" b="1" u="sng" dirty="0">
                  <a:hlinkClick r:id="rId3"/>
                </a:rPr>
                <a:t>2-D-CVM-Defined-Pattern-Configurations</a:t>
              </a:r>
              <a:endParaRPr lang="en-US" sz="1600" b="1" u="sng" dirty="0"/>
            </a:p>
            <a:p>
              <a:pPr algn="ctr"/>
              <a:endParaRPr lang="en-US" sz="1600" dirty="0"/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4" y="6389151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5" y="403822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25543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49335" y="121374"/>
            <a:ext cx="3163457" cy="476967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sz="2500" b="1" dirty="0"/>
              <a:t>Code Documentation: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7700" y="685800"/>
            <a:ext cx="8953499" cy="5632224"/>
          </a:xfrm>
          <a:prstGeom prst="rect">
            <a:avLst/>
          </a:prstGeom>
          <a:noFill/>
        </p:spPr>
        <p:txBody>
          <a:bodyPr wrap="square" lIns="91358" tIns="45677" rIns="91358" bIns="45677" rtlCol="0">
            <a:spAutoFit/>
          </a:bodyPr>
          <a:lstStyle/>
          <a:p>
            <a:r>
              <a:rPr lang="en-US" b="1" dirty="0"/>
              <a:t>GitHub Private Repository: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hlinkClick r:id="rId2"/>
              </a:rPr>
              <a:t>https://github.com/ajmaren/</a:t>
            </a:r>
            <a:r>
              <a:rPr lang="en-US" b="1" u="sng" dirty="0">
                <a:hlinkClick r:id="rId2"/>
              </a:rPr>
              <a:t>2-D-CVM-Defined-Pattern-Configurations</a:t>
            </a:r>
            <a:endParaRPr lang="en-US" b="1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u="sng" dirty="0"/>
          </a:p>
          <a:p>
            <a:r>
              <a:rPr lang="en-US" b="1" dirty="0"/>
              <a:t>Code: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2D-CVM_def-pttrns_anlytc-FE-vary-e0-and-e1_2018-12-12.py </a:t>
            </a:r>
          </a:p>
          <a:p>
            <a:endParaRPr lang="en-US" dirty="0"/>
          </a:p>
          <a:p>
            <a:r>
              <a:rPr lang="en-US" b="1" dirty="0"/>
              <a:t>Functionality: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This code still has the old “random pattern” capabilities in it, but is used for defined pattern experiments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Pattern 3 is a tightly convex (circle) of 30 </a:t>
            </a:r>
            <a:r>
              <a:rPr lang="en-US" b="1" dirty="0"/>
              <a:t>A</a:t>
            </a:r>
            <a:r>
              <a:rPr lang="en-US" dirty="0"/>
              <a:t> nodes in a sea of </a:t>
            </a:r>
            <a:r>
              <a:rPr lang="en-US" b="1" dirty="0"/>
              <a:t>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30 </a:t>
            </a:r>
            <a:r>
              <a:rPr lang="en-US" b="1" dirty="0"/>
              <a:t>A </a:t>
            </a:r>
            <a:r>
              <a:rPr lang="en-US" dirty="0"/>
              <a:t>nodes gives 30/256 = x1 = 0.119 (actually, 30.464 nodes), which is eps0 = 2.0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Thus, when we run the thermodynamics, we should get the free energy minimum when eps0 is close to 2.0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And the eps1 should be in the neighborhood of 0.256 (h = exp(2*beta*eps1; per Kikuchi-Brush 1967, and beta=1, so h = exp(0.512) = 1.669)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88829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62098" y="2133600"/>
            <a:ext cx="6858003" cy="2831544"/>
            <a:chOff x="1600195" y="4137174"/>
            <a:chExt cx="6858003" cy="2275970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4285606"/>
              <a:ext cx="6858000" cy="1979105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Code Sources and Documentation</a:t>
              </a: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Programs Used: </a:t>
              </a:r>
            </a:p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Various</a:t>
              </a:r>
              <a:endParaRPr lang="en-US" sz="2400" dirty="0">
                <a:latin typeface="Britannic Bold" pitchFamily="34" charset="0"/>
              </a:endParaRPr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00196" y="6262737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00195" y="4137174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306989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5208" y="152402"/>
            <a:ext cx="3234133" cy="477044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sz="2500" b="1" dirty="0"/>
              <a:t>For More Information: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0136" y="715254"/>
            <a:ext cx="9218127" cy="2554459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b="1" dirty="0" err="1"/>
              <a:t>GitHub</a:t>
            </a:r>
            <a:r>
              <a:rPr lang="en-US" b="1" dirty="0"/>
              <a:t> Public Repository: 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hlinkClick r:id="rId2"/>
              </a:rPr>
              <a:t>https://github.com/ajmaren/2D-Cluster-Variation-Method</a:t>
            </a:r>
            <a:r>
              <a:rPr lang="en-US" dirty="0"/>
              <a:t> (</a:t>
            </a:r>
            <a:r>
              <a:rPr lang="en-US" dirty="0" err="1"/>
              <a:t>slidedecks</a:t>
            </a:r>
            <a:r>
              <a:rPr lang="en-US" dirty="0"/>
              <a:t>, no code)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 Prior </a:t>
            </a:r>
            <a:r>
              <a:rPr lang="en-US" dirty="0" err="1"/>
              <a:t>slidedeck</a:t>
            </a:r>
            <a:r>
              <a:rPr lang="en-US" dirty="0"/>
              <a:t>: </a:t>
            </a:r>
            <a:r>
              <a:rPr lang="en-US" b="1" dirty="0"/>
              <a:t>2D-CVM_Expts-vary-eps0-and-eps1_2018-12-29.pptx</a:t>
            </a:r>
          </a:p>
          <a:p>
            <a:pPr lvl="1">
              <a:buFont typeface="Arial" pitchFamily="34" charset="0"/>
              <a:buChar char="•"/>
            </a:pPr>
            <a:r>
              <a:rPr lang="en-US" b="1" dirty="0"/>
              <a:t> </a:t>
            </a:r>
            <a:r>
              <a:rPr lang="en-US" dirty="0"/>
              <a:t>Divergence in analytic results: </a:t>
            </a:r>
            <a:r>
              <a:rPr lang="en-US" b="1" dirty="0"/>
              <a:t>2D-CVM_Expts-vary-eps0-and-eps1_2018-12-27 </a:t>
            </a:r>
            <a:endParaRPr lang="en-US" dirty="0"/>
          </a:p>
          <a:p>
            <a:pPr lvl="1">
              <a:buFont typeface="Arial" pitchFamily="34" charset="0"/>
              <a:buChar char="•"/>
            </a:pPr>
            <a:r>
              <a:rPr lang="en-US" dirty="0"/>
              <a:t> Code for some of this work is still on a private repository </a:t>
            </a:r>
          </a:p>
          <a:p>
            <a:endParaRPr lang="en-US" dirty="0"/>
          </a:p>
          <a:p>
            <a:r>
              <a:rPr lang="en-US" b="1" dirty="0"/>
              <a:t>Website: 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hlinkClick r:id="rId3"/>
              </a:rPr>
              <a:t>www.aliannajmaren.com</a:t>
            </a:r>
            <a:r>
              <a:rPr lang="en-US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81407" y="5862940"/>
            <a:ext cx="3028757" cy="477044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sz="2500" b="1" dirty="0"/>
              <a:t>Contact Information: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3133" y="6375740"/>
            <a:ext cx="4516264" cy="1015576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b="1" dirty="0"/>
              <a:t>Alianna J. Maren, Ph.D.: 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hlinkClick r:id="rId4"/>
              </a:rPr>
              <a:t>alianna@aliannajmaren.com</a:t>
            </a:r>
            <a:endParaRPr lang="en-US" dirty="0"/>
          </a:p>
          <a:p>
            <a:pPr lvl="1"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hlinkClick r:id="rId5"/>
              </a:rPr>
              <a:t>alianna.maren@northwestern.edu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29144" y="3478749"/>
            <a:ext cx="2571836" cy="477044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sz="2500" b="1" dirty="0"/>
              <a:t>Code Availability: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7862" y="4055129"/>
            <a:ext cx="8534400" cy="1569574"/>
          </a:xfrm>
          <a:prstGeom prst="rect">
            <a:avLst/>
          </a:prstGeom>
          <a:noFill/>
        </p:spPr>
        <p:txBody>
          <a:bodyPr wrap="square" lIns="91358" tIns="45677" rIns="91358" bIns="45677" rtlCol="0">
            <a:spAutoFit/>
          </a:bodyPr>
          <a:lstStyle/>
          <a:p>
            <a:r>
              <a:rPr lang="en-US" sz="1600" dirty="0"/>
              <a:t>Code will be made available on the </a:t>
            </a:r>
            <a:r>
              <a:rPr lang="en-US" sz="1600" b="1" i="1" dirty="0"/>
              <a:t>public</a:t>
            </a:r>
            <a:r>
              <a:rPr lang="en-US" sz="1600" dirty="0"/>
              <a:t> </a:t>
            </a:r>
            <a:r>
              <a:rPr lang="en-US" sz="1600" dirty="0" err="1"/>
              <a:t>GitHub</a:t>
            </a:r>
            <a:r>
              <a:rPr lang="en-US" sz="1600" dirty="0"/>
              <a:t> repository after initial development, </a:t>
            </a:r>
            <a:r>
              <a:rPr lang="en-US" sz="1600" b="1" dirty="0"/>
              <a:t> </a:t>
            </a:r>
            <a:r>
              <a:rPr lang="en-US" sz="1600" dirty="0"/>
              <a:t>documentation, V&amp;V, and experiments are completed. </a:t>
            </a:r>
          </a:p>
          <a:p>
            <a:endParaRPr lang="en-US" sz="1600" dirty="0"/>
          </a:p>
          <a:p>
            <a:r>
              <a:rPr lang="en-US" sz="1600" dirty="0"/>
              <a:t>Look on </a:t>
            </a:r>
            <a:r>
              <a:rPr lang="en-US" sz="1600" dirty="0" err="1"/>
              <a:t>arXiv</a:t>
            </a:r>
            <a:r>
              <a:rPr lang="en-US" sz="1600" dirty="0"/>
              <a:t> for various papers documenting theoretical and experimental results. See the “Patents and Publications” page on </a:t>
            </a:r>
            <a:r>
              <a:rPr lang="en-US" sz="1600" dirty="0">
                <a:hlinkClick r:id="rId3"/>
              </a:rPr>
              <a:t>www.aliannajmaren.com</a:t>
            </a:r>
            <a:r>
              <a:rPr lang="en-US" sz="1600" dirty="0"/>
              <a:t> for full access to the latest papers. See the “Blog” page for discussions on theory, code, and experimental results.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323240" y="1676400"/>
            <a:ext cx="8229601" cy="5638800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20973"/>
              <a:chOff x="2095500" y="1287780"/>
              <a:chExt cx="5448300" cy="920973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079806" cy="920972"/>
                <a:chOff x="2419072" y="533400"/>
                <a:chExt cx="4618005" cy="837247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71735" cy="684847"/>
                  <a:chOff x="4628872" y="2983468"/>
                  <a:chExt cx="571735" cy="684847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391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200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23807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696515"/>
                  <a:chOff x="1981200" y="609600"/>
                  <a:chExt cx="1162328" cy="696515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23807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1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696515"/>
                  <a:chOff x="4114800" y="609600"/>
                  <a:chExt cx="1162328" cy="696515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3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093477" cy="684847"/>
                  <a:chOff x="5943600" y="685800"/>
                  <a:chExt cx="1093477" cy="684847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60077" cy="684847"/>
                    <a:chOff x="4628872" y="2983468"/>
                    <a:chExt cx="560077" cy="684847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46218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y</a:t>
                    </a:r>
                    <a:r>
                      <a:rPr lang="en-US" sz="2200" b="1" i="1" baseline="-25000" dirty="0"/>
                      <a:t>2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3718541" y="2971800"/>
              <a:ext cx="1005858" cy="33532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1" i="1" dirty="0"/>
                <a:t>h = 1  (</a:t>
              </a:r>
              <a:r>
                <a:rPr lang="el-GR" sz="1800" b="1" dirty="0"/>
                <a:t>ε</a:t>
              </a:r>
              <a:r>
                <a:rPr lang="en-US" sz="1800" b="1" i="1" baseline="-25000" dirty="0"/>
                <a:t>1</a:t>
              </a:r>
              <a:r>
                <a:rPr lang="en-US" sz="1800" b="1" i="1" dirty="0"/>
                <a:t> = 0)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4107180" y="3413760"/>
              <a:ext cx="0" cy="268224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8597627" y="2055996"/>
            <a:ext cx="1276959" cy="1552074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y</a:t>
              </a:r>
              <a:r>
                <a:rPr lang="en-US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3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3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2650525" y="3235048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r>
              <a:rPr lang="en-US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6482192" y="3235048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2660143" y="4400490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1997889" y="734640"/>
            <a:ext cx="6062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Analytic Values for Configuration Variables </a:t>
            </a:r>
            <a:r>
              <a:rPr lang="en-US" b="1" i="1" dirty="0"/>
              <a:t>y</a:t>
            </a:r>
            <a:r>
              <a:rPr lang="en-US" b="1" i="1" baseline="-25000" dirty="0"/>
              <a:t>2</a:t>
            </a:r>
            <a:r>
              <a:rPr lang="en-US" b="1" dirty="0"/>
              <a:t>, </a:t>
            </a:r>
            <a:r>
              <a:rPr lang="en-US" b="1" i="1" dirty="0"/>
              <a:t>z</a:t>
            </a:r>
            <a:r>
              <a:rPr lang="en-US" b="1" i="1" baseline="-25000" dirty="0"/>
              <a:t>1</a:t>
            </a:r>
            <a:r>
              <a:rPr lang="en-US" b="1" dirty="0"/>
              <a:t>, and </a:t>
            </a:r>
            <a:r>
              <a:rPr lang="en-US" b="1" i="1" dirty="0"/>
              <a:t>z</a:t>
            </a:r>
            <a:r>
              <a:rPr lang="en-US" b="1" i="1" baseline="-25000" dirty="0"/>
              <a:t>3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00681" y="3029807"/>
            <a:ext cx="492443" cy="239738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2352121" y="1165588"/>
            <a:ext cx="5354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Case where activation enthalpy                  : </a:t>
            </a:r>
            <a:r>
              <a:rPr lang="en-US" sz="1800" i="1" dirty="0"/>
              <a:t>x</a:t>
            </a:r>
            <a:r>
              <a:rPr lang="en-US" sz="1800" i="1" baseline="-25000" dirty="0"/>
              <a:t>1</a:t>
            </a:r>
            <a:r>
              <a:rPr lang="en-US" sz="1800" i="1" dirty="0"/>
              <a:t> = x</a:t>
            </a:r>
            <a:r>
              <a:rPr lang="en-US" sz="1800" i="1" baseline="-25000" dirty="0"/>
              <a:t>2</a:t>
            </a:r>
            <a:r>
              <a:rPr lang="en-US" sz="1800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5342877" y="1165588"/>
                <a:ext cx="891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77" y="1165588"/>
                <a:ext cx="891537" cy="369332"/>
              </a:xfrm>
              <a:prstGeom prst="rect">
                <a:avLst/>
              </a:prstGeom>
              <a:blipFill>
                <a:blip r:embed="rId3"/>
                <a:stretch>
                  <a:fillRect r="-8163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3706511" y="3996669"/>
            <a:ext cx="228600" cy="304800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8552841" y="4065269"/>
            <a:ext cx="1376303" cy="2080241"/>
            <a:chOff x="8552841" y="4065269"/>
            <a:chExt cx="1376303" cy="20802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853101" y="4600545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0.250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655150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773865" y="4212484"/>
              <a:ext cx="9686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7" y="509475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0.125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0.125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AF6C22B-E5A8-448E-95F5-A52EA5B44B93}"/>
              </a:ext>
            </a:extLst>
          </p:cNvPr>
          <p:cNvGrpSpPr/>
          <p:nvPr/>
        </p:nvGrpSpPr>
        <p:grpSpPr>
          <a:xfrm>
            <a:off x="3706511" y="5105400"/>
            <a:ext cx="228600" cy="479788"/>
            <a:chOff x="8915400" y="6606812"/>
            <a:chExt cx="228600" cy="479788"/>
          </a:xfrm>
        </p:grpSpPr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0A5C0540-7EF9-4C25-9B56-E6D58C181C67}"/>
                </a:ext>
              </a:extLst>
            </p:cNvPr>
            <p:cNvSpPr/>
            <p:nvPr/>
          </p:nvSpPr>
          <p:spPr>
            <a:xfrm flipV="1">
              <a:off x="8915400" y="6835412"/>
              <a:ext cx="228600" cy="251188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9D119024-EA1F-4CC8-B9C1-F5D97DDEACB1}"/>
                </a:ext>
              </a:extLst>
            </p:cNvPr>
            <p:cNvSpPr/>
            <p:nvPr/>
          </p:nvSpPr>
          <p:spPr>
            <a:xfrm>
              <a:off x="8915400" y="6606812"/>
              <a:ext cx="228600" cy="251188"/>
            </a:xfrm>
            <a:prstGeom prst="triangle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2362200" y="7162740"/>
            <a:ext cx="387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</a:t>
            </a:r>
            <a:r>
              <a:rPr lang="en-US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019800" y="7224295"/>
                <a:ext cx="8915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7224295"/>
                <a:ext cx="891537" cy="276999"/>
              </a:xfrm>
              <a:prstGeom prst="rect">
                <a:avLst/>
              </a:prstGeom>
              <a:blipFill>
                <a:blip r:embed="rId4"/>
                <a:stretch>
                  <a:fillRect l="-4795" t="-2174" r="-7465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1825566" y="105335"/>
            <a:ext cx="6407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We Can Obtain Analytic Results for Certain Cases</a:t>
            </a:r>
          </a:p>
        </p:txBody>
      </p:sp>
    </p:spTree>
    <p:extLst>
      <p:ext uri="{BB962C8B-B14F-4D97-AF65-F5344CB8AC3E}">
        <p14:creationId xmlns:p14="http://schemas.microsoft.com/office/powerpoint/2010/main" val="800970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323240" y="1299865"/>
            <a:ext cx="8229601" cy="5638800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20973"/>
              <a:chOff x="2095500" y="1287780"/>
              <a:chExt cx="5448300" cy="920973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079806" cy="920972"/>
                <a:chOff x="2419072" y="533400"/>
                <a:chExt cx="4618005" cy="837247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71735" cy="684847"/>
                  <a:chOff x="4628872" y="2983468"/>
                  <a:chExt cx="571735" cy="684847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391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200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23807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696515"/>
                  <a:chOff x="1981200" y="609600"/>
                  <a:chExt cx="1162328" cy="696515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23807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1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696515"/>
                  <a:chOff x="4114800" y="609600"/>
                  <a:chExt cx="1162328" cy="696515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3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093477" cy="684847"/>
                  <a:chOff x="5943600" y="685800"/>
                  <a:chExt cx="1093477" cy="684847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60077" cy="684847"/>
                    <a:chOff x="4628872" y="2983468"/>
                    <a:chExt cx="560077" cy="684847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46218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y</a:t>
                    </a:r>
                    <a:r>
                      <a:rPr lang="en-US" sz="2200" b="1" i="1" baseline="-25000" dirty="0"/>
                      <a:t>2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7202481" y="4169343"/>
              <a:ext cx="1528771" cy="71938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i="1" dirty="0"/>
                <a:t>h = 1.65  </a:t>
              </a:r>
            </a:p>
            <a:p>
              <a:pPr algn="ctr"/>
              <a:r>
                <a:rPr lang="en-US" sz="1800" b="1" i="1" dirty="0"/>
                <a:t>(</a:t>
              </a:r>
              <a:r>
                <a:rPr lang="el-GR" sz="1800" b="1" dirty="0"/>
                <a:t>ε</a:t>
              </a:r>
              <a:r>
                <a:rPr lang="en-US" sz="1800" b="1" i="1" baseline="-25000" dirty="0"/>
                <a:t>1</a:t>
              </a:r>
              <a:r>
                <a:rPr lang="en-US" sz="1800" b="1" i="1" dirty="0"/>
                <a:t> = 0.250)</a:t>
              </a:r>
            </a:p>
          </p:txBody>
        </p:sp>
        <p:cxnSp>
          <p:nvCxnSpPr>
            <p:cNvPr id="34" name="Straight Connector 33"/>
            <p:cNvCxnSpPr>
              <a:cxnSpLocks/>
            </p:cNvCxnSpPr>
            <p:nvPr/>
          </p:nvCxnSpPr>
          <p:spPr>
            <a:xfrm>
              <a:off x="4858359" y="3657600"/>
              <a:ext cx="0" cy="289560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1783231" y="2671465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r>
              <a:rPr lang="en-US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1850831" y="5243155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1806361" y="3662065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909876" y="76200"/>
            <a:ext cx="7235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Analytic Values for Configuration Variables </a:t>
            </a:r>
            <a:r>
              <a:rPr lang="en-US" sz="2400" b="1" i="1" dirty="0"/>
              <a:t>y</a:t>
            </a:r>
            <a:r>
              <a:rPr lang="en-US" sz="2400" b="1" i="1" baseline="-25000" dirty="0"/>
              <a:t>2</a:t>
            </a:r>
            <a:r>
              <a:rPr lang="en-US" sz="2400" b="1" dirty="0"/>
              <a:t>, </a:t>
            </a:r>
            <a:r>
              <a:rPr lang="en-US" sz="2400" b="1" i="1" dirty="0"/>
              <a:t>z</a:t>
            </a:r>
            <a:r>
              <a:rPr lang="en-US" sz="2400" b="1" i="1" baseline="-25000" dirty="0"/>
              <a:t>1</a:t>
            </a:r>
            <a:r>
              <a:rPr lang="en-US" sz="2400" b="1" dirty="0"/>
              <a:t>, and </a:t>
            </a:r>
            <a:r>
              <a:rPr lang="en-US" sz="2400" b="1" i="1" dirty="0"/>
              <a:t>z</a:t>
            </a:r>
            <a:r>
              <a:rPr lang="en-US" sz="2400" b="1" i="1" baseline="-25000" dirty="0"/>
              <a:t>3</a:t>
            </a:r>
            <a:endParaRPr lang="en-US" sz="24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00681" y="2653272"/>
            <a:ext cx="492443" cy="239738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1931710" y="885512"/>
            <a:ext cx="5116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Extreme Rich Club-Like and Scale-Free-Like Patterns</a:t>
            </a:r>
          </a:p>
        </p:txBody>
      </p:sp>
      <p:sp>
        <p:nvSpPr>
          <p:cNvPr id="76" name="Diamond 75">
            <a:extLst>
              <a:ext uri="{FF2B5EF4-FFF2-40B4-BE49-F238E27FC236}">
                <a16:creationId xmlns:a16="http://schemas.microsoft.com/office/drawing/2014/main" id="{0036CDD8-0022-4073-A6B4-A370A38651FC}"/>
              </a:ext>
            </a:extLst>
          </p:cNvPr>
          <p:cNvSpPr/>
          <p:nvPr/>
        </p:nvSpPr>
        <p:spPr>
          <a:xfrm>
            <a:off x="7620000" y="2061865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C423DBE-709E-477D-A499-C48DCEDE9C9D}"/>
              </a:ext>
            </a:extLst>
          </p:cNvPr>
          <p:cNvCxnSpPr>
            <a:cxnSpLocks/>
          </p:cNvCxnSpPr>
          <p:nvPr/>
        </p:nvCxnSpPr>
        <p:spPr>
          <a:xfrm>
            <a:off x="7706279" y="2378774"/>
            <a:ext cx="43260" cy="455989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F4C8E93-368A-4EF8-A2A7-E1C266F275A4}"/>
              </a:ext>
            </a:extLst>
          </p:cNvPr>
          <p:cNvSpPr txBox="1"/>
          <p:nvPr/>
        </p:nvSpPr>
        <p:spPr>
          <a:xfrm>
            <a:off x="2255345" y="7143690"/>
            <a:ext cx="387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</a:t>
            </a:r>
            <a:r>
              <a:rPr lang="en-US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EBC8E78-8D30-4034-A959-318236B825A2}"/>
                  </a:ext>
                </a:extLst>
              </p:cNvPr>
              <p:cNvSpPr txBox="1"/>
              <p:nvPr/>
            </p:nvSpPr>
            <p:spPr>
              <a:xfrm>
                <a:off x="5924556" y="7211795"/>
                <a:ext cx="8915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EBC8E78-8D30-4034-A959-318236B82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556" y="7211795"/>
                <a:ext cx="891537" cy="276999"/>
              </a:xfrm>
              <a:prstGeom prst="rect">
                <a:avLst/>
              </a:prstGeom>
              <a:blipFill>
                <a:blip r:embed="rId3"/>
                <a:stretch>
                  <a:fillRect l="-4795" t="-2222" r="-7534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1">
            <a:extLst>
              <a:ext uri="{FF2B5EF4-FFF2-40B4-BE49-F238E27FC236}">
                <a16:creationId xmlns:a16="http://schemas.microsoft.com/office/drawing/2014/main" id="{64E14E28-22A1-4DB0-AC62-C8BC881981B4}"/>
              </a:ext>
            </a:extLst>
          </p:cNvPr>
          <p:cNvSpPr txBox="1"/>
          <p:nvPr/>
        </p:nvSpPr>
        <p:spPr>
          <a:xfrm>
            <a:off x="3916457" y="3296663"/>
            <a:ext cx="1528771" cy="719382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i="1" dirty="0"/>
              <a:t>h = 1.16</a:t>
            </a:r>
          </a:p>
          <a:p>
            <a:pPr algn="ctr"/>
            <a:r>
              <a:rPr lang="en-US" sz="1800" b="1" i="1" dirty="0"/>
              <a:t>(</a:t>
            </a:r>
            <a:r>
              <a:rPr lang="el-GR" sz="1800" b="1" dirty="0"/>
              <a:t>ε</a:t>
            </a:r>
            <a:r>
              <a:rPr lang="en-US" sz="1800" b="1" i="1" baseline="-25000" dirty="0"/>
              <a:t>1</a:t>
            </a:r>
            <a:r>
              <a:rPr lang="en-US" sz="1800" b="1" i="1" dirty="0"/>
              <a:t> = 0.074)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CFEB7E6-C540-4B3E-98DF-40C31C27B49D}"/>
              </a:ext>
            </a:extLst>
          </p:cNvPr>
          <p:cNvGrpSpPr/>
          <p:nvPr/>
        </p:nvGrpSpPr>
        <p:grpSpPr>
          <a:xfrm>
            <a:off x="8547418" y="4038600"/>
            <a:ext cx="1341893" cy="3015556"/>
            <a:chOff x="8590282" y="4331881"/>
            <a:chExt cx="1341893" cy="3015556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887952" y="5851981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0.047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90282" y="4331881"/>
              <a:ext cx="1341893" cy="301555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81997" y="590658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45450" y="5482649"/>
              <a:ext cx="12315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1.65: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84238" y="6892969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81997" y="6383356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91068" y="6346191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0.418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919020" y="6840971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0.020</a:t>
              </a: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CC91C51D-4DA0-45DD-80E4-2B180D27D6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86" b="10929"/>
            <a:stretch/>
          </p:blipFill>
          <p:spPr>
            <a:xfrm>
              <a:off x="8760019" y="4419160"/>
              <a:ext cx="1029368" cy="1077002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D15FA5C-18AD-4E0F-BC49-CC9A9CB4ABAA}"/>
              </a:ext>
            </a:extLst>
          </p:cNvPr>
          <p:cNvGrpSpPr/>
          <p:nvPr/>
        </p:nvGrpSpPr>
        <p:grpSpPr>
          <a:xfrm>
            <a:off x="8541995" y="478526"/>
            <a:ext cx="1341893" cy="3015556"/>
            <a:chOff x="8572117" y="687765"/>
            <a:chExt cx="1341893" cy="3015556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B295FE3-E6A2-45CE-B03C-392AA293C67B}"/>
                </a:ext>
              </a:extLst>
            </p:cNvPr>
            <p:cNvSpPr txBox="1"/>
            <p:nvPr/>
          </p:nvSpPr>
          <p:spPr>
            <a:xfrm>
              <a:off x="8869787" y="2207865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0.212</a:t>
              </a: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D6EF60D5-9BD7-4179-8368-C6E581B2F638}"/>
                </a:ext>
              </a:extLst>
            </p:cNvPr>
            <p:cNvSpPr/>
            <p:nvPr/>
          </p:nvSpPr>
          <p:spPr>
            <a:xfrm>
              <a:off x="8572117" y="687765"/>
              <a:ext cx="1341893" cy="301555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Diamond 84">
              <a:extLst>
                <a:ext uri="{FF2B5EF4-FFF2-40B4-BE49-F238E27FC236}">
                  <a16:creationId xmlns:a16="http://schemas.microsoft.com/office/drawing/2014/main" id="{5C827BAB-D748-4604-AC21-115A689E2C68}"/>
                </a:ext>
              </a:extLst>
            </p:cNvPr>
            <p:cNvSpPr/>
            <p:nvPr/>
          </p:nvSpPr>
          <p:spPr>
            <a:xfrm>
              <a:off x="8663832" y="2262470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E65BE25-A6C1-49A8-A65D-A43C9C9FA42D}"/>
                </a:ext>
              </a:extLst>
            </p:cNvPr>
            <p:cNvSpPr txBox="1"/>
            <p:nvPr/>
          </p:nvSpPr>
          <p:spPr>
            <a:xfrm>
              <a:off x="8627285" y="1838533"/>
              <a:ext cx="12315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1.16:</a:t>
              </a:r>
            </a:p>
          </p:txBody>
        </p:sp>
        <p:sp>
          <p:nvSpPr>
            <p:cNvPr id="87" name="Diamond 86">
              <a:extLst>
                <a:ext uri="{FF2B5EF4-FFF2-40B4-BE49-F238E27FC236}">
                  <a16:creationId xmlns:a16="http://schemas.microsoft.com/office/drawing/2014/main" id="{E7022E9A-8792-4FDD-B340-468EBF563FA5}"/>
                </a:ext>
              </a:extLst>
            </p:cNvPr>
            <p:cNvSpPr/>
            <p:nvPr/>
          </p:nvSpPr>
          <p:spPr>
            <a:xfrm>
              <a:off x="8666073" y="324885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Diamond 87">
              <a:extLst>
                <a:ext uri="{FF2B5EF4-FFF2-40B4-BE49-F238E27FC236}">
                  <a16:creationId xmlns:a16="http://schemas.microsoft.com/office/drawing/2014/main" id="{B5728DEF-5985-48AC-8391-BB5EDD867C8A}"/>
                </a:ext>
              </a:extLst>
            </p:cNvPr>
            <p:cNvSpPr/>
            <p:nvPr/>
          </p:nvSpPr>
          <p:spPr>
            <a:xfrm>
              <a:off x="8663832" y="273924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FFAB513-34C5-4C0F-80DB-CB99799E15E0}"/>
                </a:ext>
              </a:extLst>
            </p:cNvPr>
            <p:cNvSpPr txBox="1"/>
            <p:nvPr/>
          </p:nvSpPr>
          <p:spPr>
            <a:xfrm>
              <a:off x="8872903" y="270207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0.169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D8B42AC-544E-4A03-9D38-A4A95DDD0B4E}"/>
                </a:ext>
              </a:extLst>
            </p:cNvPr>
            <p:cNvSpPr txBox="1"/>
            <p:nvPr/>
          </p:nvSpPr>
          <p:spPr>
            <a:xfrm>
              <a:off x="8900855" y="319685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0.092</a:t>
              </a:r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D8862803-8A8A-414C-9C16-E18815D68D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8" r="50000" b="12553"/>
            <a:stretch/>
          </p:blipFill>
          <p:spPr>
            <a:xfrm>
              <a:off x="8715655" y="807338"/>
              <a:ext cx="1037422" cy="1069965"/>
            </a:xfrm>
            <a:prstGeom prst="rect">
              <a:avLst/>
            </a:prstGeom>
          </p:spPr>
        </p:pic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B43C110F-250F-4D2F-A81F-40DE136A11F7}"/>
              </a:ext>
            </a:extLst>
          </p:cNvPr>
          <p:cNvSpPr txBox="1"/>
          <p:nvPr/>
        </p:nvSpPr>
        <p:spPr>
          <a:xfrm>
            <a:off x="8483710" y="118646"/>
            <a:ext cx="1555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Scale-Free-Like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554E1F4-D0CA-4531-8DB7-6E48A9093D52}"/>
              </a:ext>
            </a:extLst>
          </p:cNvPr>
          <p:cNvSpPr txBox="1"/>
          <p:nvPr/>
        </p:nvSpPr>
        <p:spPr>
          <a:xfrm>
            <a:off x="8526972" y="3709255"/>
            <a:ext cx="1373190" cy="33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Rich Club-Like</a:t>
            </a:r>
          </a:p>
        </p:txBody>
      </p:sp>
      <p:sp>
        <p:nvSpPr>
          <p:cNvPr id="62" name="Diamond 61">
            <a:extLst>
              <a:ext uri="{FF2B5EF4-FFF2-40B4-BE49-F238E27FC236}">
                <a16:creationId xmlns:a16="http://schemas.microsoft.com/office/drawing/2014/main" id="{D6AF9E49-8AD3-4B51-AA15-B161B08F947E}"/>
              </a:ext>
            </a:extLst>
          </p:cNvPr>
          <p:cNvSpPr/>
          <p:nvPr/>
        </p:nvSpPr>
        <p:spPr>
          <a:xfrm>
            <a:off x="7650480" y="5504766"/>
            <a:ext cx="198120" cy="290899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Diamond 76">
            <a:extLst>
              <a:ext uri="{FF2B5EF4-FFF2-40B4-BE49-F238E27FC236}">
                <a16:creationId xmlns:a16="http://schemas.microsoft.com/office/drawing/2014/main" id="{7C08EB88-653B-4E93-907A-A4720A87045F}"/>
              </a:ext>
            </a:extLst>
          </p:cNvPr>
          <p:cNvSpPr/>
          <p:nvPr/>
        </p:nvSpPr>
        <p:spPr>
          <a:xfrm>
            <a:off x="7620000" y="5874036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Diamond 95">
            <a:extLst>
              <a:ext uri="{FF2B5EF4-FFF2-40B4-BE49-F238E27FC236}">
                <a16:creationId xmlns:a16="http://schemas.microsoft.com/office/drawing/2014/main" id="{44CF9C5A-D341-4F2B-9D42-C31FB12BE35F}"/>
              </a:ext>
            </a:extLst>
          </p:cNvPr>
          <p:cNvSpPr/>
          <p:nvPr/>
        </p:nvSpPr>
        <p:spPr>
          <a:xfrm>
            <a:off x="4447602" y="5082845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Diamond 96">
            <a:extLst>
              <a:ext uri="{FF2B5EF4-FFF2-40B4-BE49-F238E27FC236}">
                <a16:creationId xmlns:a16="http://schemas.microsoft.com/office/drawing/2014/main" id="{58FAA475-EFAA-4D7F-ABD1-1FF3E8EE37CC}"/>
              </a:ext>
            </a:extLst>
          </p:cNvPr>
          <p:cNvSpPr/>
          <p:nvPr/>
        </p:nvSpPr>
        <p:spPr>
          <a:xfrm>
            <a:off x="4489782" y="3864801"/>
            <a:ext cx="198120" cy="290899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Diamond 97">
            <a:extLst>
              <a:ext uri="{FF2B5EF4-FFF2-40B4-BE49-F238E27FC236}">
                <a16:creationId xmlns:a16="http://schemas.microsoft.com/office/drawing/2014/main" id="{7A312516-3ABC-4A78-A1BB-DD527E836283}"/>
              </a:ext>
            </a:extLst>
          </p:cNvPr>
          <p:cNvSpPr/>
          <p:nvPr/>
        </p:nvSpPr>
        <p:spPr>
          <a:xfrm>
            <a:off x="4457700" y="4509864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507827A-A96E-455C-8E91-883406731E9A}"/>
              </a:ext>
            </a:extLst>
          </p:cNvPr>
          <p:cNvSpPr txBox="1"/>
          <p:nvPr/>
        </p:nvSpPr>
        <p:spPr>
          <a:xfrm>
            <a:off x="7009914" y="4267200"/>
            <a:ext cx="1373190" cy="33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Rich Club-Like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902AB7B-D1F3-42ED-8DFD-1C6E9BDE2E42}"/>
              </a:ext>
            </a:extLst>
          </p:cNvPr>
          <p:cNvSpPr txBox="1"/>
          <p:nvPr/>
        </p:nvSpPr>
        <p:spPr>
          <a:xfrm>
            <a:off x="3939723" y="3028482"/>
            <a:ext cx="1555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Scale-Free-Like</a:t>
            </a:r>
          </a:p>
        </p:txBody>
      </p:sp>
      <p:sp>
        <p:nvSpPr>
          <p:cNvPr id="55" name="Arrow: Left-Right 54">
            <a:extLst>
              <a:ext uri="{FF2B5EF4-FFF2-40B4-BE49-F238E27FC236}">
                <a16:creationId xmlns:a16="http://schemas.microsoft.com/office/drawing/2014/main" id="{91BE3CEC-F70B-4942-B6ED-C2BF2247823B}"/>
              </a:ext>
            </a:extLst>
          </p:cNvPr>
          <p:cNvSpPr/>
          <p:nvPr/>
        </p:nvSpPr>
        <p:spPr>
          <a:xfrm>
            <a:off x="4592447" y="6553200"/>
            <a:ext cx="3141853" cy="603589"/>
          </a:xfrm>
          <a:prstGeom prst="left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28A7248-0B3D-436D-A6AF-03D469327C05}"/>
              </a:ext>
            </a:extLst>
          </p:cNvPr>
          <p:cNvSpPr txBox="1"/>
          <p:nvPr/>
        </p:nvSpPr>
        <p:spPr>
          <a:xfrm>
            <a:off x="4703881" y="6671846"/>
            <a:ext cx="2916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Approximate Useful Range for h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48095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370029" y="2313072"/>
            <a:ext cx="7316771" cy="1993338"/>
            <a:chOff x="1408128" y="4064424"/>
            <a:chExt cx="7316771" cy="1993338"/>
          </a:xfrm>
        </p:grpSpPr>
        <p:sp>
          <p:nvSpPr>
            <p:cNvPr id="9" name="TextBox 8"/>
            <p:cNvSpPr txBox="1"/>
            <p:nvPr/>
          </p:nvSpPr>
          <p:spPr>
            <a:xfrm>
              <a:off x="1409699" y="4076208"/>
              <a:ext cx="7315200" cy="1969770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We Previously Presented the Analytic Solution: </a:t>
              </a:r>
            </a:p>
            <a:p>
              <a:pPr algn="ctr"/>
              <a:r>
                <a:rPr lang="en-US" i="1" dirty="0">
                  <a:latin typeface="Britannic Bold" pitchFamily="34" charset="0"/>
                </a:rPr>
                <a:t>The Left-Hand-Side Axis: Variations in Epsilon1</a:t>
              </a:r>
            </a:p>
            <a:p>
              <a:pPr algn="ctr"/>
              <a:r>
                <a:rPr lang="en-US" i="1" dirty="0">
                  <a:latin typeface="Britannic Bold" pitchFamily="34" charset="0"/>
                </a:rPr>
                <a:t>Illustration of Grid Patterns in the 2-D CVM</a:t>
              </a:r>
            </a:p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r>
                <a:rPr lang="en-US" sz="2400" i="1" dirty="0">
                  <a:latin typeface="Britannic Bold" pitchFamily="34" charset="0"/>
                </a:rPr>
                <a:t>Note: Approximate; Counts only Horizontal Triplets</a:t>
              </a:r>
              <a:endParaRPr lang="en-US" sz="2400" i="1" dirty="0"/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08132" y="5897328"/>
              <a:ext cx="7315195" cy="160434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08128" y="4064424"/>
              <a:ext cx="7315199" cy="160434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98903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2AA5625-0D81-4093-84E6-2A45FDEDE21F}"/>
              </a:ext>
            </a:extLst>
          </p:cNvPr>
          <p:cNvSpPr txBox="1"/>
          <p:nvPr/>
        </p:nvSpPr>
        <p:spPr>
          <a:xfrm>
            <a:off x="1228988" y="6740351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EC576-2EAF-453A-8E53-47F22F19AD8A}"/>
              </a:ext>
            </a:extLst>
          </p:cNvPr>
          <p:cNvSpPr txBox="1"/>
          <p:nvPr/>
        </p:nvSpPr>
        <p:spPr>
          <a:xfrm>
            <a:off x="1219200" y="3006551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94AF08-7D2B-4D7C-925D-082BFA394477}"/>
              </a:ext>
            </a:extLst>
          </p:cNvPr>
          <p:cNvSpPr txBox="1"/>
          <p:nvPr/>
        </p:nvSpPr>
        <p:spPr>
          <a:xfrm>
            <a:off x="1248563" y="372422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3E7531-C0E3-4D27-A226-47E8B61EA226}"/>
              </a:ext>
            </a:extLst>
          </p:cNvPr>
          <p:cNvCxnSpPr>
            <a:cxnSpLocks/>
          </p:cNvCxnSpPr>
          <p:nvPr/>
        </p:nvCxnSpPr>
        <p:spPr>
          <a:xfrm flipV="1">
            <a:off x="2241080" y="6142504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168AAE-734B-4238-8B5E-9905CCF9D1DE}"/>
              </a:ext>
            </a:extLst>
          </p:cNvPr>
          <p:cNvCxnSpPr>
            <a:cxnSpLocks/>
          </p:cNvCxnSpPr>
          <p:nvPr/>
        </p:nvCxnSpPr>
        <p:spPr>
          <a:xfrm flipV="1">
            <a:off x="2257565" y="537554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33957A-6675-4BE7-96F5-C0EB64939B12}"/>
              </a:ext>
            </a:extLst>
          </p:cNvPr>
          <p:cNvCxnSpPr>
            <a:cxnSpLocks/>
          </p:cNvCxnSpPr>
          <p:nvPr/>
        </p:nvCxnSpPr>
        <p:spPr>
          <a:xfrm flipV="1">
            <a:off x="2255419" y="4640502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690098-2907-4E21-BCE1-9BE6D8055A29}"/>
              </a:ext>
            </a:extLst>
          </p:cNvPr>
          <p:cNvCxnSpPr>
            <a:cxnSpLocks/>
          </p:cNvCxnSpPr>
          <p:nvPr/>
        </p:nvCxnSpPr>
        <p:spPr>
          <a:xfrm flipV="1">
            <a:off x="2241080" y="689713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BDF13B-EFCF-449E-8FA3-2F1F5BD9884D}"/>
              </a:ext>
            </a:extLst>
          </p:cNvPr>
          <p:cNvCxnSpPr>
            <a:cxnSpLocks/>
          </p:cNvCxnSpPr>
          <p:nvPr/>
        </p:nvCxnSpPr>
        <p:spPr>
          <a:xfrm flipH="1">
            <a:off x="2439489" y="3098506"/>
            <a:ext cx="16484" cy="37941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B84E8DD-AB2B-4F1C-B953-8F9E57D628EC}"/>
              </a:ext>
            </a:extLst>
          </p:cNvPr>
          <p:cNvSpPr txBox="1"/>
          <p:nvPr/>
        </p:nvSpPr>
        <p:spPr>
          <a:xfrm>
            <a:off x="1219200" y="5997728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C16EEE-C0DA-4136-8BD9-4F25BC344F62}"/>
              </a:ext>
            </a:extLst>
          </p:cNvPr>
          <p:cNvSpPr txBox="1"/>
          <p:nvPr/>
        </p:nvSpPr>
        <p:spPr>
          <a:xfrm>
            <a:off x="1238776" y="524531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895B3-B474-40F3-A888-CD013FDCD185}"/>
              </a:ext>
            </a:extLst>
          </p:cNvPr>
          <p:cNvSpPr txBox="1"/>
          <p:nvPr/>
        </p:nvSpPr>
        <p:spPr>
          <a:xfrm>
            <a:off x="1219200" y="4504087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0.2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781BD77-65A2-4396-9A86-802F990F7019}"/>
              </a:ext>
            </a:extLst>
          </p:cNvPr>
          <p:cNvCxnSpPr>
            <a:cxnSpLocks/>
          </p:cNvCxnSpPr>
          <p:nvPr/>
        </p:nvCxnSpPr>
        <p:spPr>
          <a:xfrm flipH="1">
            <a:off x="2463813" y="3126194"/>
            <a:ext cx="60470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3D24825-1B6B-407F-95BF-26368B2065B2}"/>
              </a:ext>
            </a:extLst>
          </p:cNvPr>
          <p:cNvCxnSpPr>
            <a:cxnSpLocks/>
          </p:cNvCxnSpPr>
          <p:nvPr/>
        </p:nvCxnSpPr>
        <p:spPr>
          <a:xfrm flipV="1">
            <a:off x="3223348" y="3014400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2D9AF66-1CA8-45DF-852A-335519595074}"/>
              </a:ext>
            </a:extLst>
          </p:cNvPr>
          <p:cNvCxnSpPr>
            <a:cxnSpLocks/>
          </p:cNvCxnSpPr>
          <p:nvPr/>
        </p:nvCxnSpPr>
        <p:spPr>
          <a:xfrm flipV="1">
            <a:off x="3960736" y="2915541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F569509-9E1A-4D7E-9604-9C3C89EE0B6F}"/>
              </a:ext>
            </a:extLst>
          </p:cNvPr>
          <p:cNvCxnSpPr>
            <a:cxnSpLocks/>
          </p:cNvCxnSpPr>
          <p:nvPr/>
        </p:nvCxnSpPr>
        <p:spPr>
          <a:xfrm flipV="1">
            <a:off x="5462701" y="2918937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420E6E0-C9F4-4F0A-9F42-D38C364E918E}"/>
              </a:ext>
            </a:extLst>
          </p:cNvPr>
          <p:cNvCxnSpPr>
            <a:cxnSpLocks/>
          </p:cNvCxnSpPr>
          <p:nvPr/>
        </p:nvCxnSpPr>
        <p:spPr>
          <a:xfrm flipV="1">
            <a:off x="6971466" y="2941561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1972264-EBB2-4817-8503-BC234189C61F}"/>
              </a:ext>
            </a:extLst>
          </p:cNvPr>
          <p:cNvCxnSpPr>
            <a:cxnSpLocks/>
          </p:cNvCxnSpPr>
          <p:nvPr/>
        </p:nvCxnSpPr>
        <p:spPr>
          <a:xfrm flipV="1">
            <a:off x="8510817" y="2928476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BF78EB-17D2-4999-B0BA-4B0ABAF56A16}"/>
              </a:ext>
            </a:extLst>
          </p:cNvPr>
          <p:cNvCxnSpPr>
            <a:cxnSpLocks/>
          </p:cNvCxnSpPr>
          <p:nvPr/>
        </p:nvCxnSpPr>
        <p:spPr>
          <a:xfrm flipV="1">
            <a:off x="4704927" y="3017796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219B66A-B792-4265-90F8-2A44B7AB27A9}"/>
              </a:ext>
            </a:extLst>
          </p:cNvPr>
          <p:cNvCxnSpPr>
            <a:cxnSpLocks/>
          </p:cNvCxnSpPr>
          <p:nvPr/>
        </p:nvCxnSpPr>
        <p:spPr>
          <a:xfrm flipV="1">
            <a:off x="6196697" y="300708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806BCEF-3E3E-4787-808E-47469B989DA0}"/>
              </a:ext>
            </a:extLst>
          </p:cNvPr>
          <p:cNvCxnSpPr>
            <a:cxnSpLocks/>
          </p:cNvCxnSpPr>
          <p:nvPr/>
        </p:nvCxnSpPr>
        <p:spPr>
          <a:xfrm flipV="1">
            <a:off x="7753609" y="302003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E22BD98-0107-4DEA-BC47-25E617DAEEA3}"/>
              </a:ext>
            </a:extLst>
          </p:cNvPr>
          <p:cNvSpPr txBox="1"/>
          <p:nvPr/>
        </p:nvSpPr>
        <p:spPr>
          <a:xfrm>
            <a:off x="2262479" y="2286000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101D11-63AD-415E-B50F-D34E01A5E553}"/>
              </a:ext>
            </a:extLst>
          </p:cNvPr>
          <p:cNvSpPr txBox="1"/>
          <p:nvPr/>
        </p:nvSpPr>
        <p:spPr>
          <a:xfrm>
            <a:off x="3756094" y="229336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1.0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FC5D5A-431A-4CBB-97C0-088711C71B3E}"/>
              </a:ext>
            </a:extLst>
          </p:cNvPr>
          <p:cNvSpPr txBox="1"/>
          <p:nvPr/>
        </p:nvSpPr>
        <p:spPr>
          <a:xfrm>
            <a:off x="5235598" y="2289637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2.0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327437F-E792-4A65-B9B6-95BA37CF6F45}"/>
              </a:ext>
            </a:extLst>
          </p:cNvPr>
          <p:cNvSpPr txBox="1"/>
          <p:nvPr/>
        </p:nvSpPr>
        <p:spPr>
          <a:xfrm>
            <a:off x="6773623" y="2286000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3.0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89DF82-7ABB-4247-86C1-E034FC834D60}"/>
              </a:ext>
            </a:extLst>
          </p:cNvPr>
          <p:cNvSpPr txBox="1"/>
          <p:nvPr/>
        </p:nvSpPr>
        <p:spPr>
          <a:xfrm>
            <a:off x="8283710" y="2286000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4.0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AA6C2FA-DE8C-43EC-8B7C-23733F6EAEFA}"/>
              </a:ext>
            </a:extLst>
          </p:cNvPr>
          <p:cNvCxnSpPr>
            <a:cxnSpLocks/>
          </p:cNvCxnSpPr>
          <p:nvPr/>
        </p:nvCxnSpPr>
        <p:spPr>
          <a:xfrm flipV="1">
            <a:off x="2249725" y="3879706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B65F4F9-DAEC-4164-BC4A-9F7809B71531}"/>
              </a:ext>
            </a:extLst>
          </p:cNvPr>
          <p:cNvSpPr/>
          <p:nvPr/>
        </p:nvSpPr>
        <p:spPr>
          <a:xfrm rot="5400000">
            <a:off x="1779668" y="2559378"/>
            <a:ext cx="506950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980" i="1" dirty="0">
                <a:solidFill>
                  <a:schemeClr val="tx1"/>
                </a:solidFill>
              </a:rPr>
              <a:t>x</a:t>
            </a:r>
            <a:r>
              <a:rPr lang="en-US" sz="1980" i="1" baseline="-25000" dirty="0">
                <a:solidFill>
                  <a:schemeClr val="tx1"/>
                </a:solidFill>
              </a:rPr>
              <a:t>1</a:t>
            </a:r>
            <a:endParaRPr lang="en-US" sz="1980" i="1" dirty="0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0161C2-F557-4697-B027-280AFF9614DD}"/>
              </a:ext>
            </a:extLst>
          </p:cNvPr>
          <p:cNvGrpSpPr/>
          <p:nvPr/>
        </p:nvGrpSpPr>
        <p:grpSpPr>
          <a:xfrm>
            <a:off x="2212419" y="2667000"/>
            <a:ext cx="670376" cy="346249"/>
            <a:chOff x="2236574" y="1285103"/>
            <a:chExt cx="812577" cy="41969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F6B0A7D-9AF4-4753-B3CC-54FFF6A36429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DCE161-55AC-4D28-885B-C8BEC861AE46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F277D11-1F19-414D-889F-1B43C6591D04}"/>
              </a:ext>
            </a:extLst>
          </p:cNvPr>
          <p:cNvSpPr/>
          <p:nvPr/>
        </p:nvSpPr>
        <p:spPr>
          <a:xfrm rot="16200000">
            <a:off x="-616126" y="4652406"/>
            <a:ext cx="3341138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0" i="1" dirty="0">
                <a:solidFill>
                  <a:schemeClr val="tx1"/>
                </a:solidFill>
              </a:rPr>
              <a:t>(Interaction Enthalpy Parameter) 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F57124B-6290-4F79-A7C3-4A10EBCE4E15}"/>
              </a:ext>
            </a:extLst>
          </p:cNvPr>
          <p:cNvGrpSpPr/>
          <p:nvPr/>
        </p:nvGrpSpPr>
        <p:grpSpPr>
          <a:xfrm>
            <a:off x="8173537" y="2667000"/>
            <a:ext cx="670376" cy="346249"/>
            <a:chOff x="2236574" y="1285103"/>
            <a:chExt cx="812577" cy="419695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6C0D4A99-2823-489A-BC8F-310ED2397558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31E1A7-BC4D-434B-A46B-5F42465FE5F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0.018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E27A8FB-38FC-4780-A113-777C4E204186}"/>
              </a:ext>
            </a:extLst>
          </p:cNvPr>
          <p:cNvGrpSpPr/>
          <p:nvPr/>
        </p:nvGrpSpPr>
        <p:grpSpPr>
          <a:xfrm>
            <a:off x="6695751" y="2667000"/>
            <a:ext cx="670376" cy="346249"/>
            <a:chOff x="2236574" y="1285103"/>
            <a:chExt cx="812577" cy="419695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1277E65E-5BDB-4B43-9269-78C9AC59035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643A1A9-16A4-4DEF-B454-20A1E8DAC53A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0.047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EB45B30-1D80-4733-9B2C-C2B19C129C51}"/>
              </a:ext>
            </a:extLst>
          </p:cNvPr>
          <p:cNvGrpSpPr/>
          <p:nvPr/>
        </p:nvGrpSpPr>
        <p:grpSpPr>
          <a:xfrm>
            <a:off x="5162115" y="2667000"/>
            <a:ext cx="670376" cy="346249"/>
            <a:chOff x="2236574" y="1285103"/>
            <a:chExt cx="812577" cy="419695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7778A2FB-3BC1-46FA-B5C7-287A9AAD92EC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4C9F63E-32D3-4D75-A0E7-7AC6097A345F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0.119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0D03A74-B180-426A-BEB4-6F7D85767870}"/>
              </a:ext>
            </a:extLst>
          </p:cNvPr>
          <p:cNvGrpSpPr/>
          <p:nvPr/>
        </p:nvGrpSpPr>
        <p:grpSpPr>
          <a:xfrm>
            <a:off x="3634811" y="2667000"/>
            <a:ext cx="670376" cy="346249"/>
            <a:chOff x="2236574" y="1285103"/>
            <a:chExt cx="812577" cy="41969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9FDFDFB4-9651-4BC6-8696-C1C51C65D95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2E7E76A-3E4D-4048-A314-32A138521208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0.269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82C0085-D283-423F-9C5A-CB1F337348D3}"/>
              </a:ext>
            </a:extLst>
          </p:cNvPr>
          <p:cNvGrpSpPr/>
          <p:nvPr/>
        </p:nvGrpSpPr>
        <p:grpSpPr>
          <a:xfrm>
            <a:off x="1752600" y="3718702"/>
            <a:ext cx="670376" cy="346249"/>
            <a:chOff x="2236574" y="1285103"/>
            <a:chExt cx="812577" cy="419695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F09E7B90-680B-4AC6-808E-822AD58A7B97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1C7A36A-4DB7-4F5A-ADDE-224E4CE4788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FBC2137-2C09-474E-B1FB-1AF48CA0961D}"/>
              </a:ext>
            </a:extLst>
          </p:cNvPr>
          <p:cNvGrpSpPr/>
          <p:nvPr/>
        </p:nvGrpSpPr>
        <p:grpSpPr>
          <a:xfrm>
            <a:off x="1752600" y="4482275"/>
            <a:ext cx="670376" cy="346249"/>
            <a:chOff x="2236574" y="1285103"/>
            <a:chExt cx="812577" cy="419695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DE0088DF-952A-401A-96F0-83BBC1605F6A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6BE370D-BA9F-4BC8-ABB4-91175611C4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9A8ADAF-DDF2-42E2-8FD4-0CB0B11A82FB}"/>
              </a:ext>
            </a:extLst>
          </p:cNvPr>
          <p:cNvGrpSpPr/>
          <p:nvPr/>
        </p:nvGrpSpPr>
        <p:grpSpPr>
          <a:xfrm>
            <a:off x="1752600" y="5236907"/>
            <a:ext cx="670376" cy="346249"/>
            <a:chOff x="2236574" y="1285103"/>
            <a:chExt cx="812577" cy="419695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F495B2E3-918D-4394-B4B0-94BB2F3A76F1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6913170-B1AE-499C-8043-79676DAA3D9C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F985076-D07D-4C9D-A528-57957C994EC1}"/>
              </a:ext>
            </a:extLst>
          </p:cNvPr>
          <p:cNvGrpSpPr/>
          <p:nvPr/>
        </p:nvGrpSpPr>
        <p:grpSpPr>
          <a:xfrm>
            <a:off x="1752600" y="5981478"/>
            <a:ext cx="670376" cy="346249"/>
            <a:chOff x="2236574" y="1285103"/>
            <a:chExt cx="812577" cy="419695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2EE0A8CC-1BED-47BF-8712-B130DB203A8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881AD5-CEEA-4928-B729-03267C904331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10FCE9B-7169-47B8-8DB4-5230C3CDFE2C}"/>
              </a:ext>
            </a:extLst>
          </p:cNvPr>
          <p:cNvGrpSpPr/>
          <p:nvPr/>
        </p:nvGrpSpPr>
        <p:grpSpPr>
          <a:xfrm>
            <a:off x="1752600" y="6726641"/>
            <a:ext cx="670376" cy="346249"/>
            <a:chOff x="2236574" y="1285103"/>
            <a:chExt cx="812577" cy="419695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20D77D12-DFE9-4508-BA5B-5EA710C6A914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DAAFA18-279E-47D8-856E-4ED8601891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3441562-7B05-422D-A151-2A11833C0DA4}"/>
                  </a:ext>
                </a:extLst>
              </p:cNvPr>
              <p:cNvSpPr txBox="1"/>
              <p:nvPr/>
            </p:nvSpPr>
            <p:spPr>
              <a:xfrm rot="16200000">
                <a:off x="737796" y="6277734"/>
                <a:ext cx="5830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3441562-7B05-422D-A151-2A11833C0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37796" y="6277734"/>
                <a:ext cx="583097" cy="369332"/>
              </a:xfrm>
              <a:prstGeom prst="rect">
                <a:avLst/>
              </a:prstGeom>
              <a:blipFill>
                <a:blip r:embed="rId2"/>
                <a:stretch>
                  <a:fillRect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556FD5EC-8BF8-4542-BC20-8A83415EC201}"/>
              </a:ext>
            </a:extLst>
          </p:cNvPr>
          <p:cNvGrpSpPr/>
          <p:nvPr/>
        </p:nvGrpSpPr>
        <p:grpSpPr>
          <a:xfrm>
            <a:off x="4569703" y="1905000"/>
            <a:ext cx="3714007" cy="453054"/>
            <a:chOff x="3378303" y="1312247"/>
            <a:chExt cx="3714007" cy="45305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BB355DE-393F-41B6-B3C4-03FB2B441E55}"/>
                </a:ext>
              </a:extLst>
            </p:cNvPr>
            <p:cNvSpPr/>
            <p:nvPr/>
          </p:nvSpPr>
          <p:spPr>
            <a:xfrm>
              <a:off x="3424533" y="1368563"/>
              <a:ext cx="3667777" cy="3967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50" i="1" dirty="0">
                  <a:solidFill>
                    <a:schemeClr val="tx1"/>
                  </a:solidFill>
                </a:rPr>
                <a:t>(Activation Enthalpy Parameter)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CEC7AEE5-00AD-4772-9754-16B2642776E8}"/>
                    </a:ext>
                  </a:extLst>
                </p:cNvPr>
                <p:cNvSpPr txBox="1"/>
                <p:nvPr/>
              </p:nvSpPr>
              <p:spPr>
                <a:xfrm>
                  <a:off x="3378303" y="1312247"/>
                  <a:ext cx="58309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CEC7AEE5-00AD-4772-9754-16B2642776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8303" y="1312247"/>
                  <a:ext cx="583097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FA9B5E3-386A-420D-85D5-784C0D2FC0FA}"/>
              </a:ext>
            </a:extLst>
          </p:cNvPr>
          <p:cNvSpPr txBox="1"/>
          <p:nvPr/>
        </p:nvSpPr>
        <p:spPr>
          <a:xfrm>
            <a:off x="1490570" y="143529"/>
            <a:ext cx="7063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Illustrating a Point on the eps0 = 0, eps1 Variation Axis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BBEB545-26F0-4487-ACB1-378044B181E7}"/>
              </a:ext>
            </a:extLst>
          </p:cNvPr>
          <p:cNvSpPr txBox="1"/>
          <p:nvPr/>
        </p:nvSpPr>
        <p:spPr>
          <a:xfrm>
            <a:off x="953704" y="672942"/>
            <a:ext cx="8246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1" dirty="0"/>
              <a:t>For the case where epsilon0 = 0 (no activation enthalpy), we are working down the left-hand-side vertical axis of this graph.</a:t>
            </a:r>
          </a:p>
          <a:p>
            <a:pPr algn="ctr"/>
            <a:r>
              <a:rPr lang="en-US" sz="1800" i="1" dirty="0"/>
              <a:t>We solve for each value of x1 computationally, as a result of setting the derivative of the free energy equal to zero for a given value of the activation enthalpy eps0. 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54807F2-00BB-4921-A15C-ADA2F53C1A1A}"/>
              </a:ext>
            </a:extLst>
          </p:cNvPr>
          <p:cNvGrpSpPr/>
          <p:nvPr/>
        </p:nvGrpSpPr>
        <p:grpSpPr>
          <a:xfrm>
            <a:off x="3245794" y="3559539"/>
            <a:ext cx="5901805" cy="478964"/>
            <a:chOff x="8738038" y="5206367"/>
            <a:chExt cx="1930613" cy="769971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162BEDF-D7FE-4F0C-ACE1-ED2565610C49}"/>
                </a:ext>
              </a:extLst>
            </p:cNvPr>
            <p:cNvSpPr txBox="1"/>
            <p:nvPr/>
          </p:nvSpPr>
          <p:spPr>
            <a:xfrm>
              <a:off x="9930156" y="5343292"/>
              <a:ext cx="7181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x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0.500; FE = -0.697 </a:t>
              </a:r>
            </a:p>
          </p:txBody>
        </p: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0E0EEC8A-C212-4DC1-A97B-5BBA3E140E4F}"/>
                </a:ext>
              </a:extLst>
            </p:cNvPr>
            <p:cNvSpPr/>
            <p:nvPr/>
          </p:nvSpPr>
          <p:spPr>
            <a:xfrm>
              <a:off x="8738038" y="5206367"/>
              <a:ext cx="1930613" cy="7699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7CCCE57-12C0-4115-B020-D8210744143A}"/>
                </a:ext>
              </a:extLst>
            </p:cNvPr>
            <p:cNvSpPr txBox="1"/>
            <p:nvPr/>
          </p:nvSpPr>
          <p:spPr>
            <a:xfrm>
              <a:off x="8897566" y="5362339"/>
              <a:ext cx="748099" cy="544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eps0 = 0 and h = 1.0: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79160443-5298-4B4D-9349-5FC9A4A7494B}"/>
                    </a:ext>
                  </a:extLst>
                </p:cNvPr>
                <p:cNvSpPr txBox="1"/>
                <p:nvPr/>
              </p:nvSpPr>
              <p:spPr>
                <a:xfrm>
                  <a:off x="9570696" y="5422015"/>
                  <a:ext cx="319630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𝛆</m:t>
                          </m:r>
                        </m:e>
                        <m:sub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1600" b="1" dirty="0"/>
                    <a:t>= 0.0</a:t>
                  </a:r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79160443-5298-4B4D-9349-5FC9A4A749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0696" y="5422015"/>
                  <a:ext cx="319630" cy="246221"/>
                </a:xfrm>
                <a:prstGeom prst="rect">
                  <a:avLst/>
                </a:prstGeom>
                <a:blipFill>
                  <a:blip r:embed="rId4"/>
                  <a:stretch>
                    <a:fillRect t="-40000" b="-14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3967EA3-C8FD-484A-AB75-FC8A1F66190F}"/>
              </a:ext>
            </a:extLst>
          </p:cNvPr>
          <p:cNvGrpSpPr/>
          <p:nvPr/>
        </p:nvGrpSpPr>
        <p:grpSpPr>
          <a:xfrm>
            <a:off x="2309474" y="2895600"/>
            <a:ext cx="329502" cy="428655"/>
            <a:chOff x="8846300" y="1552545"/>
            <a:chExt cx="329502" cy="428655"/>
          </a:xfrm>
        </p:grpSpPr>
        <p:sp>
          <p:nvSpPr>
            <p:cNvPr id="116" name="Diamond 115">
              <a:extLst>
                <a:ext uri="{FF2B5EF4-FFF2-40B4-BE49-F238E27FC236}">
                  <a16:creationId xmlns:a16="http://schemas.microsoft.com/office/drawing/2014/main" id="{1C67E80E-FCA6-49C1-9AC9-DF80867EEB64}"/>
                </a:ext>
              </a:extLst>
            </p:cNvPr>
            <p:cNvSpPr/>
            <p:nvPr/>
          </p:nvSpPr>
          <p:spPr>
            <a:xfrm>
              <a:off x="8846300" y="1581091"/>
              <a:ext cx="314510" cy="400109"/>
            </a:xfrm>
            <a:prstGeom prst="diamond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DF5E7CC-E96B-44DB-9E8F-94160113BE8E}"/>
                </a:ext>
              </a:extLst>
            </p:cNvPr>
            <p:cNvSpPr txBox="1"/>
            <p:nvPr/>
          </p:nvSpPr>
          <p:spPr>
            <a:xfrm>
              <a:off x="8861292" y="15525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0103D36A-C441-4A86-A8F6-235922407085}"/>
              </a:ext>
            </a:extLst>
          </p:cNvPr>
          <p:cNvGrpSpPr/>
          <p:nvPr/>
        </p:nvGrpSpPr>
        <p:grpSpPr>
          <a:xfrm>
            <a:off x="3388976" y="3619910"/>
            <a:ext cx="329499" cy="418593"/>
            <a:chOff x="8846300" y="1562607"/>
            <a:chExt cx="329499" cy="418593"/>
          </a:xfrm>
        </p:grpSpPr>
        <p:sp>
          <p:nvSpPr>
            <p:cNvPr id="119" name="Diamond 118">
              <a:extLst>
                <a:ext uri="{FF2B5EF4-FFF2-40B4-BE49-F238E27FC236}">
                  <a16:creationId xmlns:a16="http://schemas.microsoft.com/office/drawing/2014/main" id="{350EE47C-D332-4076-8799-B30744196486}"/>
                </a:ext>
              </a:extLst>
            </p:cNvPr>
            <p:cNvSpPr/>
            <p:nvPr/>
          </p:nvSpPr>
          <p:spPr>
            <a:xfrm>
              <a:off x="8846300" y="1581091"/>
              <a:ext cx="314510" cy="400109"/>
            </a:xfrm>
            <a:prstGeom prst="diamond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FECD9D6-8585-4967-8FFB-3DBD635EA623}"/>
                </a:ext>
              </a:extLst>
            </p:cNvPr>
            <p:cNvSpPr txBox="1"/>
            <p:nvPr/>
          </p:nvSpPr>
          <p:spPr>
            <a:xfrm>
              <a:off x="8861289" y="156260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</p:grpSp>
      <p:sp>
        <p:nvSpPr>
          <p:cNvPr id="3" name="Right Brace 2">
            <a:extLst>
              <a:ext uri="{FF2B5EF4-FFF2-40B4-BE49-F238E27FC236}">
                <a16:creationId xmlns:a16="http://schemas.microsoft.com/office/drawing/2014/main" id="{269A8334-9985-4192-8B25-D79EE2263A4A}"/>
              </a:ext>
            </a:extLst>
          </p:cNvPr>
          <p:cNvSpPr/>
          <p:nvPr/>
        </p:nvSpPr>
        <p:spPr>
          <a:xfrm>
            <a:off x="2514600" y="3559539"/>
            <a:ext cx="562118" cy="3194409"/>
          </a:xfrm>
          <a:prstGeom prst="rightBrac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A05E47-F07A-4BDA-B8F7-F7EBE843169E}"/>
              </a:ext>
            </a:extLst>
          </p:cNvPr>
          <p:cNvSpPr txBox="1"/>
          <p:nvPr/>
        </p:nvSpPr>
        <p:spPr>
          <a:xfrm>
            <a:off x="3027397" y="4786975"/>
            <a:ext cx="2948957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want to fill in values along this vertical axis</a:t>
            </a:r>
          </a:p>
        </p:txBody>
      </p:sp>
    </p:spTree>
    <p:extLst>
      <p:ext uri="{BB962C8B-B14F-4D97-AF65-F5344CB8AC3E}">
        <p14:creationId xmlns:p14="http://schemas.microsoft.com/office/powerpoint/2010/main" val="2190259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323240" y="1299865"/>
            <a:ext cx="8229601" cy="5638800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20973"/>
              <a:chOff x="2095500" y="1287780"/>
              <a:chExt cx="5448300" cy="920973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079806" cy="920972"/>
                <a:chOff x="2419072" y="533400"/>
                <a:chExt cx="4618005" cy="837247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71735" cy="684847"/>
                  <a:chOff x="4628872" y="2983468"/>
                  <a:chExt cx="571735" cy="684847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391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200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23807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696515"/>
                  <a:chOff x="1981200" y="609600"/>
                  <a:chExt cx="1162328" cy="696515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23807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1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696515"/>
                  <a:chOff x="4114800" y="609600"/>
                  <a:chExt cx="1162328" cy="696515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3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093477" cy="684847"/>
                  <a:chOff x="5943600" y="685800"/>
                  <a:chExt cx="1093477" cy="684847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60077" cy="684847"/>
                    <a:chOff x="4628872" y="2983468"/>
                    <a:chExt cx="560077" cy="684847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46218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y</a:t>
                    </a:r>
                    <a:r>
                      <a:rPr lang="en-US" sz="2200" b="1" i="1" baseline="-25000" dirty="0"/>
                      <a:t>2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7202481" y="4169343"/>
              <a:ext cx="1528771" cy="71938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i="1" dirty="0"/>
                <a:t>h = 1.65  </a:t>
              </a:r>
            </a:p>
            <a:p>
              <a:pPr algn="ctr"/>
              <a:r>
                <a:rPr lang="en-US" sz="1800" b="1" i="1" dirty="0"/>
                <a:t>(</a:t>
              </a:r>
              <a:r>
                <a:rPr lang="el-GR" sz="1800" b="1" dirty="0"/>
                <a:t>ε</a:t>
              </a:r>
              <a:r>
                <a:rPr lang="en-US" sz="1800" b="1" i="1" baseline="-25000" dirty="0"/>
                <a:t>1</a:t>
              </a:r>
              <a:r>
                <a:rPr lang="en-US" sz="1800" b="1" i="1" dirty="0"/>
                <a:t> = 0.250)</a:t>
              </a:r>
            </a:p>
          </p:txBody>
        </p:sp>
        <p:cxnSp>
          <p:nvCxnSpPr>
            <p:cNvPr id="34" name="Straight Connector 33"/>
            <p:cNvCxnSpPr>
              <a:cxnSpLocks/>
            </p:cNvCxnSpPr>
            <p:nvPr/>
          </p:nvCxnSpPr>
          <p:spPr>
            <a:xfrm>
              <a:off x="4858359" y="3657600"/>
              <a:ext cx="0" cy="289560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1783231" y="2671465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r>
              <a:rPr lang="en-US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1850831" y="5243155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1806361" y="3662065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943956" y="151354"/>
            <a:ext cx="72358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Recall Previous Analytic Results:</a:t>
            </a:r>
          </a:p>
          <a:p>
            <a:pPr algn="ctr"/>
            <a:r>
              <a:rPr lang="en-US" sz="2400" b="1" dirty="0"/>
              <a:t>Analytic Values for Configuration Variables </a:t>
            </a:r>
            <a:r>
              <a:rPr lang="en-US" sz="2400" b="1" i="1" dirty="0"/>
              <a:t>y</a:t>
            </a:r>
            <a:r>
              <a:rPr lang="en-US" sz="2400" b="1" i="1" baseline="-25000" dirty="0"/>
              <a:t>2</a:t>
            </a:r>
            <a:r>
              <a:rPr lang="en-US" sz="2400" b="1" dirty="0"/>
              <a:t>, </a:t>
            </a:r>
            <a:r>
              <a:rPr lang="en-US" sz="2400" b="1" i="1" dirty="0"/>
              <a:t>z</a:t>
            </a:r>
            <a:r>
              <a:rPr lang="en-US" sz="2400" b="1" i="1" baseline="-25000" dirty="0"/>
              <a:t>1</a:t>
            </a:r>
            <a:r>
              <a:rPr lang="en-US" sz="2400" b="1" dirty="0"/>
              <a:t>, and </a:t>
            </a:r>
            <a:r>
              <a:rPr lang="en-US" sz="2400" b="1" i="1" dirty="0"/>
              <a:t>z</a:t>
            </a:r>
            <a:r>
              <a:rPr lang="en-US" sz="2400" b="1" i="1" baseline="-25000" dirty="0"/>
              <a:t>3</a:t>
            </a:r>
            <a:endParaRPr lang="en-US" sz="24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00681" y="2653272"/>
            <a:ext cx="492443" cy="239738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1931710" y="966646"/>
            <a:ext cx="5116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Extreme Rich Club-Like and Scale-Free-Like Patterns</a:t>
            </a:r>
          </a:p>
        </p:txBody>
      </p:sp>
      <p:sp>
        <p:nvSpPr>
          <p:cNvPr id="76" name="Diamond 75">
            <a:extLst>
              <a:ext uri="{FF2B5EF4-FFF2-40B4-BE49-F238E27FC236}">
                <a16:creationId xmlns:a16="http://schemas.microsoft.com/office/drawing/2014/main" id="{0036CDD8-0022-4073-A6B4-A370A38651FC}"/>
              </a:ext>
            </a:extLst>
          </p:cNvPr>
          <p:cNvSpPr/>
          <p:nvPr/>
        </p:nvSpPr>
        <p:spPr>
          <a:xfrm>
            <a:off x="7620000" y="2061865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C423DBE-709E-477D-A499-C48DCEDE9C9D}"/>
              </a:ext>
            </a:extLst>
          </p:cNvPr>
          <p:cNvCxnSpPr>
            <a:cxnSpLocks/>
          </p:cNvCxnSpPr>
          <p:nvPr/>
        </p:nvCxnSpPr>
        <p:spPr>
          <a:xfrm>
            <a:off x="7706279" y="2378774"/>
            <a:ext cx="43260" cy="455989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F4C8E93-368A-4EF8-A2A7-E1C266F275A4}"/>
              </a:ext>
            </a:extLst>
          </p:cNvPr>
          <p:cNvSpPr txBox="1"/>
          <p:nvPr/>
        </p:nvSpPr>
        <p:spPr>
          <a:xfrm>
            <a:off x="2255345" y="7143690"/>
            <a:ext cx="387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</a:t>
            </a:r>
            <a:r>
              <a:rPr lang="en-US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EBC8E78-8D30-4034-A959-318236B825A2}"/>
                  </a:ext>
                </a:extLst>
              </p:cNvPr>
              <p:cNvSpPr txBox="1"/>
              <p:nvPr/>
            </p:nvSpPr>
            <p:spPr>
              <a:xfrm>
                <a:off x="5924556" y="7211795"/>
                <a:ext cx="8915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EBC8E78-8D30-4034-A959-318236B82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556" y="7211795"/>
                <a:ext cx="891537" cy="276999"/>
              </a:xfrm>
              <a:prstGeom prst="rect">
                <a:avLst/>
              </a:prstGeom>
              <a:blipFill>
                <a:blip r:embed="rId3"/>
                <a:stretch>
                  <a:fillRect l="-4795" t="-2222" r="-7534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1">
            <a:extLst>
              <a:ext uri="{FF2B5EF4-FFF2-40B4-BE49-F238E27FC236}">
                <a16:creationId xmlns:a16="http://schemas.microsoft.com/office/drawing/2014/main" id="{64E14E28-22A1-4DB0-AC62-C8BC881981B4}"/>
              </a:ext>
            </a:extLst>
          </p:cNvPr>
          <p:cNvSpPr txBox="1"/>
          <p:nvPr/>
        </p:nvSpPr>
        <p:spPr>
          <a:xfrm>
            <a:off x="3916457" y="3296663"/>
            <a:ext cx="1528771" cy="719382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i="1" dirty="0"/>
              <a:t>h = 1.16</a:t>
            </a:r>
          </a:p>
          <a:p>
            <a:pPr algn="ctr"/>
            <a:r>
              <a:rPr lang="en-US" sz="1800" b="1" i="1" dirty="0"/>
              <a:t>(</a:t>
            </a:r>
            <a:r>
              <a:rPr lang="el-GR" sz="1800" b="1" dirty="0"/>
              <a:t>ε</a:t>
            </a:r>
            <a:r>
              <a:rPr lang="en-US" sz="1800" b="1" i="1" baseline="-25000" dirty="0"/>
              <a:t>1</a:t>
            </a:r>
            <a:r>
              <a:rPr lang="en-US" sz="1800" b="1" i="1" dirty="0"/>
              <a:t> = 0.074)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CFEB7E6-C540-4B3E-98DF-40C31C27B49D}"/>
              </a:ext>
            </a:extLst>
          </p:cNvPr>
          <p:cNvGrpSpPr/>
          <p:nvPr/>
        </p:nvGrpSpPr>
        <p:grpSpPr>
          <a:xfrm>
            <a:off x="8547418" y="4038600"/>
            <a:ext cx="1341893" cy="3015556"/>
            <a:chOff x="8590282" y="4331881"/>
            <a:chExt cx="1341893" cy="3015556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887952" y="5851981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0.047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90282" y="4331881"/>
              <a:ext cx="1341893" cy="301555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81997" y="590658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45450" y="5482649"/>
              <a:ext cx="12315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1.65: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84238" y="6892969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81997" y="6383356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91068" y="6346191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0.418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919020" y="6840971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0.020</a:t>
              </a: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CC91C51D-4DA0-45DD-80E4-2B180D27D6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86" b="10929"/>
            <a:stretch/>
          </p:blipFill>
          <p:spPr>
            <a:xfrm>
              <a:off x="8760019" y="4419160"/>
              <a:ext cx="1029368" cy="1077002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D15FA5C-18AD-4E0F-BC49-CC9A9CB4ABAA}"/>
              </a:ext>
            </a:extLst>
          </p:cNvPr>
          <p:cNvGrpSpPr/>
          <p:nvPr/>
        </p:nvGrpSpPr>
        <p:grpSpPr>
          <a:xfrm>
            <a:off x="8541995" y="478526"/>
            <a:ext cx="1341893" cy="3015556"/>
            <a:chOff x="8572117" y="687765"/>
            <a:chExt cx="1341893" cy="3015556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B295FE3-E6A2-45CE-B03C-392AA293C67B}"/>
                </a:ext>
              </a:extLst>
            </p:cNvPr>
            <p:cNvSpPr txBox="1"/>
            <p:nvPr/>
          </p:nvSpPr>
          <p:spPr>
            <a:xfrm>
              <a:off x="8869787" y="2207865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0.212</a:t>
              </a: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D6EF60D5-9BD7-4179-8368-C6E581B2F638}"/>
                </a:ext>
              </a:extLst>
            </p:cNvPr>
            <p:cNvSpPr/>
            <p:nvPr/>
          </p:nvSpPr>
          <p:spPr>
            <a:xfrm>
              <a:off x="8572117" y="687765"/>
              <a:ext cx="1341893" cy="301555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Diamond 84">
              <a:extLst>
                <a:ext uri="{FF2B5EF4-FFF2-40B4-BE49-F238E27FC236}">
                  <a16:creationId xmlns:a16="http://schemas.microsoft.com/office/drawing/2014/main" id="{5C827BAB-D748-4604-AC21-115A689E2C68}"/>
                </a:ext>
              </a:extLst>
            </p:cNvPr>
            <p:cNvSpPr/>
            <p:nvPr/>
          </p:nvSpPr>
          <p:spPr>
            <a:xfrm>
              <a:off x="8663832" y="2262470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E65BE25-A6C1-49A8-A65D-A43C9C9FA42D}"/>
                </a:ext>
              </a:extLst>
            </p:cNvPr>
            <p:cNvSpPr txBox="1"/>
            <p:nvPr/>
          </p:nvSpPr>
          <p:spPr>
            <a:xfrm>
              <a:off x="8627285" y="1838533"/>
              <a:ext cx="12315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1.16:</a:t>
              </a:r>
            </a:p>
          </p:txBody>
        </p:sp>
        <p:sp>
          <p:nvSpPr>
            <p:cNvPr id="87" name="Diamond 86">
              <a:extLst>
                <a:ext uri="{FF2B5EF4-FFF2-40B4-BE49-F238E27FC236}">
                  <a16:creationId xmlns:a16="http://schemas.microsoft.com/office/drawing/2014/main" id="{E7022E9A-8792-4FDD-B340-468EBF563FA5}"/>
                </a:ext>
              </a:extLst>
            </p:cNvPr>
            <p:cNvSpPr/>
            <p:nvPr/>
          </p:nvSpPr>
          <p:spPr>
            <a:xfrm>
              <a:off x="8666073" y="324885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Diamond 87">
              <a:extLst>
                <a:ext uri="{FF2B5EF4-FFF2-40B4-BE49-F238E27FC236}">
                  <a16:creationId xmlns:a16="http://schemas.microsoft.com/office/drawing/2014/main" id="{B5728DEF-5985-48AC-8391-BB5EDD867C8A}"/>
                </a:ext>
              </a:extLst>
            </p:cNvPr>
            <p:cNvSpPr/>
            <p:nvPr/>
          </p:nvSpPr>
          <p:spPr>
            <a:xfrm>
              <a:off x="8663832" y="273924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FFAB513-34C5-4C0F-80DB-CB99799E15E0}"/>
                </a:ext>
              </a:extLst>
            </p:cNvPr>
            <p:cNvSpPr txBox="1"/>
            <p:nvPr/>
          </p:nvSpPr>
          <p:spPr>
            <a:xfrm>
              <a:off x="8872903" y="270207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0.169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D8B42AC-544E-4A03-9D38-A4A95DDD0B4E}"/>
                </a:ext>
              </a:extLst>
            </p:cNvPr>
            <p:cNvSpPr txBox="1"/>
            <p:nvPr/>
          </p:nvSpPr>
          <p:spPr>
            <a:xfrm>
              <a:off x="8900855" y="319685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0.092</a:t>
              </a:r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D8862803-8A8A-414C-9C16-E18815D68D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8" r="50000" b="12553"/>
            <a:stretch/>
          </p:blipFill>
          <p:spPr>
            <a:xfrm>
              <a:off x="8715655" y="807338"/>
              <a:ext cx="1037422" cy="1069965"/>
            </a:xfrm>
            <a:prstGeom prst="rect">
              <a:avLst/>
            </a:prstGeom>
          </p:spPr>
        </p:pic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B43C110F-250F-4D2F-A81F-40DE136A11F7}"/>
              </a:ext>
            </a:extLst>
          </p:cNvPr>
          <p:cNvSpPr txBox="1"/>
          <p:nvPr/>
        </p:nvSpPr>
        <p:spPr>
          <a:xfrm>
            <a:off x="8483710" y="118646"/>
            <a:ext cx="1555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Scale-Free-Like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554E1F4-D0CA-4531-8DB7-6E48A9093D52}"/>
              </a:ext>
            </a:extLst>
          </p:cNvPr>
          <p:cNvSpPr txBox="1"/>
          <p:nvPr/>
        </p:nvSpPr>
        <p:spPr>
          <a:xfrm>
            <a:off x="8526972" y="3709255"/>
            <a:ext cx="1373190" cy="33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Rich Club-Like</a:t>
            </a:r>
          </a:p>
        </p:txBody>
      </p:sp>
      <p:sp>
        <p:nvSpPr>
          <p:cNvPr id="62" name="Diamond 61">
            <a:extLst>
              <a:ext uri="{FF2B5EF4-FFF2-40B4-BE49-F238E27FC236}">
                <a16:creationId xmlns:a16="http://schemas.microsoft.com/office/drawing/2014/main" id="{D6AF9E49-8AD3-4B51-AA15-B161B08F947E}"/>
              </a:ext>
            </a:extLst>
          </p:cNvPr>
          <p:cNvSpPr/>
          <p:nvPr/>
        </p:nvSpPr>
        <p:spPr>
          <a:xfrm>
            <a:off x="7650480" y="5504766"/>
            <a:ext cx="198120" cy="290899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Diamond 76">
            <a:extLst>
              <a:ext uri="{FF2B5EF4-FFF2-40B4-BE49-F238E27FC236}">
                <a16:creationId xmlns:a16="http://schemas.microsoft.com/office/drawing/2014/main" id="{7C08EB88-653B-4E93-907A-A4720A87045F}"/>
              </a:ext>
            </a:extLst>
          </p:cNvPr>
          <p:cNvSpPr/>
          <p:nvPr/>
        </p:nvSpPr>
        <p:spPr>
          <a:xfrm>
            <a:off x="7620000" y="5874036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Diamond 95">
            <a:extLst>
              <a:ext uri="{FF2B5EF4-FFF2-40B4-BE49-F238E27FC236}">
                <a16:creationId xmlns:a16="http://schemas.microsoft.com/office/drawing/2014/main" id="{44CF9C5A-D341-4F2B-9D42-C31FB12BE35F}"/>
              </a:ext>
            </a:extLst>
          </p:cNvPr>
          <p:cNvSpPr/>
          <p:nvPr/>
        </p:nvSpPr>
        <p:spPr>
          <a:xfrm>
            <a:off x="4447602" y="5082845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Diamond 96">
            <a:extLst>
              <a:ext uri="{FF2B5EF4-FFF2-40B4-BE49-F238E27FC236}">
                <a16:creationId xmlns:a16="http://schemas.microsoft.com/office/drawing/2014/main" id="{58FAA475-EFAA-4D7F-ABD1-1FF3E8EE37CC}"/>
              </a:ext>
            </a:extLst>
          </p:cNvPr>
          <p:cNvSpPr/>
          <p:nvPr/>
        </p:nvSpPr>
        <p:spPr>
          <a:xfrm>
            <a:off x="4489782" y="3864801"/>
            <a:ext cx="198120" cy="290899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Diamond 97">
            <a:extLst>
              <a:ext uri="{FF2B5EF4-FFF2-40B4-BE49-F238E27FC236}">
                <a16:creationId xmlns:a16="http://schemas.microsoft.com/office/drawing/2014/main" id="{7A312516-3ABC-4A78-A1BB-DD527E836283}"/>
              </a:ext>
            </a:extLst>
          </p:cNvPr>
          <p:cNvSpPr/>
          <p:nvPr/>
        </p:nvSpPr>
        <p:spPr>
          <a:xfrm>
            <a:off x="4457700" y="4509864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507827A-A96E-455C-8E91-883406731E9A}"/>
              </a:ext>
            </a:extLst>
          </p:cNvPr>
          <p:cNvSpPr txBox="1"/>
          <p:nvPr/>
        </p:nvSpPr>
        <p:spPr>
          <a:xfrm>
            <a:off x="7009914" y="4267200"/>
            <a:ext cx="1373190" cy="33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Rich Club-Like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902AB7B-D1F3-42ED-8DFD-1C6E9BDE2E42}"/>
              </a:ext>
            </a:extLst>
          </p:cNvPr>
          <p:cNvSpPr txBox="1"/>
          <p:nvPr/>
        </p:nvSpPr>
        <p:spPr>
          <a:xfrm>
            <a:off x="3939723" y="3028482"/>
            <a:ext cx="1555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Scale-Free-Like</a:t>
            </a:r>
          </a:p>
        </p:txBody>
      </p:sp>
      <p:sp>
        <p:nvSpPr>
          <p:cNvPr id="55" name="Arrow: Left-Right 54">
            <a:extLst>
              <a:ext uri="{FF2B5EF4-FFF2-40B4-BE49-F238E27FC236}">
                <a16:creationId xmlns:a16="http://schemas.microsoft.com/office/drawing/2014/main" id="{91BE3CEC-F70B-4942-B6ED-C2BF2247823B}"/>
              </a:ext>
            </a:extLst>
          </p:cNvPr>
          <p:cNvSpPr/>
          <p:nvPr/>
        </p:nvSpPr>
        <p:spPr>
          <a:xfrm>
            <a:off x="4592447" y="6553200"/>
            <a:ext cx="3141853" cy="603589"/>
          </a:xfrm>
          <a:prstGeom prst="left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28A7248-0B3D-436D-A6AF-03D469327C05}"/>
              </a:ext>
            </a:extLst>
          </p:cNvPr>
          <p:cNvSpPr txBox="1"/>
          <p:nvPr/>
        </p:nvSpPr>
        <p:spPr>
          <a:xfrm>
            <a:off x="4703881" y="6671846"/>
            <a:ext cx="2916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Approximate Useful Range for h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72308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Arrow: Curved Up 139">
            <a:extLst>
              <a:ext uri="{FF2B5EF4-FFF2-40B4-BE49-F238E27FC236}">
                <a16:creationId xmlns:a16="http://schemas.microsoft.com/office/drawing/2014/main" id="{38AD9FB9-3340-4B7A-91AE-646E2AE843EB}"/>
              </a:ext>
            </a:extLst>
          </p:cNvPr>
          <p:cNvSpPr/>
          <p:nvPr/>
        </p:nvSpPr>
        <p:spPr>
          <a:xfrm rot="12553450">
            <a:off x="1243095" y="4517826"/>
            <a:ext cx="3324882" cy="877313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AA5625-0D81-4093-84E6-2A45FDEDE21F}"/>
              </a:ext>
            </a:extLst>
          </p:cNvPr>
          <p:cNvSpPr txBox="1"/>
          <p:nvPr/>
        </p:nvSpPr>
        <p:spPr>
          <a:xfrm>
            <a:off x="586631" y="6435551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EC576-2EAF-453A-8E53-47F22F19AD8A}"/>
              </a:ext>
            </a:extLst>
          </p:cNvPr>
          <p:cNvSpPr txBox="1"/>
          <p:nvPr/>
        </p:nvSpPr>
        <p:spPr>
          <a:xfrm>
            <a:off x="615994" y="2706424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94AF08-7D2B-4D7C-925D-082BFA394477}"/>
              </a:ext>
            </a:extLst>
          </p:cNvPr>
          <p:cNvSpPr txBox="1"/>
          <p:nvPr/>
        </p:nvSpPr>
        <p:spPr>
          <a:xfrm>
            <a:off x="606206" y="341942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3E7531-C0E3-4D27-A226-47E8B61EA226}"/>
              </a:ext>
            </a:extLst>
          </p:cNvPr>
          <p:cNvCxnSpPr>
            <a:cxnSpLocks/>
          </p:cNvCxnSpPr>
          <p:nvPr/>
        </p:nvCxnSpPr>
        <p:spPr>
          <a:xfrm flipV="1">
            <a:off x="1049680" y="5837704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168AAE-734B-4238-8B5E-9905CCF9D1DE}"/>
              </a:ext>
            </a:extLst>
          </p:cNvPr>
          <p:cNvCxnSpPr>
            <a:cxnSpLocks/>
          </p:cNvCxnSpPr>
          <p:nvPr/>
        </p:nvCxnSpPr>
        <p:spPr>
          <a:xfrm flipV="1">
            <a:off x="1066165" y="507074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33957A-6675-4BE7-96F5-C0EB64939B12}"/>
              </a:ext>
            </a:extLst>
          </p:cNvPr>
          <p:cNvCxnSpPr>
            <a:cxnSpLocks/>
          </p:cNvCxnSpPr>
          <p:nvPr/>
        </p:nvCxnSpPr>
        <p:spPr>
          <a:xfrm flipV="1">
            <a:off x="1064019" y="4335702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690098-2907-4E21-BCE1-9BE6D8055A29}"/>
              </a:ext>
            </a:extLst>
          </p:cNvPr>
          <p:cNvCxnSpPr>
            <a:cxnSpLocks/>
          </p:cNvCxnSpPr>
          <p:nvPr/>
        </p:nvCxnSpPr>
        <p:spPr>
          <a:xfrm flipV="1">
            <a:off x="1049680" y="659233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BDF13B-EFCF-449E-8FA3-2F1F5BD9884D}"/>
              </a:ext>
            </a:extLst>
          </p:cNvPr>
          <p:cNvCxnSpPr>
            <a:cxnSpLocks/>
          </p:cNvCxnSpPr>
          <p:nvPr/>
        </p:nvCxnSpPr>
        <p:spPr>
          <a:xfrm flipH="1">
            <a:off x="1248089" y="2793706"/>
            <a:ext cx="16484" cy="37941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B84E8DD-AB2B-4F1C-B953-8F9E57D628EC}"/>
              </a:ext>
            </a:extLst>
          </p:cNvPr>
          <p:cNvSpPr txBox="1"/>
          <p:nvPr/>
        </p:nvSpPr>
        <p:spPr>
          <a:xfrm>
            <a:off x="625782" y="5692928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C16EEE-C0DA-4136-8BD9-4F25BC344F62}"/>
              </a:ext>
            </a:extLst>
          </p:cNvPr>
          <p:cNvSpPr txBox="1"/>
          <p:nvPr/>
        </p:nvSpPr>
        <p:spPr>
          <a:xfrm>
            <a:off x="596419" y="494051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895B3-B474-40F3-A888-CD013FDCD185}"/>
              </a:ext>
            </a:extLst>
          </p:cNvPr>
          <p:cNvSpPr txBox="1"/>
          <p:nvPr/>
        </p:nvSpPr>
        <p:spPr>
          <a:xfrm>
            <a:off x="576843" y="4199287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019EF2C-21CD-4227-AD27-D3E2836F2B6F}"/>
              </a:ext>
            </a:extLst>
          </p:cNvPr>
          <p:cNvSpPr/>
          <p:nvPr/>
        </p:nvSpPr>
        <p:spPr>
          <a:xfrm>
            <a:off x="2888995" y="2468495"/>
            <a:ext cx="4266175" cy="2607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5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781BD77-65A2-4396-9A86-802F990F7019}"/>
              </a:ext>
            </a:extLst>
          </p:cNvPr>
          <p:cNvCxnSpPr>
            <a:cxnSpLocks/>
          </p:cNvCxnSpPr>
          <p:nvPr/>
        </p:nvCxnSpPr>
        <p:spPr>
          <a:xfrm flipH="1">
            <a:off x="1272413" y="2811576"/>
            <a:ext cx="7518388" cy="98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3D24825-1B6B-407F-95BF-26368B2065B2}"/>
              </a:ext>
            </a:extLst>
          </p:cNvPr>
          <p:cNvCxnSpPr>
            <a:cxnSpLocks/>
          </p:cNvCxnSpPr>
          <p:nvPr/>
        </p:nvCxnSpPr>
        <p:spPr>
          <a:xfrm flipV="1">
            <a:off x="2031948" y="2709600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2D9AF66-1CA8-45DF-852A-335519595074}"/>
              </a:ext>
            </a:extLst>
          </p:cNvPr>
          <p:cNvCxnSpPr>
            <a:cxnSpLocks/>
          </p:cNvCxnSpPr>
          <p:nvPr/>
        </p:nvCxnSpPr>
        <p:spPr>
          <a:xfrm flipV="1">
            <a:off x="2769336" y="2610741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F569509-9E1A-4D7E-9604-9C3C89EE0B6F}"/>
              </a:ext>
            </a:extLst>
          </p:cNvPr>
          <p:cNvCxnSpPr>
            <a:cxnSpLocks/>
          </p:cNvCxnSpPr>
          <p:nvPr/>
        </p:nvCxnSpPr>
        <p:spPr>
          <a:xfrm flipV="1">
            <a:off x="4271301" y="2614137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420E6E0-C9F4-4F0A-9F42-D38C364E918E}"/>
              </a:ext>
            </a:extLst>
          </p:cNvPr>
          <p:cNvCxnSpPr>
            <a:cxnSpLocks/>
          </p:cNvCxnSpPr>
          <p:nvPr/>
        </p:nvCxnSpPr>
        <p:spPr>
          <a:xfrm flipV="1">
            <a:off x="5780066" y="2636761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1972264-EBB2-4817-8503-BC234189C61F}"/>
              </a:ext>
            </a:extLst>
          </p:cNvPr>
          <p:cNvCxnSpPr>
            <a:cxnSpLocks/>
          </p:cNvCxnSpPr>
          <p:nvPr/>
        </p:nvCxnSpPr>
        <p:spPr>
          <a:xfrm flipV="1">
            <a:off x="7319417" y="2623676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BF78EB-17D2-4999-B0BA-4B0ABAF56A16}"/>
              </a:ext>
            </a:extLst>
          </p:cNvPr>
          <p:cNvCxnSpPr>
            <a:cxnSpLocks/>
          </p:cNvCxnSpPr>
          <p:nvPr/>
        </p:nvCxnSpPr>
        <p:spPr>
          <a:xfrm flipV="1">
            <a:off x="3513527" y="2712996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219B66A-B792-4265-90F8-2A44B7AB27A9}"/>
              </a:ext>
            </a:extLst>
          </p:cNvPr>
          <p:cNvCxnSpPr>
            <a:cxnSpLocks/>
          </p:cNvCxnSpPr>
          <p:nvPr/>
        </p:nvCxnSpPr>
        <p:spPr>
          <a:xfrm flipV="1">
            <a:off x="5005297" y="270228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806BCEF-3E3E-4787-808E-47469B989DA0}"/>
              </a:ext>
            </a:extLst>
          </p:cNvPr>
          <p:cNvCxnSpPr>
            <a:cxnSpLocks/>
          </p:cNvCxnSpPr>
          <p:nvPr/>
        </p:nvCxnSpPr>
        <p:spPr>
          <a:xfrm flipV="1">
            <a:off x="6562209" y="271523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8F5A247-D5E9-4BA6-BC2A-E64104C44100}"/>
              </a:ext>
            </a:extLst>
          </p:cNvPr>
          <p:cNvCxnSpPr>
            <a:cxnSpLocks/>
          </p:cNvCxnSpPr>
          <p:nvPr/>
        </p:nvCxnSpPr>
        <p:spPr>
          <a:xfrm flipV="1">
            <a:off x="8054629" y="2705036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1150F4A-C766-4156-8C10-3CC0328D3A73}"/>
              </a:ext>
            </a:extLst>
          </p:cNvPr>
          <p:cNvCxnSpPr>
            <a:cxnSpLocks/>
          </p:cNvCxnSpPr>
          <p:nvPr/>
        </p:nvCxnSpPr>
        <p:spPr>
          <a:xfrm flipV="1">
            <a:off x="8790800" y="2606177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E22BD98-0107-4DEA-BC47-25E617DAEEA3}"/>
              </a:ext>
            </a:extLst>
          </p:cNvPr>
          <p:cNvSpPr txBox="1"/>
          <p:nvPr/>
        </p:nvSpPr>
        <p:spPr>
          <a:xfrm>
            <a:off x="1071079" y="2363563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101D11-63AD-415E-B50F-D34E01A5E553}"/>
              </a:ext>
            </a:extLst>
          </p:cNvPr>
          <p:cNvSpPr txBox="1"/>
          <p:nvPr/>
        </p:nvSpPr>
        <p:spPr>
          <a:xfrm>
            <a:off x="2564694" y="2318978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1.0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FC5D5A-431A-4CBB-97C0-088711C71B3E}"/>
              </a:ext>
            </a:extLst>
          </p:cNvPr>
          <p:cNvSpPr txBox="1"/>
          <p:nvPr/>
        </p:nvSpPr>
        <p:spPr>
          <a:xfrm>
            <a:off x="4044198" y="2315249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2.0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327437F-E792-4A65-B9B6-95BA37CF6F45}"/>
              </a:ext>
            </a:extLst>
          </p:cNvPr>
          <p:cNvSpPr txBox="1"/>
          <p:nvPr/>
        </p:nvSpPr>
        <p:spPr>
          <a:xfrm>
            <a:off x="5582223" y="231161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3.0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89DF82-7ABB-4247-86C1-E034FC834D60}"/>
              </a:ext>
            </a:extLst>
          </p:cNvPr>
          <p:cNvSpPr txBox="1"/>
          <p:nvPr/>
        </p:nvSpPr>
        <p:spPr>
          <a:xfrm>
            <a:off x="7092310" y="232902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4.0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E4950CC-0DD0-495C-9013-20E99122CB34}"/>
              </a:ext>
            </a:extLst>
          </p:cNvPr>
          <p:cNvSpPr txBox="1"/>
          <p:nvPr/>
        </p:nvSpPr>
        <p:spPr>
          <a:xfrm>
            <a:off x="8592952" y="234999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5.0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AA6C2FA-DE8C-43EC-8B7C-23733F6EAEFA}"/>
              </a:ext>
            </a:extLst>
          </p:cNvPr>
          <p:cNvCxnSpPr>
            <a:cxnSpLocks/>
          </p:cNvCxnSpPr>
          <p:nvPr/>
        </p:nvCxnSpPr>
        <p:spPr>
          <a:xfrm flipV="1">
            <a:off x="1058325" y="3574906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B65F4F9-DAEC-4164-BC4A-9F7809B71531}"/>
              </a:ext>
            </a:extLst>
          </p:cNvPr>
          <p:cNvSpPr/>
          <p:nvPr/>
        </p:nvSpPr>
        <p:spPr>
          <a:xfrm rot="5400000">
            <a:off x="588268" y="2254578"/>
            <a:ext cx="506950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980" i="1" dirty="0">
                <a:solidFill>
                  <a:schemeClr val="tx1"/>
                </a:solidFill>
              </a:rPr>
              <a:t>x</a:t>
            </a:r>
            <a:r>
              <a:rPr lang="en-US" sz="1980" i="1" baseline="-25000" dirty="0">
                <a:solidFill>
                  <a:schemeClr val="tx1"/>
                </a:solidFill>
              </a:rPr>
              <a:t>1</a:t>
            </a:r>
            <a:endParaRPr lang="en-US" sz="1980" i="1" dirty="0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0161C2-F557-4697-B027-280AFF9614DD}"/>
              </a:ext>
            </a:extLst>
          </p:cNvPr>
          <p:cNvGrpSpPr/>
          <p:nvPr/>
        </p:nvGrpSpPr>
        <p:grpSpPr>
          <a:xfrm>
            <a:off x="1021019" y="2668739"/>
            <a:ext cx="670376" cy="346249"/>
            <a:chOff x="2236574" y="1285103"/>
            <a:chExt cx="812577" cy="41969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F6B0A7D-9AF4-4753-B3CC-54FFF6A36429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DCE161-55AC-4D28-885B-C8BEC861AE46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F277D11-1F19-414D-889F-1B43C6591D04}"/>
              </a:ext>
            </a:extLst>
          </p:cNvPr>
          <p:cNvSpPr/>
          <p:nvPr/>
        </p:nvSpPr>
        <p:spPr>
          <a:xfrm rot="16200000">
            <a:off x="-1319799" y="4359066"/>
            <a:ext cx="3341138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0" i="1" dirty="0">
                <a:solidFill>
                  <a:schemeClr val="tx1"/>
                </a:solidFill>
              </a:rPr>
              <a:t>(Interaction Enthalpy Parameter) 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9F89043-8AEA-4F40-9F59-6DD8534C3CB9}"/>
              </a:ext>
            </a:extLst>
          </p:cNvPr>
          <p:cNvGrpSpPr/>
          <p:nvPr/>
        </p:nvGrpSpPr>
        <p:grpSpPr>
          <a:xfrm>
            <a:off x="8466093" y="2702282"/>
            <a:ext cx="670376" cy="346249"/>
            <a:chOff x="2236574" y="1285103"/>
            <a:chExt cx="812577" cy="419695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4A0F8475-2FA2-4B06-8A04-0D857BEBAFC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2165F54-5E13-4B6E-A084-89D16FAC06D5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0.007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F57124B-6290-4F79-A7C3-4A10EBCE4E15}"/>
              </a:ext>
            </a:extLst>
          </p:cNvPr>
          <p:cNvGrpSpPr/>
          <p:nvPr/>
        </p:nvGrpSpPr>
        <p:grpSpPr>
          <a:xfrm>
            <a:off x="6982137" y="2702282"/>
            <a:ext cx="670376" cy="346249"/>
            <a:chOff x="2236574" y="1285103"/>
            <a:chExt cx="812577" cy="419695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6C0D4A99-2823-489A-BC8F-310ED2397558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31E1A7-BC4D-434B-A46B-5F42465FE5F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0.018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E27A8FB-38FC-4780-A113-777C4E204186}"/>
              </a:ext>
            </a:extLst>
          </p:cNvPr>
          <p:cNvGrpSpPr/>
          <p:nvPr/>
        </p:nvGrpSpPr>
        <p:grpSpPr>
          <a:xfrm>
            <a:off x="5504351" y="2668887"/>
            <a:ext cx="670376" cy="346249"/>
            <a:chOff x="2236574" y="1285103"/>
            <a:chExt cx="812577" cy="419695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1277E65E-5BDB-4B43-9269-78C9AC59035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643A1A9-16A4-4DEF-B454-20A1E8DAC53A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0.047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EB45B30-1D80-4733-9B2C-C2B19C129C51}"/>
              </a:ext>
            </a:extLst>
          </p:cNvPr>
          <p:cNvGrpSpPr/>
          <p:nvPr/>
        </p:nvGrpSpPr>
        <p:grpSpPr>
          <a:xfrm>
            <a:off x="3970715" y="2658656"/>
            <a:ext cx="670376" cy="346249"/>
            <a:chOff x="2236574" y="1285103"/>
            <a:chExt cx="812577" cy="419695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7778A2FB-3BC1-46FA-B5C7-287A9AAD92EC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4C9F63E-32D3-4D75-A0E7-7AC6097A345F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0.119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0D03A74-B180-426A-BEB4-6F7D85767870}"/>
              </a:ext>
            </a:extLst>
          </p:cNvPr>
          <p:cNvGrpSpPr/>
          <p:nvPr/>
        </p:nvGrpSpPr>
        <p:grpSpPr>
          <a:xfrm>
            <a:off x="2443411" y="2713742"/>
            <a:ext cx="670376" cy="346249"/>
            <a:chOff x="2236574" y="1285103"/>
            <a:chExt cx="812577" cy="41969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9FDFDFB4-9651-4BC6-8696-C1C51C65D95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2E7E76A-3E4D-4048-A314-32A138521208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0.269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82C0085-D283-423F-9C5A-CB1F337348D3}"/>
              </a:ext>
            </a:extLst>
          </p:cNvPr>
          <p:cNvGrpSpPr/>
          <p:nvPr/>
        </p:nvGrpSpPr>
        <p:grpSpPr>
          <a:xfrm>
            <a:off x="999247" y="3413902"/>
            <a:ext cx="670376" cy="346249"/>
            <a:chOff x="2236574" y="1285103"/>
            <a:chExt cx="812577" cy="419695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F09E7B90-680B-4AC6-808E-822AD58A7B97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1C7A36A-4DB7-4F5A-ADDE-224E4CE4788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FBC2137-2C09-474E-B1FB-1AF48CA0961D}"/>
              </a:ext>
            </a:extLst>
          </p:cNvPr>
          <p:cNvGrpSpPr/>
          <p:nvPr/>
        </p:nvGrpSpPr>
        <p:grpSpPr>
          <a:xfrm>
            <a:off x="953704" y="4177475"/>
            <a:ext cx="670376" cy="346249"/>
            <a:chOff x="2236574" y="1285103"/>
            <a:chExt cx="812577" cy="419695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DE0088DF-952A-401A-96F0-83BBC1605F6A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6BE370D-BA9F-4BC8-ABB4-91175611C4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9A8ADAF-DDF2-42E2-8FD4-0CB0B11A82FB}"/>
              </a:ext>
            </a:extLst>
          </p:cNvPr>
          <p:cNvGrpSpPr/>
          <p:nvPr/>
        </p:nvGrpSpPr>
        <p:grpSpPr>
          <a:xfrm>
            <a:off x="999248" y="4932107"/>
            <a:ext cx="670376" cy="346249"/>
            <a:chOff x="2236574" y="1285103"/>
            <a:chExt cx="812577" cy="419695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F495B2E3-918D-4394-B4B0-94BB2F3A76F1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6913170-B1AE-499C-8043-79676DAA3D9C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F985076-D07D-4C9D-A528-57957C994EC1}"/>
              </a:ext>
            </a:extLst>
          </p:cNvPr>
          <p:cNvGrpSpPr/>
          <p:nvPr/>
        </p:nvGrpSpPr>
        <p:grpSpPr>
          <a:xfrm>
            <a:off x="1018823" y="5676678"/>
            <a:ext cx="670376" cy="346249"/>
            <a:chOff x="2236574" y="1285103"/>
            <a:chExt cx="812577" cy="419695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2EE0A8CC-1BED-47BF-8712-B130DB203A8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881AD5-CEEA-4928-B729-03267C904331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10FCE9B-7169-47B8-8DB4-5230C3CDFE2C}"/>
              </a:ext>
            </a:extLst>
          </p:cNvPr>
          <p:cNvGrpSpPr/>
          <p:nvPr/>
        </p:nvGrpSpPr>
        <p:grpSpPr>
          <a:xfrm>
            <a:off x="999247" y="6421841"/>
            <a:ext cx="670376" cy="346249"/>
            <a:chOff x="2236574" y="1285103"/>
            <a:chExt cx="812577" cy="419695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20D77D12-DFE9-4508-BA5B-5EA710C6A914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DAAFA18-279E-47D8-856E-4ED8601891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8E16A0D-F7B0-4DD1-B6A6-B84D32291CF8}"/>
              </a:ext>
            </a:extLst>
          </p:cNvPr>
          <p:cNvGrpSpPr/>
          <p:nvPr/>
        </p:nvGrpSpPr>
        <p:grpSpPr>
          <a:xfrm>
            <a:off x="152401" y="1366793"/>
            <a:ext cx="9668115" cy="5086840"/>
            <a:chOff x="128623" y="1116880"/>
            <a:chExt cx="9668115" cy="50868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73BBA24-1C5E-4E89-8FA6-D48B378A4AD6}"/>
                </a:ext>
              </a:extLst>
            </p:cNvPr>
            <p:cNvSpPr/>
            <p:nvPr/>
          </p:nvSpPr>
          <p:spPr>
            <a:xfrm>
              <a:off x="214105" y="1118958"/>
              <a:ext cx="9582633" cy="3967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80" i="1" dirty="0">
                  <a:solidFill>
                    <a:schemeClr val="tx1"/>
                  </a:solidFill>
                </a:rPr>
                <a:t>x</a:t>
              </a:r>
              <a:r>
                <a:rPr lang="en-US" sz="1980" i="1" baseline="-25000" dirty="0">
                  <a:solidFill>
                    <a:schemeClr val="tx1"/>
                  </a:solidFill>
                </a:rPr>
                <a:t>1</a:t>
              </a:r>
              <a:r>
                <a:rPr lang="en-US" sz="1980" dirty="0">
                  <a:solidFill>
                    <a:schemeClr val="tx1"/>
                  </a:solidFill>
                </a:rPr>
                <a:t> vs        </a:t>
              </a:r>
              <a:r>
                <a:rPr lang="en-US" sz="1980" i="1" dirty="0">
                  <a:solidFill>
                    <a:schemeClr val="tx1"/>
                  </a:solidFill>
                </a:rPr>
                <a:t>(Activation Enthalpy Parameter) and        (Interaction Enthalpy Parameter)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4463097E-CA94-4D96-A304-2883BD50B3C4}"/>
                    </a:ext>
                  </a:extLst>
                </p:cNvPr>
                <p:cNvSpPr txBox="1"/>
                <p:nvPr/>
              </p:nvSpPr>
              <p:spPr>
                <a:xfrm>
                  <a:off x="1143000" y="1116880"/>
                  <a:ext cx="58309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4463097E-CA94-4D96-A304-2883BD50B3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000" y="1116880"/>
                  <a:ext cx="583097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F3441562-7B05-422D-A151-2A11833C0DA4}"/>
                    </a:ext>
                  </a:extLst>
                </p:cNvPr>
                <p:cNvSpPr txBox="1"/>
                <p:nvPr/>
              </p:nvSpPr>
              <p:spPr>
                <a:xfrm rot="16200000">
                  <a:off x="21740" y="5727506"/>
                  <a:ext cx="58309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F3441562-7B05-422D-A151-2A11833C0D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1740" y="5727506"/>
                  <a:ext cx="583097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56FD5EC-8BF8-4542-BC20-8A83415EC201}"/>
              </a:ext>
            </a:extLst>
          </p:cNvPr>
          <p:cNvGrpSpPr/>
          <p:nvPr/>
        </p:nvGrpSpPr>
        <p:grpSpPr>
          <a:xfrm>
            <a:off x="3378303" y="1949646"/>
            <a:ext cx="3714008" cy="418933"/>
            <a:chOff x="3378303" y="1509293"/>
            <a:chExt cx="3714008" cy="41893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BB355DE-393F-41B6-B3C4-03FB2B441E55}"/>
                </a:ext>
              </a:extLst>
            </p:cNvPr>
            <p:cNvSpPr/>
            <p:nvPr/>
          </p:nvSpPr>
          <p:spPr>
            <a:xfrm>
              <a:off x="3424534" y="1531488"/>
              <a:ext cx="3667777" cy="3967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50" i="1" dirty="0">
                  <a:solidFill>
                    <a:schemeClr val="tx1"/>
                  </a:solidFill>
                </a:rPr>
                <a:t>(Activation Enthalpy Parameter)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CEC7AEE5-00AD-4772-9754-16B2642776E8}"/>
                    </a:ext>
                  </a:extLst>
                </p:cNvPr>
                <p:cNvSpPr txBox="1"/>
                <p:nvPr/>
              </p:nvSpPr>
              <p:spPr>
                <a:xfrm>
                  <a:off x="3378303" y="1509293"/>
                  <a:ext cx="58309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CEC7AEE5-00AD-4772-9754-16B2642776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8303" y="1509293"/>
                  <a:ext cx="58309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3789C16-C40E-46E6-B14A-658DA4A31823}"/>
                  </a:ext>
                </a:extLst>
              </p:cNvPr>
              <p:cNvSpPr txBox="1"/>
              <p:nvPr/>
            </p:nvSpPr>
            <p:spPr>
              <a:xfrm>
                <a:off x="5334000" y="1359924"/>
                <a:ext cx="5830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3789C16-C40E-46E6-B14A-658DA4A31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1359924"/>
                <a:ext cx="583097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FA9B5E3-386A-420D-85D5-784C0D2FC0FA}"/>
              </a:ext>
            </a:extLst>
          </p:cNvPr>
          <p:cNvSpPr txBox="1"/>
          <p:nvPr/>
        </p:nvSpPr>
        <p:spPr>
          <a:xfrm>
            <a:off x="2167261" y="153390"/>
            <a:ext cx="5723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Our Goal is to Fill in the Phase Space Values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BBEB545-26F0-4487-ACB1-378044B181E7}"/>
              </a:ext>
            </a:extLst>
          </p:cNvPr>
          <p:cNvSpPr txBox="1"/>
          <p:nvPr/>
        </p:nvSpPr>
        <p:spPr>
          <a:xfrm>
            <a:off x="2063915" y="560089"/>
            <a:ext cx="5882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/>
              <a:t>Configuration Variables are Functions of         and      </a:t>
            </a:r>
          </a:p>
          <a:p>
            <a:pPr algn="ctr"/>
            <a:r>
              <a:rPr lang="en-US" b="1" i="1" dirty="0"/>
              <a:t>Values Found at Equilibrium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0BA69E1-D403-4AF6-BC51-7AB1DA13FB38}"/>
                  </a:ext>
                </a:extLst>
              </p:cNvPr>
              <p:cNvSpPr txBox="1"/>
              <p:nvPr/>
            </p:nvSpPr>
            <p:spPr>
              <a:xfrm>
                <a:off x="6427303" y="533400"/>
                <a:ext cx="5830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0BA69E1-D403-4AF6-BC51-7AB1DA13F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303" y="533400"/>
                <a:ext cx="583097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5EC3D93-E43B-48DA-B68B-A65B45990595}"/>
                  </a:ext>
                </a:extLst>
              </p:cNvPr>
              <p:cNvSpPr txBox="1"/>
              <p:nvPr/>
            </p:nvSpPr>
            <p:spPr>
              <a:xfrm>
                <a:off x="7308039" y="544700"/>
                <a:ext cx="5830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5EC3D93-E43B-48DA-B68B-A65B45990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039" y="544700"/>
                <a:ext cx="583097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7809D499-8ED8-4EB5-B7B8-581406DAD633}"/>
              </a:ext>
            </a:extLst>
          </p:cNvPr>
          <p:cNvSpPr/>
          <p:nvPr/>
        </p:nvSpPr>
        <p:spPr>
          <a:xfrm>
            <a:off x="5572198" y="3258066"/>
            <a:ext cx="3860420" cy="376787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We obtained two complete data points (values for</a:t>
            </a:r>
            <a:r>
              <a:rPr lang="en-US" b="1" i="1" dirty="0"/>
              <a:t> x</a:t>
            </a:r>
            <a:r>
              <a:rPr lang="en-US" b="1" i="1" baseline="-25000" dirty="0"/>
              <a:t>1</a:t>
            </a:r>
            <a:r>
              <a:rPr lang="en-US" b="1" dirty="0"/>
              <a:t>, </a:t>
            </a:r>
            <a:r>
              <a:rPr lang="en-US" b="1" i="1" dirty="0"/>
              <a:t>y</a:t>
            </a:r>
            <a:r>
              <a:rPr lang="en-US" b="1" i="1" baseline="-25000" dirty="0"/>
              <a:t>2</a:t>
            </a:r>
            <a:r>
              <a:rPr lang="en-US" b="1" dirty="0"/>
              <a:t>, </a:t>
            </a:r>
            <a:r>
              <a:rPr lang="en-US" b="1" i="1" dirty="0"/>
              <a:t>z</a:t>
            </a:r>
            <a:r>
              <a:rPr lang="en-US" b="1" i="1" baseline="-25000" dirty="0"/>
              <a:t>1</a:t>
            </a:r>
            <a:r>
              <a:rPr lang="en-US" b="1" dirty="0"/>
              <a:t>, and </a:t>
            </a:r>
            <a:r>
              <a:rPr lang="en-US" b="1" i="1" dirty="0"/>
              <a:t>z</a:t>
            </a:r>
            <a:r>
              <a:rPr lang="en-US" b="1" i="1" baseline="-25000" dirty="0"/>
              <a:t>3</a:t>
            </a:r>
            <a:r>
              <a:rPr lang="en-US" b="1" dirty="0"/>
              <a:t>) by manually-generating different patterns (with eps0 = 0, so </a:t>
            </a:r>
            <a:r>
              <a:rPr lang="en-US" b="1" i="1" dirty="0"/>
              <a:t>x</a:t>
            </a:r>
            <a:r>
              <a:rPr lang="en-US" b="1" i="1" baseline="-25000" dirty="0"/>
              <a:t>1 </a:t>
            </a:r>
            <a:r>
              <a:rPr lang="en-US" b="1" i="1" dirty="0"/>
              <a:t>= 0.5)</a:t>
            </a:r>
            <a:r>
              <a:rPr lang="en-US" b="1" dirty="0"/>
              <a:t>, counting the configuration variables, and finding the corresponding </a:t>
            </a:r>
            <a:r>
              <a:rPr lang="en-US" b="1" i="1" dirty="0"/>
              <a:t>h-values</a:t>
            </a:r>
            <a:r>
              <a:rPr lang="en-US" b="1" dirty="0"/>
              <a:t> that yielded those configuration values. Then we located these on the left-hand vertical axis.</a:t>
            </a:r>
          </a:p>
        </p:txBody>
      </p:sp>
      <p:sp>
        <p:nvSpPr>
          <p:cNvPr id="135" name="Diamond 134">
            <a:extLst>
              <a:ext uri="{FF2B5EF4-FFF2-40B4-BE49-F238E27FC236}">
                <a16:creationId xmlns:a16="http://schemas.microsoft.com/office/drawing/2014/main" id="{BD402FA8-4DF6-4055-AF17-05F37FF43200}"/>
              </a:ext>
            </a:extLst>
          </p:cNvPr>
          <p:cNvSpPr/>
          <p:nvPr/>
        </p:nvSpPr>
        <p:spPr>
          <a:xfrm>
            <a:off x="1149150" y="3196065"/>
            <a:ext cx="198120" cy="290899"/>
          </a:xfrm>
          <a:prstGeom prst="diamond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242E54F-2722-4C8F-8DF2-41CD3A2F6E75}"/>
              </a:ext>
            </a:extLst>
          </p:cNvPr>
          <p:cNvSpPr txBox="1"/>
          <p:nvPr/>
        </p:nvSpPr>
        <p:spPr>
          <a:xfrm>
            <a:off x="3907844" y="3554103"/>
            <a:ext cx="1373190" cy="33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Rich Club-Like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1CF4CD5-1CC5-42A1-8615-5465175E82BD}"/>
              </a:ext>
            </a:extLst>
          </p:cNvPr>
          <p:cNvSpPr txBox="1"/>
          <p:nvPr/>
        </p:nvSpPr>
        <p:spPr>
          <a:xfrm>
            <a:off x="4205514" y="6283896"/>
            <a:ext cx="1000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y</a:t>
            </a:r>
            <a:r>
              <a:rPr lang="en-US" sz="1600" b="1" i="1" baseline="-25000" dirty="0"/>
              <a:t>2 </a:t>
            </a:r>
            <a:r>
              <a:rPr lang="en-US" sz="1600" b="1" i="1" dirty="0"/>
              <a:t>= 0.047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951715C6-468E-4DC4-A634-6ADEB80AE15A}"/>
              </a:ext>
            </a:extLst>
          </p:cNvPr>
          <p:cNvSpPr/>
          <p:nvPr/>
        </p:nvSpPr>
        <p:spPr>
          <a:xfrm>
            <a:off x="3907844" y="3886200"/>
            <a:ext cx="1341893" cy="36748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Diamond 113">
            <a:extLst>
              <a:ext uri="{FF2B5EF4-FFF2-40B4-BE49-F238E27FC236}">
                <a16:creationId xmlns:a16="http://schemas.microsoft.com/office/drawing/2014/main" id="{6C854F92-2871-4C91-B368-11E278A93AB0}"/>
              </a:ext>
            </a:extLst>
          </p:cNvPr>
          <p:cNvSpPr/>
          <p:nvPr/>
        </p:nvSpPr>
        <p:spPr>
          <a:xfrm>
            <a:off x="3999559" y="6338501"/>
            <a:ext cx="198120" cy="290899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50501A5-EF73-4288-8CB8-E9EA635DA0BE}"/>
              </a:ext>
            </a:extLst>
          </p:cNvPr>
          <p:cNvSpPr txBox="1"/>
          <p:nvPr/>
        </p:nvSpPr>
        <p:spPr>
          <a:xfrm>
            <a:off x="3963012" y="5350452"/>
            <a:ext cx="12315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For h = 1.65:</a:t>
            </a:r>
          </a:p>
        </p:txBody>
      </p:sp>
      <p:sp>
        <p:nvSpPr>
          <p:cNvPr id="116" name="Diamond 115">
            <a:extLst>
              <a:ext uri="{FF2B5EF4-FFF2-40B4-BE49-F238E27FC236}">
                <a16:creationId xmlns:a16="http://schemas.microsoft.com/office/drawing/2014/main" id="{4328C49B-1857-49C8-8486-F3147DD8440B}"/>
              </a:ext>
            </a:extLst>
          </p:cNvPr>
          <p:cNvSpPr/>
          <p:nvPr/>
        </p:nvSpPr>
        <p:spPr>
          <a:xfrm>
            <a:off x="4001800" y="7106624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Diamond 116">
            <a:extLst>
              <a:ext uri="{FF2B5EF4-FFF2-40B4-BE49-F238E27FC236}">
                <a16:creationId xmlns:a16="http://schemas.microsoft.com/office/drawing/2014/main" id="{D2DA3783-152C-4E27-B110-0989166BC108}"/>
              </a:ext>
            </a:extLst>
          </p:cNvPr>
          <p:cNvSpPr/>
          <p:nvPr/>
        </p:nvSpPr>
        <p:spPr>
          <a:xfrm>
            <a:off x="3999559" y="6705600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96ED562-E0A5-4E23-97CE-BE9F04003A0F}"/>
              </a:ext>
            </a:extLst>
          </p:cNvPr>
          <p:cNvSpPr txBox="1"/>
          <p:nvPr/>
        </p:nvSpPr>
        <p:spPr>
          <a:xfrm>
            <a:off x="4208630" y="6668435"/>
            <a:ext cx="986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z</a:t>
            </a:r>
            <a:r>
              <a:rPr lang="en-US" sz="1600" b="1" i="1" baseline="-25000" dirty="0"/>
              <a:t>1 </a:t>
            </a:r>
            <a:r>
              <a:rPr lang="en-US" sz="1600" b="1" i="1" dirty="0"/>
              <a:t>= 0.418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93CE8DE-7848-410D-96BB-C5EDD0BD4DC7}"/>
              </a:ext>
            </a:extLst>
          </p:cNvPr>
          <p:cNvSpPr txBox="1"/>
          <p:nvPr/>
        </p:nvSpPr>
        <p:spPr>
          <a:xfrm>
            <a:off x="4236582" y="7054626"/>
            <a:ext cx="986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z</a:t>
            </a:r>
            <a:r>
              <a:rPr lang="en-US" sz="1600" b="1" i="1" baseline="-25000" dirty="0"/>
              <a:t>3 </a:t>
            </a:r>
            <a:r>
              <a:rPr lang="en-US" sz="1600" b="1" i="1" dirty="0"/>
              <a:t>= 0.020</a:t>
            </a: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DEA3FEE5-83F1-4517-BB67-1363FFA4306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86" b="10929"/>
          <a:stretch/>
        </p:blipFill>
        <p:spPr>
          <a:xfrm>
            <a:off x="4038600" y="3962400"/>
            <a:ext cx="1029368" cy="1077002"/>
          </a:xfrm>
          <a:prstGeom prst="rect">
            <a:avLst/>
          </a:prstGeom>
        </p:spPr>
      </p:pic>
      <p:sp>
        <p:nvSpPr>
          <p:cNvPr id="138" name="Diamond 137">
            <a:extLst>
              <a:ext uri="{FF2B5EF4-FFF2-40B4-BE49-F238E27FC236}">
                <a16:creationId xmlns:a16="http://schemas.microsoft.com/office/drawing/2014/main" id="{AD45C446-27C0-43DA-BEA2-AC279574FB72}"/>
              </a:ext>
            </a:extLst>
          </p:cNvPr>
          <p:cNvSpPr/>
          <p:nvPr/>
        </p:nvSpPr>
        <p:spPr>
          <a:xfrm>
            <a:off x="3998359" y="5957501"/>
            <a:ext cx="198120" cy="290899"/>
          </a:xfrm>
          <a:prstGeom prst="diamond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13DD6B13-8AB7-4D37-970B-012AB0375AEB}"/>
                  </a:ext>
                </a:extLst>
              </p:cNvPr>
              <p:cNvSpPr txBox="1"/>
              <p:nvPr/>
            </p:nvSpPr>
            <p:spPr>
              <a:xfrm>
                <a:off x="4113445" y="5641619"/>
                <a:ext cx="91575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𝛆</m:t>
                        </m:r>
                      </m:e>
                      <m:sub>
                        <m:r>
                          <a:rPr lang="en-US" sz="16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600" b="1" dirty="0"/>
                  <a:t>= 0.250</a:t>
                </a: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13DD6B13-8AB7-4D37-970B-012AB0375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3445" y="5641619"/>
                <a:ext cx="915753" cy="246221"/>
              </a:xfrm>
              <a:prstGeom prst="rect">
                <a:avLst/>
              </a:prstGeom>
              <a:blipFill>
                <a:blip r:embed="rId9"/>
                <a:stretch>
                  <a:fillRect t="-24390" r="-10000" b="-48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Diamond 140">
            <a:extLst>
              <a:ext uri="{FF2B5EF4-FFF2-40B4-BE49-F238E27FC236}">
                <a16:creationId xmlns:a16="http://schemas.microsoft.com/office/drawing/2014/main" id="{759470A8-D234-49EA-8797-C0E53782827C}"/>
              </a:ext>
            </a:extLst>
          </p:cNvPr>
          <p:cNvSpPr/>
          <p:nvPr/>
        </p:nvSpPr>
        <p:spPr>
          <a:xfrm>
            <a:off x="1168605" y="4512202"/>
            <a:ext cx="198120" cy="290899"/>
          </a:xfrm>
          <a:prstGeom prst="diamond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8030533-578D-4A63-B3B3-3A8769F04996}"/>
              </a:ext>
            </a:extLst>
          </p:cNvPr>
          <p:cNvGrpSpPr/>
          <p:nvPr/>
        </p:nvGrpSpPr>
        <p:grpSpPr>
          <a:xfrm>
            <a:off x="2151038" y="3109016"/>
            <a:ext cx="1555035" cy="4099080"/>
            <a:chOff x="2151038" y="3109016"/>
            <a:chExt cx="1555035" cy="4099080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A621EB09-F7D3-44EA-A3FA-772166E4604C}"/>
                </a:ext>
              </a:extLst>
            </p:cNvPr>
            <p:cNvSpPr txBox="1"/>
            <p:nvPr/>
          </p:nvSpPr>
          <p:spPr>
            <a:xfrm>
              <a:off x="2519330" y="5867400"/>
              <a:ext cx="1000595" cy="338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0.212</a:t>
              </a:r>
            </a:p>
          </p:txBody>
        </p:sp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7B469E5E-E38A-44F1-B15A-FD95FC8D891B}"/>
                </a:ext>
              </a:extLst>
            </p:cNvPr>
            <p:cNvSpPr/>
            <p:nvPr/>
          </p:nvSpPr>
          <p:spPr>
            <a:xfrm>
              <a:off x="2211694" y="3413902"/>
              <a:ext cx="1341893" cy="379419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Diamond 123">
              <a:extLst>
                <a:ext uri="{FF2B5EF4-FFF2-40B4-BE49-F238E27FC236}">
                  <a16:creationId xmlns:a16="http://schemas.microsoft.com/office/drawing/2014/main" id="{84181623-A26B-4F3A-9096-46BA33237E5B}"/>
                </a:ext>
              </a:extLst>
            </p:cNvPr>
            <p:cNvSpPr/>
            <p:nvPr/>
          </p:nvSpPr>
          <p:spPr>
            <a:xfrm>
              <a:off x="2316480" y="5915059"/>
              <a:ext cx="198120" cy="290924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CE7BFFF0-62B7-4992-9BD5-F1735DA19769}"/>
                </a:ext>
              </a:extLst>
            </p:cNvPr>
            <p:cNvSpPr txBox="1"/>
            <p:nvPr/>
          </p:nvSpPr>
          <p:spPr>
            <a:xfrm>
              <a:off x="2308678" y="4890865"/>
              <a:ext cx="1231556" cy="338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1.16:</a:t>
              </a:r>
            </a:p>
          </p:txBody>
        </p:sp>
        <p:sp>
          <p:nvSpPr>
            <p:cNvPr id="126" name="Diamond 125">
              <a:extLst>
                <a:ext uri="{FF2B5EF4-FFF2-40B4-BE49-F238E27FC236}">
                  <a16:creationId xmlns:a16="http://schemas.microsoft.com/office/drawing/2014/main" id="{CEDB8769-448B-4789-A85E-E1592EB8D6C1}"/>
                </a:ext>
              </a:extLst>
            </p:cNvPr>
            <p:cNvSpPr/>
            <p:nvPr/>
          </p:nvSpPr>
          <p:spPr>
            <a:xfrm>
              <a:off x="2315616" y="6739357"/>
              <a:ext cx="228600" cy="304826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Diamond 126">
              <a:extLst>
                <a:ext uri="{FF2B5EF4-FFF2-40B4-BE49-F238E27FC236}">
                  <a16:creationId xmlns:a16="http://schemas.microsoft.com/office/drawing/2014/main" id="{6AAE410A-9C2A-4DDC-9ADB-AC3A95BAD124}"/>
                </a:ext>
              </a:extLst>
            </p:cNvPr>
            <p:cNvSpPr/>
            <p:nvPr/>
          </p:nvSpPr>
          <p:spPr>
            <a:xfrm>
              <a:off x="2313375" y="6282157"/>
              <a:ext cx="228600" cy="304826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5957034-A0E1-4C93-B719-A9A2FD7B84C3}"/>
                </a:ext>
              </a:extLst>
            </p:cNvPr>
            <p:cNvSpPr txBox="1"/>
            <p:nvPr/>
          </p:nvSpPr>
          <p:spPr>
            <a:xfrm>
              <a:off x="2522446" y="6282183"/>
              <a:ext cx="986167" cy="338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0.169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1251BE1-18E2-4EC4-BCDB-6B558C26F0B9}"/>
                </a:ext>
              </a:extLst>
            </p:cNvPr>
            <p:cNvSpPr txBox="1"/>
            <p:nvPr/>
          </p:nvSpPr>
          <p:spPr>
            <a:xfrm>
              <a:off x="2550398" y="6687355"/>
              <a:ext cx="986167" cy="338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0.092</a:t>
              </a:r>
            </a:p>
          </p:txBody>
        </p:sp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4CD96A47-A70C-4A22-A80F-EA28BF0D22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8" r="50000" b="12553"/>
            <a:stretch/>
          </p:blipFill>
          <p:spPr>
            <a:xfrm>
              <a:off x="2365198" y="3497973"/>
              <a:ext cx="1037422" cy="107005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E1707FC5-38E0-41C0-AC5F-64877A27BE49}"/>
                    </a:ext>
                  </a:extLst>
                </p:cNvPr>
                <p:cNvSpPr txBox="1"/>
                <p:nvPr/>
              </p:nvSpPr>
              <p:spPr>
                <a:xfrm>
                  <a:off x="2466579" y="5185293"/>
                  <a:ext cx="915753" cy="24624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𝛆</m:t>
                          </m:r>
                        </m:e>
                        <m:sub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1600" b="1" dirty="0"/>
                    <a:t>= 0.074</a:t>
                  </a: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E1707FC5-38E0-41C0-AC5F-64877A27BE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6579" y="5185293"/>
                  <a:ext cx="915753" cy="246242"/>
                </a:xfrm>
                <a:prstGeom prst="rect">
                  <a:avLst/>
                </a:prstGeom>
                <a:blipFill>
                  <a:blip r:embed="rId10"/>
                  <a:stretch>
                    <a:fillRect t="-27500" r="-10000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Diamond 133">
              <a:extLst>
                <a:ext uri="{FF2B5EF4-FFF2-40B4-BE49-F238E27FC236}">
                  <a16:creationId xmlns:a16="http://schemas.microsoft.com/office/drawing/2014/main" id="{5E241A54-A16D-4707-A882-92DE0E9DA317}"/>
                </a:ext>
              </a:extLst>
            </p:cNvPr>
            <p:cNvSpPr/>
            <p:nvPr/>
          </p:nvSpPr>
          <p:spPr>
            <a:xfrm>
              <a:off x="2303324" y="5555983"/>
              <a:ext cx="198120" cy="290924"/>
            </a:xfrm>
            <a:prstGeom prst="diamond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E7FDEDEE-6C63-4A06-9DD3-4320FE7845F0}"/>
                </a:ext>
              </a:extLst>
            </p:cNvPr>
            <p:cNvSpPr txBox="1"/>
            <p:nvPr/>
          </p:nvSpPr>
          <p:spPr>
            <a:xfrm>
              <a:off x="2151038" y="3109016"/>
              <a:ext cx="15550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/>
                <a:t>Scale-Free-Like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BF4BABA9-CE1C-480C-9D56-E6E8D6FA17BE}"/>
                    </a:ext>
                  </a:extLst>
                </p:cNvPr>
                <p:cNvSpPr txBox="1"/>
                <p:nvPr/>
              </p:nvSpPr>
              <p:spPr>
                <a:xfrm>
                  <a:off x="2424929" y="4648200"/>
                  <a:ext cx="91575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𝛆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a14:m>
                  <a:r>
                    <a:rPr lang="en-US" sz="1600" b="1" dirty="0"/>
                    <a:t>= 0.0</a:t>
                  </a:r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BF4BABA9-CE1C-480C-9D56-E6E8D6FA17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4929" y="4648200"/>
                  <a:ext cx="915753" cy="246221"/>
                </a:xfrm>
                <a:prstGeom prst="rect">
                  <a:avLst/>
                </a:prstGeom>
                <a:blipFill>
                  <a:blip r:embed="rId11"/>
                  <a:stretch>
                    <a:fillRect t="-27500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895583F-70B5-4AF8-B118-4EBF27BC9097}"/>
                </a:ext>
              </a:extLst>
            </p:cNvPr>
            <p:cNvSpPr txBox="1"/>
            <p:nvPr/>
          </p:nvSpPr>
          <p:spPr>
            <a:xfrm>
              <a:off x="2506039" y="5519425"/>
              <a:ext cx="998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x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0.500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B88C9E9-D981-4599-960A-BB3829C0DE1E}"/>
                  </a:ext>
                </a:extLst>
              </p:cNvPr>
              <p:cNvSpPr txBox="1"/>
              <p:nvPr/>
            </p:nvSpPr>
            <p:spPr>
              <a:xfrm>
                <a:off x="4047116" y="5105400"/>
                <a:ext cx="91575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𝛆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1600" b="1" dirty="0"/>
                  <a:t>= 0.0</a:t>
                </a: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B88C9E9-D981-4599-960A-BB3829C0D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116" y="5105400"/>
                <a:ext cx="915753" cy="246221"/>
              </a:xfrm>
              <a:prstGeom prst="rect">
                <a:avLst/>
              </a:prstGeom>
              <a:blipFill>
                <a:blip r:embed="rId12"/>
                <a:stretch>
                  <a:fillRect t="-2750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CA236059-35EF-48B8-9DDD-C1ADF8220868}"/>
              </a:ext>
            </a:extLst>
          </p:cNvPr>
          <p:cNvSpPr txBox="1"/>
          <p:nvPr/>
        </p:nvSpPr>
        <p:spPr>
          <a:xfrm>
            <a:off x="4196479" y="5921584"/>
            <a:ext cx="99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x</a:t>
            </a:r>
            <a:r>
              <a:rPr lang="en-US" sz="1600" b="1" i="1" baseline="-25000" dirty="0"/>
              <a:t>1 </a:t>
            </a:r>
            <a:r>
              <a:rPr lang="en-US" sz="1600" b="1" i="1" dirty="0"/>
              <a:t>= 0.500</a:t>
            </a:r>
          </a:p>
        </p:txBody>
      </p:sp>
      <p:sp>
        <p:nvSpPr>
          <p:cNvPr id="12" name="Arrow: Curved Up 11">
            <a:extLst>
              <a:ext uri="{FF2B5EF4-FFF2-40B4-BE49-F238E27FC236}">
                <a16:creationId xmlns:a16="http://schemas.microsoft.com/office/drawing/2014/main" id="{C66C586B-50FC-4813-84CA-E5F5476A900C}"/>
              </a:ext>
            </a:extLst>
          </p:cNvPr>
          <p:cNvSpPr/>
          <p:nvPr/>
        </p:nvSpPr>
        <p:spPr>
          <a:xfrm rot="14656586">
            <a:off x="755747" y="3948615"/>
            <a:ext cx="2794270" cy="617765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80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62098" y="2133600"/>
            <a:ext cx="6858003" cy="2831544"/>
            <a:chOff x="1600195" y="4137174"/>
            <a:chExt cx="6858003" cy="2275970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4285606"/>
              <a:ext cx="6858000" cy="1979105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Defining the Phase Space Boundaries</a:t>
              </a: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Program Used: </a:t>
              </a:r>
            </a:p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2D-CVM-simple-eq_no-interaction-calc_v2_2018-10-27.py</a:t>
              </a:r>
              <a:endParaRPr lang="en-US" sz="2400" dirty="0">
                <a:latin typeface="Britannic Bold" pitchFamily="34" charset="0"/>
              </a:endParaRPr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00196" y="6262737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00195" y="4137174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3173170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D44E2F-2F1B-4CAC-A567-1BE7914821B7}"/>
              </a:ext>
            </a:extLst>
          </p:cNvPr>
          <p:cNvSpPr/>
          <p:nvPr/>
        </p:nvSpPr>
        <p:spPr>
          <a:xfrm>
            <a:off x="1298866" y="2809829"/>
            <a:ext cx="4449757" cy="18730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Arrow: Curved Up 139">
            <a:extLst>
              <a:ext uri="{FF2B5EF4-FFF2-40B4-BE49-F238E27FC236}">
                <a16:creationId xmlns:a16="http://schemas.microsoft.com/office/drawing/2014/main" id="{38AD9FB9-3340-4B7A-91AE-646E2AE843EB}"/>
              </a:ext>
            </a:extLst>
          </p:cNvPr>
          <p:cNvSpPr/>
          <p:nvPr/>
        </p:nvSpPr>
        <p:spPr>
          <a:xfrm rot="11410471">
            <a:off x="1297514" y="4458378"/>
            <a:ext cx="3041432" cy="495129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row: Curved Up 11">
            <a:extLst>
              <a:ext uri="{FF2B5EF4-FFF2-40B4-BE49-F238E27FC236}">
                <a16:creationId xmlns:a16="http://schemas.microsoft.com/office/drawing/2014/main" id="{C66C586B-50FC-4813-84CA-E5F5476A900C}"/>
              </a:ext>
            </a:extLst>
          </p:cNvPr>
          <p:cNvSpPr/>
          <p:nvPr/>
        </p:nvSpPr>
        <p:spPr>
          <a:xfrm rot="12650540">
            <a:off x="1319999" y="3221152"/>
            <a:ext cx="1681129" cy="541661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AA5625-0D81-4093-84E6-2A45FDEDE21F}"/>
              </a:ext>
            </a:extLst>
          </p:cNvPr>
          <p:cNvSpPr txBox="1"/>
          <p:nvPr/>
        </p:nvSpPr>
        <p:spPr>
          <a:xfrm>
            <a:off x="586631" y="6435551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EC576-2EAF-453A-8E53-47F22F19AD8A}"/>
              </a:ext>
            </a:extLst>
          </p:cNvPr>
          <p:cNvSpPr txBox="1"/>
          <p:nvPr/>
        </p:nvSpPr>
        <p:spPr>
          <a:xfrm>
            <a:off x="615994" y="2706424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94AF08-7D2B-4D7C-925D-082BFA394477}"/>
              </a:ext>
            </a:extLst>
          </p:cNvPr>
          <p:cNvSpPr txBox="1"/>
          <p:nvPr/>
        </p:nvSpPr>
        <p:spPr>
          <a:xfrm>
            <a:off x="606206" y="341942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3E7531-C0E3-4D27-A226-47E8B61EA226}"/>
              </a:ext>
            </a:extLst>
          </p:cNvPr>
          <p:cNvCxnSpPr>
            <a:cxnSpLocks/>
          </p:cNvCxnSpPr>
          <p:nvPr/>
        </p:nvCxnSpPr>
        <p:spPr>
          <a:xfrm flipV="1">
            <a:off x="1049680" y="5837704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168AAE-734B-4238-8B5E-9905CCF9D1DE}"/>
              </a:ext>
            </a:extLst>
          </p:cNvPr>
          <p:cNvCxnSpPr>
            <a:cxnSpLocks/>
          </p:cNvCxnSpPr>
          <p:nvPr/>
        </p:nvCxnSpPr>
        <p:spPr>
          <a:xfrm flipV="1">
            <a:off x="1066165" y="507074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33957A-6675-4BE7-96F5-C0EB64939B12}"/>
              </a:ext>
            </a:extLst>
          </p:cNvPr>
          <p:cNvCxnSpPr>
            <a:cxnSpLocks/>
          </p:cNvCxnSpPr>
          <p:nvPr/>
        </p:nvCxnSpPr>
        <p:spPr>
          <a:xfrm flipV="1">
            <a:off x="1064019" y="4335702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690098-2907-4E21-BCE1-9BE6D8055A29}"/>
              </a:ext>
            </a:extLst>
          </p:cNvPr>
          <p:cNvCxnSpPr>
            <a:cxnSpLocks/>
          </p:cNvCxnSpPr>
          <p:nvPr/>
        </p:nvCxnSpPr>
        <p:spPr>
          <a:xfrm flipV="1">
            <a:off x="1049680" y="659233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BDF13B-EFCF-449E-8FA3-2F1F5BD9884D}"/>
              </a:ext>
            </a:extLst>
          </p:cNvPr>
          <p:cNvCxnSpPr>
            <a:cxnSpLocks/>
          </p:cNvCxnSpPr>
          <p:nvPr/>
        </p:nvCxnSpPr>
        <p:spPr>
          <a:xfrm flipH="1">
            <a:off x="1248089" y="2793706"/>
            <a:ext cx="16484" cy="37941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B84E8DD-AB2B-4F1C-B953-8F9E57D628EC}"/>
              </a:ext>
            </a:extLst>
          </p:cNvPr>
          <p:cNvSpPr txBox="1"/>
          <p:nvPr/>
        </p:nvSpPr>
        <p:spPr>
          <a:xfrm>
            <a:off x="625782" y="5692928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C16EEE-C0DA-4136-8BD9-4F25BC344F62}"/>
              </a:ext>
            </a:extLst>
          </p:cNvPr>
          <p:cNvSpPr txBox="1"/>
          <p:nvPr/>
        </p:nvSpPr>
        <p:spPr>
          <a:xfrm>
            <a:off x="596419" y="494051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895B3-B474-40F3-A888-CD013FDCD185}"/>
              </a:ext>
            </a:extLst>
          </p:cNvPr>
          <p:cNvSpPr txBox="1"/>
          <p:nvPr/>
        </p:nvSpPr>
        <p:spPr>
          <a:xfrm>
            <a:off x="576843" y="4199287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019EF2C-21CD-4227-AD27-D3E2836F2B6F}"/>
              </a:ext>
            </a:extLst>
          </p:cNvPr>
          <p:cNvSpPr/>
          <p:nvPr/>
        </p:nvSpPr>
        <p:spPr>
          <a:xfrm>
            <a:off x="2888995" y="2468495"/>
            <a:ext cx="4266175" cy="2607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5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781BD77-65A2-4396-9A86-802F990F7019}"/>
              </a:ext>
            </a:extLst>
          </p:cNvPr>
          <p:cNvCxnSpPr>
            <a:cxnSpLocks/>
          </p:cNvCxnSpPr>
          <p:nvPr/>
        </p:nvCxnSpPr>
        <p:spPr>
          <a:xfrm flipH="1">
            <a:off x="1272413" y="2811576"/>
            <a:ext cx="7518388" cy="98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3D24825-1B6B-407F-95BF-26368B2065B2}"/>
              </a:ext>
            </a:extLst>
          </p:cNvPr>
          <p:cNvCxnSpPr>
            <a:cxnSpLocks/>
          </p:cNvCxnSpPr>
          <p:nvPr/>
        </p:nvCxnSpPr>
        <p:spPr>
          <a:xfrm flipV="1">
            <a:off x="2031948" y="2709600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2D9AF66-1CA8-45DF-852A-335519595074}"/>
              </a:ext>
            </a:extLst>
          </p:cNvPr>
          <p:cNvCxnSpPr>
            <a:cxnSpLocks/>
          </p:cNvCxnSpPr>
          <p:nvPr/>
        </p:nvCxnSpPr>
        <p:spPr>
          <a:xfrm flipV="1">
            <a:off x="2769336" y="2610741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F569509-9E1A-4D7E-9604-9C3C89EE0B6F}"/>
              </a:ext>
            </a:extLst>
          </p:cNvPr>
          <p:cNvCxnSpPr>
            <a:cxnSpLocks/>
          </p:cNvCxnSpPr>
          <p:nvPr/>
        </p:nvCxnSpPr>
        <p:spPr>
          <a:xfrm flipV="1">
            <a:off x="4271301" y="2614137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420E6E0-C9F4-4F0A-9F42-D38C364E918E}"/>
              </a:ext>
            </a:extLst>
          </p:cNvPr>
          <p:cNvCxnSpPr>
            <a:cxnSpLocks/>
          </p:cNvCxnSpPr>
          <p:nvPr/>
        </p:nvCxnSpPr>
        <p:spPr>
          <a:xfrm flipV="1">
            <a:off x="5780066" y="2636761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1972264-EBB2-4817-8503-BC234189C61F}"/>
              </a:ext>
            </a:extLst>
          </p:cNvPr>
          <p:cNvCxnSpPr>
            <a:cxnSpLocks/>
          </p:cNvCxnSpPr>
          <p:nvPr/>
        </p:nvCxnSpPr>
        <p:spPr>
          <a:xfrm flipV="1">
            <a:off x="7319417" y="2623676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BF78EB-17D2-4999-B0BA-4B0ABAF56A16}"/>
              </a:ext>
            </a:extLst>
          </p:cNvPr>
          <p:cNvCxnSpPr>
            <a:cxnSpLocks/>
          </p:cNvCxnSpPr>
          <p:nvPr/>
        </p:nvCxnSpPr>
        <p:spPr>
          <a:xfrm flipV="1">
            <a:off x="3513527" y="2712996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219B66A-B792-4265-90F8-2A44B7AB27A9}"/>
              </a:ext>
            </a:extLst>
          </p:cNvPr>
          <p:cNvCxnSpPr>
            <a:cxnSpLocks/>
          </p:cNvCxnSpPr>
          <p:nvPr/>
        </p:nvCxnSpPr>
        <p:spPr>
          <a:xfrm flipV="1">
            <a:off x="5005297" y="270228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806BCEF-3E3E-4787-808E-47469B989DA0}"/>
              </a:ext>
            </a:extLst>
          </p:cNvPr>
          <p:cNvCxnSpPr>
            <a:cxnSpLocks/>
          </p:cNvCxnSpPr>
          <p:nvPr/>
        </p:nvCxnSpPr>
        <p:spPr>
          <a:xfrm flipV="1">
            <a:off x="6562209" y="271523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8F5A247-D5E9-4BA6-BC2A-E64104C44100}"/>
              </a:ext>
            </a:extLst>
          </p:cNvPr>
          <p:cNvCxnSpPr>
            <a:cxnSpLocks/>
          </p:cNvCxnSpPr>
          <p:nvPr/>
        </p:nvCxnSpPr>
        <p:spPr>
          <a:xfrm flipV="1">
            <a:off x="8054629" y="2705036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1150F4A-C766-4156-8C10-3CC0328D3A73}"/>
              </a:ext>
            </a:extLst>
          </p:cNvPr>
          <p:cNvCxnSpPr>
            <a:cxnSpLocks/>
          </p:cNvCxnSpPr>
          <p:nvPr/>
        </p:nvCxnSpPr>
        <p:spPr>
          <a:xfrm flipV="1">
            <a:off x="8790800" y="2606177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E22BD98-0107-4DEA-BC47-25E617DAEEA3}"/>
              </a:ext>
            </a:extLst>
          </p:cNvPr>
          <p:cNvSpPr txBox="1"/>
          <p:nvPr/>
        </p:nvSpPr>
        <p:spPr>
          <a:xfrm>
            <a:off x="1071079" y="2363563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101D11-63AD-415E-B50F-D34E01A5E553}"/>
              </a:ext>
            </a:extLst>
          </p:cNvPr>
          <p:cNvSpPr txBox="1"/>
          <p:nvPr/>
        </p:nvSpPr>
        <p:spPr>
          <a:xfrm>
            <a:off x="2564694" y="2318978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1.0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FC5D5A-431A-4CBB-97C0-088711C71B3E}"/>
              </a:ext>
            </a:extLst>
          </p:cNvPr>
          <p:cNvSpPr txBox="1"/>
          <p:nvPr/>
        </p:nvSpPr>
        <p:spPr>
          <a:xfrm>
            <a:off x="4044198" y="2315249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2.0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327437F-E792-4A65-B9B6-95BA37CF6F45}"/>
              </a:ext>
            </a:extLst>
          </p:cNvPr>
          <p:cNvSpPr txBox="1"/>
          <p:nvPr/>
        </p:nvSpPr>
        <p:spPr>
          <a:xfrm>
            <a:off x="5582223" y="231161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3.0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89DF82-7ABB-4247-86C1-E034FC834D60}"/>
              </a:ext>
            </a:extLst>
          </p:cNvPr>
          <p:cNvSpPr txBox="1"/>
          <p:nvPr/>
        </p:nvSpPr>
        <p:spPr>
          <a:xfrm>
            <a:off x="7092310" y="232902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4.0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E4950CC-0DD0-495C-9013-20E99122CB34}"/>
              </a:ext>
            </a:extLst>
          </p:cNvPr>
          <p:cNvSpPr txBox="1"/>
          <p:nvPr/>
        </p:nvSpPr>
        <p:spPr>
          <a:xfrm>
            <a:off x="8592952" y="234999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5.0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AA6C2FA-DE8C-43EC-8B7C-23733F6EAEFA}"/>
              </a:ext>
            </a:extLst>
          </p:cNvPr>
          <p:cNvCxnSpPr>
            <a:cxnSpLocks/>
          </p:cNvCxnSpPr>
          <p:nvPr/>
        </p:nvCxnSpPr>
        <p:spPr>
          <a:xfrm flipV="1">
            <a:off x="1058325" y="3574906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B65F4F9-DAEC-4164-BC4A-9F7809B71531}"/>
              </a:ext>
            </a:extLst>
          </p:cNvPr>
          <p:cNvSpPr/>
          <p:nvPr/>
        </p:nvSpPr>
        <p:spPr>
          <a:xfrm rot="5400000">
            <a:off x="588268" y="2254578"/>
            <a:ext cx="506950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980" i="1" dirty="0">
                <a:solidFill>
                  <a:schemeClr val="tx1"/>
                </a:solidFill>
              </a:rPr>
              <a:t>x</a:t>
            </a:r>
            <a:r>
              <a:rPr lang="en-US" sz="1980" i="1" baseline="-25000" dirty="0">
                <a:solidFill>
                  <a:schemeClr val="tx1"/>
                </a:solidFill>
              </a:rPr>
              <a:t>1</a:t>
            </a:r>
            <a:endParaRPr lang="en-US" sz="1980" i="1" dirty="0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0161C2-F557-4697-B027-280AFF9614DD}"/>
              </a:ext>
            </a:extLst>
          </p:cNvPr>
          <p:cNvGrpSpPr/>
          <p:nvPr/>
        </p:nvGrpSpPr>
        <p:grpSpPr>
          <a:xfrm>
            <a:off x="1021019" y="2668739"/>
            <a:ext cx="670376" cy="346249"/>
            <a:chOff x="2236574" y="1285103"/>
            <a:chExt cx="812577" cy="41969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F6B0A7D-9AF4-4753-B3CC-54FFF6A36429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DCE161-55AC-4D28-885B-C8BEC861AE46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F277D11-1F19-414D-889F-1B43C6591D04}"/>
              </a:ext>
            </a:extLst>
          </p:cNvPr>
          <p:cNvSpPr/>
          <p:nvPr/>
        </p:nvSpPr>
        <p:spPr>
          <a:xfrm rot="16200000">
            <a:off x="-1319799" y="4359066"/>
            <a:ext cx="3341138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0" i="1" dirty="0">
                <a:solidFill>
                  <a:schemeClr val="tx1"/>
                </a:solidFill>
              </a:rPr>
              <a:t>(Interaction Enthalpy Parameter) 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9F89043-8AEA-4F40-9F59-6DD8534C3CB9}"/>
              </a:ext>
            </a:extLst>
          </p:cNvPr>
          <p:cNvGrpSpPr/>
          <p:nvPr/>
        </p:nvGrpSpPr>
        <p:grpSpPr>
          <a:xfrm>
            <a:off x="8466093" y="2702282"/>
            <a:ext cx="670376" cy="346249"/>
            <a:chOff x="2236574" y="1285103"/>
            <a:chExt cx="812577" cy="419695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4A0F8475-2FA2-4B06-8A04-0D857BEBAFC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2165F54-5E13-4B6E-A084-89D16FAC06D5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0.007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F57124B-6290-4F79-A7C3-4A10EBCE4E15}"/>
              </a:ext>
            </a:extLst>
          </p:cNvPr>
          <p:cNvGrpSpPr/>
          <p:nvPr/>
        </p:nvGrpSpPr>
        <p:grpSpPr>
          <a:xfrm>
            <a:off x="6982137" y="2702282"/>
            <a:ext cx="670376" cy="346249"/>
            <a:chOff x="2236574" y="1285103"/>
            <a:chExt cx="812577" cy="419695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6C0D4A99-2823-489A-BC8F-310ED2397558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31E1A7-BC4D-434B-A46B-5F42465FE5F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0.018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E27A8FB-38FC-4780-A113-777C4E204186}"/>
              </a:ext>
            </a:extLst>
          </p:cNvPr>
          <p:cNvGrpSpPr/>
          <p:nvPr/>
        </p:nvGrpSpPr>
        <p:grpSpPr>
          <a:xfrm>
            <a:off x="5504351" y="2668887"/>
            <a:ext cx="670376" cy="346249"/>
            <a:chOff x="2236574" y="1285103"/>
            <a:chExt cx="812577" cy="419695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1277E65E-5BDB-4B43-9269-78C9AC59035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643A1A9-16A4-4DEF-B454-20A1E8DAC53A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0.047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EB45B30-1D80-4733-9B2C-C2B19C129C51}"/>
              </a:ext>
            </a:extLst>
          </p:cNvPr>
          <p:cNvGrpSpPr/>
          <p:nvPr/>
        </p:nvGrpSpPr>
        <p:grpSpPr>
          <a:xfrm>
            <a:off x="3970715" y="2658656"/>
            <a:ext cx="670376" cy="346249"/>
            <a:chOff x="2236574" y="1285103"/>
            <a:chExt cx="812577" cy="419695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7778A2FB-3BC1-46FA-B5C7-287A9AAD92EC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4C9F63E-32D3-4D75-A0E7-7AC6097A345F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0.119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0D03A74-B180-426A-BEB4-6F7D85767870}"/>
              </a:ext>
            </a:extLst>
          </p:cNvPr>
          <p:cNvGrpSpPr/>
          <p:nvPr/>
        </p:nvGrpSpPr>
        <p:grpSpPr>
          <a:xfrm>
            <a:off x="2443411" y="2713742"/>
            <a:ext cx="670376" cy="346249"/>
            <a:chOff x="2236574" y="1285103"/>
            <a:chExt cx="812577" cy="41969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9FDFDFB4-9651-4BC6-8696-C1C51C65D95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2E7E76A-3E4D-4048-A314-32A138521208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0.269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82C0085-D283-423F-9C5A-CB1F337348D3}"/>
              </a:ext>
            </a:extLst>
          </p:cNvPr>
          <p:cNvGrpSpPr/>
          <p:nvPr/>
        </p:nvGrpSpPr>
        <p:grpSpPr>
          <a:xfrm>
            <a:off x="999247" y="3413902"/>
            <a:ext cx="670376" cy="346249"/>
            <a:chOff x="2236574" y="1285103"/>
            <a:chExt cx="812577" cy="419695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F09E7B90-680B-4AC6-808E-822AD58A7B97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1C7A36A-4DB7-4F5A-ADDE-224E4CE4788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FBC2137-2C09-474E-B1FB-1AF48CA0961D}"/>
              </a:ext>
            </a:extLst>
          </p:cNvPr>
          <p:cNvGrpSpPr/>
          <p:nvPr/>
        </p:nvGrpSpPr>
        <p:grpSpPr>
          <a:xfrm>
            <a:off x="953704" y="4177475"/>
            <a:ext cx="670376" cy="346249"/>
            <a:chOff x="2236574" y="1285103"/>
            <a:chExt cx="812577" cy="419695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DE0088DF-952A-401A-96F0-83BBC1605F6A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6BE370D-BA9F-4BC8-ABB4-91175611C4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9A8ADAF-DDF2-42E2-8FD4-0CB0B11A82FB}"/>
              </a:ext>
            </a:extLst>
          </p:cNvPr>
          <p:cNvGrpSpPr/>
          <p:nvPr/>
        </p:nvGrpSpPr>
        <p:grpSpPr>
          <a:xfrm>
            <a:off x="999248" y="4932107"/>
            <a:ext cx="670376" cy="346249"/>
            <a:chOff x="2236574" y="1285103"/>
            <a:chExt cx="812577" cy="419695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F495B2E3-918D-4394-B4B0-94BB2F3A76F1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6913170-B1AE-499C-8043-79676DAA3D9C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F985076-D07D-4C9D-A528-57957C994EC1}"/>
              </a:ext>
            </a:extLst>
          </p:cNvPr>
          <p:cNvGrpSpPr/>
          <p:nvPr/>
        </p:nvGrpSpPr>
        <p:grpSpPr>
          <a:xfrm>
            <a:off x="1018823" y="5676678"/>
            <a:ext cx="670376" cy="346249"/>
            <a:chOff x="2236574" y="1285103"/>
            <a:chExt cx="812577" cy="419695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2EE0A8CC-1BED-47BF-8712-B130DB203A8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881AD5-CEEA-4928-B729-03267C904331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10FCE9B-7169-47B8-8DB4-5230C3CDFE2C}"/>
              </a:ext>
            </a:extLst>
          </p:cNvPr>
          <p:cNvGrpSpPr/>
          <p:nvPr/>
        </p:nvGrpSpPr>
        <p:grpSpPr>
          <a:xfrm>
            <a:off x="999247" y="6421841"/>
            <a:ext cx="670376" cy="346249"/>
            <a:chOff x="2236574" y="1285103"/>
            <a:chExt cx="812577" cy="419695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20D77D12-DFE9-4508-BA5B-5EA710C6A914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DAAFA18-279E-47D8-856E-4ED8601891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8E16A0D-F7B0-4DD1-B6A6-B84D32291CF8}"/>
              </a:ext>
            </a:extLst>
          </p:cNvPr>
          <p:cNvGrpSpPr/>
          <p:nvPr/>
        </p:nvGrpSpPr>
        <p:grpSpPr>
          <a:xfrm>
            <a:off x="152401" y="1366793"/>
            <a:ext cx="9668115" cy="5086840"/>
            <a:chOff x="128623" y="1116880"/>
            <a:chExt cx="9668115" cy="50868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73BBA24-1C5E-4E89-8FA6-D48B378A4AD6}"/>
                </a:ext>
              </a:extLst>
            </p:cNvPr>
            <p:cNvSpPr/>
            <p:nvPr/>
          </p:nvSpPr>
          <p:spPr>
            <a:xfrm>
              <a:off x="214105" y="1118958"/>
              <a:ext cx="9582633" cy="3967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80" i="1" dirty="0">
                  <a:solidFill>
                    <a:schemeClr val="tx1"/>
                  </a:solidFill>
                </a:rPr>
                <a:t>x</a:t>
              </a:r>
              <a:r>
                <a:rPr lang="en-US" sz="1980" i="1" baseline="-25000" dirty="0">
                  <a:solidFill>
                    <a:schemeClr val="tx1"/>
                  </a:solidFill>
                </a:rPr>
                <a:t>1</a:t>
              </a:r>
              <a:r>
                <a:rPr lang="en-US" sz="1980" dirty="0">
                  <a:solidFill>
                    <a:schemeClr val="tx1"/>
                  </a:solidFill>
                </a:rPr>
                <a:t> vs        </a:t>
              </a:r>
              <a:r>
                <a:rPr lang="en-US" sz="1980" i="1" dirty="0">
                  <a:solidFill>
                    <a:schemeClr val="tx1"/>
                  </a:solidFill>
                </a:rPr>
                <a:t>(Activation Enthalpy Parameter) and        (Interaction Enthalpy Parameter)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4463097E-CA94-4D96-A304-2883BD50B3C4}"/>
                    </a:ext>
                  </a:extLst>
                </p:cNvPr>
                <p:cNvSpPr txBox="1"/>
                <p:nvPr/>
              </p:nvSpPr>
              <p:spPr>
                <a:xfrm>
                  <a:off x="1143000" y="1116880"/>
                  <a:ext cx="58309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4463097E-CA94-4D96-A304-2883BD50B3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000" y="1116880"/>
                  <a:ext cx="583097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F3441562-7B05-422D-A151-2A11833C0DA4}"/>
                    </a:ext>
                  </a:extLst>
                </p:cNvPr>
                <p:cNvSpPr txBox="1"/>
                <p:nvPr/>
              </p:nvSpPr>
              <p:spPr>
                <a:xfrm rot="16200000">
                  <a:off x="21740" y="5727506"/>
                  <a:ext cx="58309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F3441562-7B05-422D-A151-2A11833C0D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1740" y="5727506"/>
                  <a:ext cx="583097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56FD5EC-8BF8-4542-BC20-8A83415EC201}"/>
              </a:ext>
            </a:extLst>
          </p:cNvPr>
          <p:cNvGrpSpPr/>
          <p:nvPr/>
        </p:nvGrpSpPr>
        <p:grpSpPr>
          <a:xfrm>
            <a:off x="3378303" y="1949646"/>
            <a:ext cx="3714008" cy="418933"/>
            <a:chOff x="3378303" y="1509293"/>
            <a:chExt cx="3714008" cy="41893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BB355DE-393F-41B6-B3C4-03FB2B441E55}"/>
                </a:ext>
              </a:extLst>
            </p:cNvPr>
            <p:cNvSpPr/>
            <p:nvPr/>
          </p:nvSpPr>
          <p:spPr>
            <a:xfrm>
              <a:off x="3424534" y="1531488"/>
              <a:ext cx="3667777" cy="3967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50" i="1" dirty="0">
                  <a:solidFill>
                    <a:schemeClr val="tx1"/>
                  </a:solidFill>
                </a:rPr>
                <a:t>(Activation Enthalpy Parameter)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CEC7AEE5-00AD-4772-9754-16B2642776E8}"/>
                    </a:ext>
                  </a:extLst>
                </p:cNvPr>
                <p:cNvSpPr txBox="1"/>
                <p:nvPr/>
              </p:nvSpPr>
              <p:spPr>
                <a:xfrm>
                  <a:off x="3378303" y="1509293"/>
                  <a:ext cx="58309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CEC7AEE5-00AD-4772-9754-16B2642776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8303" y="1509293"/>
                  <a:ext cx="58309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3789C16-C40E-46E6-B14A-658DA4A31823}"/>
                  </a:ext>
                </a:extLst>
              </p:cNvPr>
              <p:cNvSpPr txBox="1"/>
              <p:nvPr/>
            </p:nvSpPr>
            <p:spPr>
              <a:xfrm>
                <a:off x="5334000" y="1359924"/>
                <a:ext cx="5830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3789C16-C40E-46E6-B14A-658DA4A31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1359924"/>
                <a:ext cx="583097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FA9B5E3-386A-420D-85D5-784C0D2FC0FA}"/>
              </a:ext>
            </a:extLst>
          </p:cNvPr>
          <p:cNvSpPr txBox="1"/>
          <p:nvPr/>
        </p:nvSpPr>
        <p:spPr>
          <a:xfrm>
            <a:off x="2167261" y="153390"/>
            <a:ext cx="5723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Our Goal is to Fill in the Phase Space Values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BBEB545-26F0-4487-ACB1-378044B181E7}"/>
              </a:ext>
            </a:extLst>
          </p:cNvPr>
          <p:cNvSpPr txBox="1"/>
          <p:nvPr/>
        </p:nvSpPr>
        <p:spPr>
          <a:xfrm>
            <a:off x="2347246" y="586715"/>
            <a:ext cx="5363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/>
              <a:t>Pragmatically, we only need a portion of the grid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5EB8A40-4FE6-4187-899F-EE3057399B73}"/>
              </a:ext>
            </a:extLst>
          </p:cNvPr>
          <p:cNvGrpSpPr/>
          <p:nvPr/>
        </p:nvGrpSpPr>
        <p:grpSpPr>
          <a:xfrm>
            <a:off x="1859379" y="3426752"/>
            <a:ext cx="1341893" cy="1989993"/>
            <a:chOff x="2211694" y="3413902"/>
            <a:chExt cx="1341893" cy="1989993"/>
          </a:xfrm>
        </p:grpSpPr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7B469E5E-E38A-44F1-B15A-FD95FC8D891B}"/>
                </a:ext>
              </a:extLst>
            </p:cNvPr>
            <p:cNvSpPr/>
            <p:nvPr/>
          </p:nvSpPr>
          <p:spPr>
            <a:xfrm>
              <a:off x="2211694" y="3413902"/>
              <a:ext cx="1341893" cy="1989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CE7BFFF0-62B7-4992-9BD5-F1735DA19769}"/>
                </a:ext>
              </a:extLst>
            </p:cNvPr>
            <p:cNvSpPr txBox="1"/>
            <p:nvPr/>
          </p:nvSpPr>
          <p:spPr>
            <a:xfrm>
              <a:off x="2288369" y="4605096"/>
              <a:ext cx="12315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1.16:</a:t>
              </a:r>
            </a:p>
          </p:txBody>
        </p:sp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4CD96A47-A70C-4A22-A80F-EA28BF0D22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8" r="50000" b="12553"/>
            <a:stretch/>
          </p:blipFill>
          <p:spPr>
            <a:xfrm>
              <a:off x="2365198" y="3497966"/>
              <a:ext cx="1037422" cy="106996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E1707FC5-38E0-41C0-AC5F-64877A27BE49}"/>
                    </a:ext>
                  </a:extLst>
                </p:cNvPr>
                <p:cNvSpPr txBox="1"/>
                <p:nvPr/>
              </p:nvSpPr>
              <p:spPr>
                <a:xfrm>
                  <a:off x="2511495" y="4960569"/>
                  <a:ext cx="91575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𝛆</m:t>
                          </m:r>
                        </m:e>
                        <m:sub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1600" b="1" dirty="0"/>
                    <a:t>= 0.074</a:t>
                  </a: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E1707FC5-38E0-41C0-AC5F-64877A27BE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1495" y="4960569"/>
                  <a:ext cx="915753" cy="246221"/>
                </a:xfrm>
                <a:prstGeom prst="rect">
                  <a:avLst/>
                </a:prstGeom>
                <a:blipFill>
                  <a:blip r:embed="rId7"/>
                  <a:stretch>
                    <a:fillRect t="-27500" r="-10667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Diamond 133">
              <a:extLst>
                <a:ext uri="{FF2B5EF4-FFF2-40B4-BE49-F238E27FC236}">
                  <a16:creationId xmlns:a16="http://schemas.microsoft.com/office/drawing/2014/main" id="{5E241A54-A16D-4707-A882-92DE0E9DA317}"/>
                </a:ext>
              </a:extLst>
            </p:cNvPr>
            <p:cNvSpPr/>
            <p:nvPr/>
          </p:nvSpPr>
          <p:spPr>
            <a:xfrm>
              <a:off x="2303324" y="4939414"/>
              <a:ext cx="198120" cy="290899"/>
            </a:xfrm>
            <a:prstGeom prst="diamond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Diamond 134">
            <a:extLst>
              <a:ext uri="{FF2B5EF4-FFF2-40B4-BE49-F238E27FC236}">
                <a16:creationId xmlns:a16="http://schemas.microsoft.com/office/drawing/2014/main" id="{BD402FA8-4DF6-4055-AF17-05F37FF43200}"/>
              </a:ext>
            </a:extLst>
          </p:cNvPr>
          <p:cNvSpPr/>
          <p:nvPr/>
        </p:nvSpPr>
        <p:spPr>
          <a:xfrm>
            <a:off x="1149150" y="3196065"/>
            <a:ext cx="198120" cy="290899"/>
          </a:xfrm>
          <a:prstGeom prst="diamond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E7FDEDEE-6C63-4A06-9DD3-4320FE7845F0}"/>
              </a:ext>
            </a:extLst>
          </p:cNvPr>
          <p:cNvSpPr txBox="1"/>
          <p:nvPr/>
        </p:nvSpPr>
        <p:spPr>
          <a:xfrm>
            <a:off x="1768179" y="3098505"/>
            <a:ext cx="1555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Scale-Free-Like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242E54F-2722-4C8F-8DF2-41CD3A2F6E75}"/>
              </a:ext>
            </a:extLst>
          </p:cNvPr>
          <p:cNvSpPr txBox="1"/>
          <p:nvPr/>
        </p:nvSpPr>
        <p:spPr>
          <a:xfrm>
            <a:off x="3399364" y="4185170"/>
            <a:ext cx="1373190" cy="33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Rich Club-Like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A922C35-4864-4B48-BC4C-6781E404D1A8}"/>
              </a:ext>
            </a:extLst>
          </p:cNvPr>
          <p:cNvGrpSpPr/>
          <p:nvPr/>
        </p:nvGrpSpPr>
        <p:grpSpPr>
          <a:xfrm>
            <a:off x="3430661" y="4618198"/>
            <a:ext cx="1341893" cy="1931790"/>
            <a:chOff x="3907844" y="4162166"/>
            <a:chExt cx="1341893" cy="1931790"/>
          </a:xfrm>
        </p:grpSpPr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951715C6-468E-4DC4-A634-6ADEB80AE15A}"/>
                </a:ext>
              </a:extLst>
            </p:cNvPr>
            <p:cNvSpPr/>
            <p:nvPr/>
          </p:nvSpPr>
          <p:spPr>
            <a:xfrm>
              <a:off x="3907844" y="4162166"/>
              <a:ext cx="1341893" cy="193179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050501A5-EF73-4288-8CB8-E9EA635DA0BE}"/>
                </a:ext>
              </a:extLst>
            </p:cNvPr>
            <p:cNvSpPr txBox="1"/>
            <p:nvPr/>
          </p:nvSpPr>
          <p:spPr>
            <a:xfrm>
              <a:off x="3963012" y="5350452"/>
              <a:ext cx="12315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1.65:</a:t>
              </a:r>
            </a:p>
          </p:txBody>
        </p: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DEA3FEE5-83F1-4517-BB67-1363FFA430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86" b="10929"/>
            <a:stretch/>
          </p:blipFill>
          <p:spPr>
            <a:xfrm>
              <a:off x="4095992" y="4256740"/>
              <a:ext cx="1029368" cy="1077002"/>
            </a:xfrm>
            <a:prstGeom prst="rect">
              <a:avLst/>
            </a:prstGeom>
          </p:spPr>
        </p:pic>
        <p:sp>
          <p:nvSpPr>
            <p:cNvPr id="138" name="Diamond 137">
              <a:extLst>
                <a:ext uri="{FF2B5EF4-FFF2-40B4-BE49-F238E27FC236}">
                  <a16:creationId xmlns:a16="http://schemas.microsoft.com/office/drawing/2014/main" id="{AD45C446-27C0-43DA-BEA2-AC279574FB72}"/>
                </a:ext>
              </a:extLst>
            </p:cNvPr>
            <p:cNvSpPr/>
            <p:nvPr/>
          </p:nvSpPr>
          <p:spPr>
            <a:xfrm>
              <a:off x="3998359" y="5675764"/>
              <a:ext cx="198120" cy="290899"/>
            </a:xfrm>
            <a:prstGeom prst="diamond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13DD6B13-8AB7-4D37-970B-012AB0375AEB}"/>
                    </a:ext>
                  </a:extLst>
                </p:cNvPr>
                <p:cNvSpPr txBox="1"/>
                <p:nvPr/>
              </p:nvSpPr>
              <p:spPr>
                <a:xfrm>
                  <a:off x="4205514" y="5691603"/>
                  <a:ext cx="91575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𝛆</m:t>
                          </m:r>
                        </m:e>
                        <m:sub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1600" b="1" dirty="0"/>
                    <a:t>= 0.250</a:t>
                  </a: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13DD6B13-8AB7-4D37-970B-012AB0375A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514" y="5691603"/>
                  <a:ext cx="915753" cy="246221"/>
                </a:xfrm>
                <a:prstGeom prst="rect">
                  <a:avLst/>
                </a:prstGeom>
                <a:blipFill>
                  <a:blip r:embed="rId8"/>
                  <a:stretch>
                    <a:fillRect t="-24390" r="-10000" b="-487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1" name="Diamond 140">
            <a:extLst>
              <a:ext uri="{FF2B5EF4-FFF2-40B4-BE49-F238E27FC236}">
                <a16:creationId xmlns:a16="http://schemas.microsoft.com/office/drawing/2014/main" id="{759470A8-D234-49EA-8797-C0E53782827C}"/>
              </a:ext>
            </a:extLst>
          </p:cNvPr>
          <p:cNvSpPr/>
          <p:nvPr/>
        </p:nvSpPr>
        <p:spPr>
          <a:xfrm>
            <a:off x="1168605" y="4512202"/>
            <a:ext cx="198120" cy="290899"/>
          </a:xfrm>
          <a:prstGeom prst="diamond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DF2CB9B-DF7A-439A-B774-D48020BF3F8C}"/>
              </a:ext>
            </a:extLst>
          </p:cNvPr>
          <p:cNvGrpSpPr/>
          <p:nvPr/>
        </p:nvGrpSpPr>
        <p:grpSpPr>
          <a:xfrm>
            <a:off x="6669271" y="3150295"/>
            <a:ext cx="2189345" cy="1958038"/>
            <a:chOff x="6588105" y="4559124"/>
            <a:chExt cx="2189345" cy="1958038"/>
          </a:xfrm>
        </p:grpSpPr>
        <p:sp>
          <p:nvSpPr>
            <p:cNvPr id="11" name="Flowchart: Alternate Process 10">
              <a:extLst>
                <a:ext uri="{FF2B5EF4-FFF2-40B4-BE49-F238E27FC236}">
                  <a16:creationId xmlns:a16="http://schemas.microsoft.com/office/drawing/2014/main" id="{7809D499-8ED8-4EB5-B7B8-581406DAD633}"/>
                </a:ext>
              </a:extLst>
            </p:cNvPr>
            <p:cNvSpPr/>
            <p:nvPr/>
          </p:nvSpPr>
          <p:spPr>
            <a:xfrm>
              <a:off x="6588105" y="4559124"/>
              <a:ext cx="2189345" cy="1958038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Useful portion of the grid is bounded by:</a:t>
              </a:r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35EC3D93-E43B-48DA-B68B-A65B45990595}"/>
                    </a:ext>
                  </a:extLst>
                </p:cNvPr>
                <p:cNvSpPr txBox="1"/>
                <p:nvPr/>
              </p:nvSpPr>
              <p:spPr>
                <a:xfrm>
                  <a:off x="7174220" y="6122490"/>
                  <a:ext cx="140526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2400" b="1" dirty="0">
                      <a:solidFill>
                        <a:schemeClr val="bg1"/>
                      </a:solidFill>
                    </a:rPr>
                    <a:t>&lt; 0.25</a:t>
                  </a:r>
                  <a:endParaRPr lang="en-US" sz="2400" b="1" dirty="0"/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35EC3D93-E43B-48DA-B68B-A65B459905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220" y="6122490"/>
                  <a:ext cx="1405264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5628" t="-24590" b="-491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0BA69E1-D403-4AF6-BC51-7AB1DA13FB38}"/>
                    </a:ext>
                  </a:extLst>
                </p:cNvPr>
                <p:cNvSpPr txBox="1"/>
                <p:nvPr/>
              </p:nvSpPr>
              <p:spPr>
                <a:xfrm>
                  <a:off x="7108897" y="5753158"/>
                  <a:ext cx="1195422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r>
                    <a:rPr lang="en-US" sz="2400" b="1" dirty="0">
                      <a:solidFill>
                        <a:schemeClr val="bg1"/>
                      </a:solidFill>
                    </a:rPr>
                    <a:t>&lt; 3.0</a:t>
                  </a:r>
                  <a:endParaRPr lang="en-US" sz="2400" b="1" dirty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0BA69E1-D403-4AF6-BC51-7AB1DA13FB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8897" y="5753158"/>
                  <a:ext cx="1195422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015" t="-26667" r="-1015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12D5F30B-EAE7-4C1B-91DD-7A9F68B2BCC9}"/>
              </a:ext>
            </a:extLst>
          </p:cNvPr>
          <p:cNvSpPr/>
          <p:nvPr/>
        </p:nvSpPr>
        <p:spPr>
          <a:xfrm flipH="1">
            <a:off x="5791280" y="3460242"/>
            <a:ext cx="869016" cy="543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32D67A6-2C13-425C-9AC8-16857930BE12}"/>
                  </a:ext>
                </a:extLst>
              </p:cNvPr>
              <p:cNvSpPr txBox="1"/>
              <p:nvPr/>
            </p:nvSpPr>
            <p:spPr>
              <a:xfrm>
                <a:off x="5619363" y="5625962"/>
                <a:ext cx="55459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400" b="1" dirty="0"/>
                  <a:t>:</a:t>
                </a: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32D67A6-2C13-425C-9AC8-16857930B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363" y="5625962"/>
                <a:ext cx="554594" cy="369332"/>
              </a:xfrm>
              <a:prstGeom prst="rect">
                <a:avLst/>
              </a:prstGeom>
              <a:blipFill>
                <a:blip r:embed="rId11"/>
                <a:stretch>
                  <a:fillRect l="-2198" t="-26667" r="-2417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BB864830-A066-4419-B920-C21B9823251F}"/>
              </a:ext>
            </a:extLst>
          </p:cNvPr>
          <p:cNvSpPr txBox="1"/>
          <p:nvPr/>
        </p:nvSpPr>
        <p:spPr>
          <a:xfrm>
            <a:off x="6155325" y="5420046"/>
            <a:ext cx="3779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If the activation enthalpy is too large, then </a:t>
            </a:r>
            <a:r>
              <a:rPr lang="en-US" sz="1600" i="1" dirty="0"/>
              <a:t>x</a:t>
            </a:r>
            <a:r>
              <a:rPr lang="en-US" sz="1600" i="1" baseline="-25000" dirty="0"/>
              <a:t>1</a:t>
            </a:r>
            <a:r>
              <a:rPr lang="en-US" sz="1600" dirty="0"/>
              <a:t> becomes too small, and we risk not having sufficient numbers of the </a:t>
            </a:r>
            <a:r>
              <a:rPr lang="en-US" sz="1600" i="1" dirty="0"/>
              <a:t>z</a:t>
            </a:r>
            <a:r>
              <a:rPr lang="en-US" sz="1600" i="1" baseline="-25000" dirty="0"/>
              <a:t>1</a:t>
            </a:r>
            <a:r>
              <a:rPr lang="en-US" sz="1600" dirty="0"/>
              <a:t> triplets.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FF2BF97A-B5FF-43CD-AF33-B0EF03FB2DE6}"/>
                  </a:ext>
                </a:extLst>
              </p:cNvPr>
              <p:cNvSpPr txBox="1"/>
              <p:nvPr/>
            </p:nvSpPr>
            <p:spPr>
              <a:xfrm>
                <a:off x="5620133" y="6695100"/>
                <a:ext cx="55459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400" b="1" dirty="0"/>
                  <a:t>:</a:t>
                </a: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FF2BF97A-B5FF-43CD-AF33-B0EF03FB2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133" y="6695100"/>
                <a:ext cx="554594" cy="369332"/>
              </a:xfrm>
              <a:prstGeom prst="rect">
                <a:avLst/>
              </a:prstGeom>
              <a:blipFill>
                <a:blip r:embed="rId12"/>
                <a:stretch>
                  <a:fillRect l="-2198" t="-24590" r="-24176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F085AA49-CECC-4333-848C-266C0A12E0F9}"/>
              </a:ext>
            </a:extLst>
          </p:cNvPr>
          <p:cNvSpPr txBox="1"/>
          <p:nvPr/>
        </p:nvSpPr>
        <p:spPr>
          <a:xfrm>
            <a:off x="6158588" y="6341342"/>
            <a:ext cx="37792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If the interaction enthalpy is too large, then we’ve already pushed the system to a single, maximally-sized cluster of each type, and there is no benefit to increasing the interaction enthalpy.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36285D-DD0B-4889-8730-CD6937A9B9DB}"/>
              </a:ext>
            </a:extLst>
          </p:cNvPr>
          <p:cNvSpPr txBox="1"/>
          <p:nvPr/>
        </p:nvSpPr>
        <p:spPr>
          <a:xfrm>
            <a:off x="3624113" y="3198082"/>
            <a:ext cx="1715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Useful portion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EC12AE99-48A5-46F7-B479-CC6BA354EAA0}"/>
              </a:ext>
            </a:extLst>
          </p:cNvPr>
          <p:cNvSpPr/>
          <p:nvPr/>
        </p:nvSpPr>
        <p:spPr>
          <a:xfrm rot="5400000">
            <a:off x="3251961" y="5182837"/>
            <a:ext cx="379954" cy="3081068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E41EE44-D1B2-4F9C-8A59-3DEC5BB73D0B}"/>
              </a:ext>
            </a:extLst>
          </p:cNvPr>
          <p:cNvSpPr txBox="1"/>
          <p:nvPr/>
        </p:nvSpPr>
        <p:spPr>
          <a:xfrm>
            <a:off x="1892475" y="6938344"/>
            <a:ext cx="309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/>
              <a:t>Two extreme topography types</a:t>
            </a:r>
          </a:p>
        </p:txBody>
      </p:sp>
    </p:spTree>
    <p:extLst>
      <p:ext uri="{BB962C8B-B14F-4D97-AF65-F5344CB8AC3E}">
        <p14:creationId xmlns:p14="http://schemas.microsoft.com/office/powerpoint/2010/main" val="1049333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D44E2F-2F1B-4CAC-A567-1BE7914821B7}"/>
              </a:ext>
            </a:extLst>
          </p:cNvPr>
          <p:cNvSpPr/>
          <p:nvPr/>
        </p:nvSpPr>
        <p:spPr>
          <a:xfrm>
            <a:off x="1298866" y="2809829"/>
            <a:ext cx="4449757" cy="18730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AA5625-0D81-4093-84E6-2A45FDEDE21F}"/>
              </a:ext>
            </a:extLst>
          </p:cNvPr>
          <p:cNvSpPr txBox="1"/>
          <p:nvPr/>
        </p:nvSpPr>
        <p:spPr>
          <a:xfrm>
            <a:off x="586631" y="6435551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EC576-2EAF-453A-8E53-47F22F19AD8A}"/>
              </a:ext>
            </a:extLst>
          </p:cNvPr>
          <p:cNvSpPr txBox="1"/>
          <p:nvPr/>
        </p:nvSpPr>
        <p:spPr>
          <a:xfrm>
            <a:off x="615994" y="2706424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94AF08-7D2B-4D7C-925D-082BFA394477}"/>
              </a:ext>
            </a:extLst>
          </p:cNvPr>
          <p:cNvSpPr txBox="1"/>
          <p:nvPr/>
        </p:nvSpPr>
        <p:spPr>
          <a:xfrm>
            <a:off x="606206" y="341942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3E7531-C0E3-4D27-A226-47E8B61EA226}"/>
              </a:ext>
            </a:extLst>
          </p:cNvPr>
          <p:cNvCxnSpPr>
            <a:cxnSpLocks/>
          </p:cNvCxnSpPr>
          <p:nvPr/>
        </p:nvCxnSpPr>
        <p:spPr>
          <a:xfrm flipV="1">
            <a:off x="1049680" y="5837704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168AAE-734B-4238-8B5E-9905CCF9D1DE}"/>
              </a:ext>
            </a:extLst>
          </p:cNvPr>
          <p:cNvCxnSpPr>
            <a:cxnSpLocks/>
          </p:cNvCxnSpPr>
          <p:nvPr/>
        </p:nvCxnSpPr>
        <p:spPr>
          <a:xfrm flipV="1">
            <a:off x="1066165" y="507074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33957A-6675-4BE7-96F5-C0EB64939B12}"/>
              </a:ext>
            </a:extLst>
          </p:cNvPr>
          <p:cNvCxnSpPr>
            <a:cxnSpLocks/>
          </p:cNvCxnSpPr>
          <p:nvPr/>
        </p:nvCxnSpPr>
        <p:spPr>
          <a:xfrm flipV="1">
            <a:off x="1064019" y="4335702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690098-2907-4E21-BCE1-9BE6D8055A29}"/>
              </a:ext>
            </a:extLst>
          </p:cNvPr>
          <p:cNvCxnSpPr>
            <a:cxnSpLocks/>
          </p:cNvCxnSpPr>
          <p:nvPr/>
        </p:nvCxnSpPr>
        <p:spPr>
          <a:xfrm flipV="1">
            <a:off x="1049680" y="659233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BDF13B-EFCF-449E-8FA3-2F1F5BD9884D}"/>
              </a:ext>
            </a:extLst>
          </p:cNvPr>
          <p:cNvCxnSpPr>
            <a:cxnSpLocks/>
          </p:cNvCxnSpPr>
          <p:nvPr/>
        </p:nvCxnSpPr>
        <p:spPr>
          <a:xfrm flipH="1">
            <a:off x="1248089" y="2793706"/>
            <a:ext cx="16484" cy="37941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B84E8DD-AB2B-4F1C-B953-8F9E57D628EC}"/>
              </a:ext>
            </a:extLst>
          </p:cNvPr>
          <p:cNvSpPr txBox="1"/>
          <p:nvPr/>
        </p:nvSpPr>
        <p:spPr>
          <a:xfrm>
            <a:off x="625782" y="5692928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C16EEE-C0DA-4136-8BD9-4F25BC344F62}"/>
              </a:ext>
            </a:extLst>
          </p:cNvPr>
          <p:cNvSpPr txBox="1"/>
          <p:nvPr/>
        </p:nvSpPr>
        <p:spPr>
          <a:xfrm>
            <a:off x="596419" y="494051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895B3-B474-40F3-A888-CD013FDCD185}"/>
              </a:ext>
            </a:extLst>
          </p:cNvPr>
          <p:cNvSpPr txBox="1"/>
          <p:nvPr/>
        </p:nvSpPr>
        <p:spPr>
          <a:xfrm>
            <a:off x="576843" y="4199287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019EF2C-21CD-4227-AD27-D3E2836F2B6F}"/>
              </a:ext>
            </a:extLst>
          </p:cNvPr>
          <p:cNvSpPr/>
          <p:nvPr/>
        </p:nvSpPr>
        <p:spPr>
          <a:xfrm>
            <a:off x="2888995" y="2468495"/>
            <a:ext cx="4266175" cy="2607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5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781BD77-65A2-4396-9A86-802F990F7019}"/>
              </a:ext>
            </a:extLst>
          </p:cNvPr>
          <p:cNvCxnSpPr>
            <a:cxnSpLocks/>
          </p:cNvCxnSpPr>
          <p:nvPr/>
        </p:nvCxnSpPr>
        <p:spPr>
          <a:xfrm flipH="1">
            <a:off x="1272413" y="2811576"/>
            <a:ext cx="7518388" cy="98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3D24825-1B6B-407F-95BF-26368B2065B2}"/>
              </a:ext>
            </a:extLst>
          </p:cNvPr>
          <p:cNvCxnSpPr>
            <a:cxnSpLocks/>
          </p:cNvCxnSpPr>
          <p:nvPr/>
        </p:nvCxnSpPr>
        <p:spPr>
          <a:xfrm flipV="1">
            <a:off x="2031948" y="2709600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2D9AF66-1CA8-45DF-852A-335519595074}"/>
              </a:ext>
            </a:extLst>
          </p:cNvPr>
          <p:cNvCxnSpPr>
            <a:cxnSpLocks/>
          </p:cNvCxnSpPr>
          <p:nvPr/>
        </p:nvCxnSpPr>
        <p:spPr>
          <a:xfrm flipV="1">
            <a:off x="2769336" y="2610741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F569509-9E1A-4D7E-9604-9C3C89EE0B6F}"/>
              </a:ext>
            </a:extLst>
          </p:cNvPr>
          <p:cNvCxnSpPr>
            <a:cxnSpLocks/>
          </p:cNvCxnSpPr>
          <p:nvPr/>
        </p:nvCxnSpPr>
        <p:spPr>
          <a:xfrm flipV="1">
            <a:off x="4271301" y="2614137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420E6E0-C9F4-4F0A-9F42-D38C364E918E}"/>
              </a:ext>
            </a:extLst>
          </p:cNvPr>
          <p:cNvCxnSpPr>
            <a:cxnSpLocks/>
          </p:cNvCxnSpPr>
          <p:nvPr/>
        </p:nvCxnSpPr>
        <p:spPr>
          <a:xfrm flipV="1">
            <a:off x="5780066" y="2636761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1972264-EBB2-4817-8503-BC234189C61F}"/>
              </a:ext>
            </a:extLst>
          </p:cNvPr>
          <p:cNvCxnSpPr>
            <a:cxnSpLocks/>
          </p:cNvCxnSpPr>
          <p:nvPr/>
        </p:nvCxnSpPr>
        <p:spPr>
          <a:xfrm flipV="1">
            <a:off x="7319417" y="2623676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BF78EB-17D2-4999-B0BA-4B0ABAF56A16}"/>
              </a:ext>
            </a:extLst>
          </p:cNvPr>
          <p:cNvCxnSpPr>
            <a:cxnSpLocks/>
          </p:cNvCxnSpPr>
          <p:nvPr/>
        </p:nvCxnSpPr>
        <p:spPr>
          <a:xfrm flipV="1">
            <a:off x="3513527" y="2712996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219B66A-B792-4265-90F8-2A44B7AB27A9}"/>
              </a:ext>
            </a:extLst>
          </p:cNvPr>
          <p:cNvCxnSpPr>
            <a:cxnSpLocks/>
          </p:cNvCxnSpPr>
          <p:nvPr/>
        </p:nvCxnSpPr>
        <p:spPr>
          <a:xfrm flipV="1">
            <a:off x="5005297" y="270228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806BCEF-3E3E-4787-808E-47469B989DA0}"/>
              </a:ext>
            </a:extLst>
          </p:cNvPr>
          <p:cNvCxnSpPr>
            <a:cxnSpLocks/>
          </p:cNvCxnSpPr>
          <p:nvPr/>
        </p:nvCxnSpPr>
        <p:spPr>
          <a:xfrm flipV="1">
            <a:off x="6562209" y="271523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8F5A247-D5E9-4BA6-BC2A-E64104C44100}"/>
              </a:ext>
            </a:extLst>
          </p:cNvPr>
          <p:cNvCxnSpPr>
            <a:cxnSpLocks/>
          </p:cNvCxnSpPr>
          <p:nvPr/>
        </p:nvCxnSpPr>
        <p:spPr>
          <a:xfrm flipV="1">
            <a:off x="8054629" y="2705036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1150F4A-C766-4156-8C10-3CC0328D3A73}"/>
              </a:ext>
            </a:extLst>
          </p:cNvPr>
          <p:cNvCxnSpPr>
            <a:cxnSpLocks/>
          </p:cNvCxnSpPr>
          <p:nvPr/>
        </p:nvCxnSpPr>
        <p:spPr>
          <a:xfrm flipV="1">
            <a:off x="8790800" y="2606177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E22BD98-0107-4DEA-BC47-25E617DAEEA3}"/>
              </a:ext>
            </a:extLst>
          </p:cNvPr>
          <p:cNvSpPr txBox="1"/>
          <p:nvPr/>
        </p:nvSpPr>
        <p:spPr>
          <a:xfrm>
            <a:off x="1071079" y="2363563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101D11-63AD-415E-B50F-D34E01A5E553}"/>
              </a:ext>
            </a:extLst>
          </p:cNvPr>
          <p:cNvSpPr txBox="1"/>
          <p:nvPr/>
        </p:nvSpPr>
        <p:spPr>
          <a:xfrm>
            <a:off x="2564694" y="2318978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1.0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FC5D5A-431A-4CBB-97C0-088711C71B3E}"/>
              </a:ext>
            </a:extLst>
          </p:cNvPr>
          <p:cNvSpPr txBox="1"/>
          <p:nvPr/>
        </p:nvSpPr>
        <p:spPr>
          <a:xfrm>
            <a:off x="4044198" y="2315249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2.0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327437F-E792-4A65-B9B6-95BA37CF6F45}"/>
              </a:ext>
            </a:extLst>
          </p:cNvPr>
          <p:cNvSpPr txBox="1"/>
          <p:nvPr/>
        </p:nvSpPr>
        <p:spPr>
          <a:xfrm>
            <a:off x="5582223" y="231161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3.0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89DF82-7ABB-4247-86C1-E034FC834D60}"/>
              </a:ext>
            </a:extLst>
          </p:cNvPr>
          <p:cNvSpPr txBox="1"/>
          <p:nvPr/>
        </p:nvSpPr>
        <p:spPr>
          <a:xfrm>
            <a:off x="7092310" y="232902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4.0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E4950CC-0DD0-495C-9013-20E99122CB34}"/>
              </a:ext>
            </a:extLst>
          </p:cNvPr>
          <p:cNvSpPr txBox="1"/>
          <p:nvPr/>
        </p:nvSpPr>
        <p:spPr>
          <a:xfrm>
            <a:off x="8592952" y="234999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5.0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AA6C2FA-DE8C-43EC-8B7C-23733F6EAEFA}"/>
              </a:ext>
            </a:extLst>
          </p:cNvPr>
          <p:cNvCxnSpPr>
            <a:cxnSpLocks/>
          </p:cNvCxnSpPr>
          <p:nvPr/>
        </p:nvCxnSpPr>
        <p:spPr>
          <a:xfrm flipV="1">
            <a:off x="1058325" y="3574906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B65F4F9-DAEC-4164-BC4A-9F7809B71531}"/>
              </a:ext>
            </a:extLst>
          </p:cNvPr>
          <p:cNvSpPr/>
          <p:nvPr/>
        </p:nvSpPr>
        <p:spPr>
          <a:xfrm rot="5400000">
            <a:off x="588268" y="2254578"/>
            <a:ext cx="506950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980" i="1" dirty="0">
                <a:solidFill>
                  <a:schemeClr val="tx1"/>
                </a:solidFill>
              </a:rPr>
              <a:t>x</a:t>
            </a:r>
            <a:r>
              <a:rPr lang="en-US" sz="1980" i="1" baseline="-25000" dirty="0">
                <a:solidFill>
                  <a:schemeClr val="tx1"/>
                </a:solidFill>
              </a:rPr>
              <a:t>1</a:t>
            </a:r>
            <a:endParaRPr lang="en-US" sz="1980" i="1" dirty="0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0161C2-F557-4697-B027-280AFF9614DD}"/>
              </a:ext>
            </a:extLst>
          </p:cNvPr>
          <p:cNvGrpSpPr/>
          <p:nvPr/>
        </p:nvGrpSpPr>
        <p:grpSpPr>
          <a:xfrm>
            <a:off x="1021019" y="2668739"/>
            <a:ext cx="670376" cy="346249"/>
            <a:chOff x="2236574" y="1285103"/>
            <a:chExt cx="812577" cy="41969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F6B0A7D-9AF4-4753-B3CC-54FFF6A36429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DCE161-55AC-4D28-885B-C8BEC861AE46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F277D11-1F19-414D-889F-1B43C6591D04}"/>
              </a:ext>
            </a:extLst>
          </p:cNvPr>
          <p:cNvSpPr/>
          <p:nvPr/>
        </p:nvSpPr>
        <p:spPr>
          <a:xfrm rot="16200000">
            <a:off x="-1319799" y="4359066"/>
            <a:ext cx="3341138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0" i="1" dirty="0">
                <a:solidFill>
                  <a:schemeClr val="tx1"/>
                </a:solidFill>
              </a:rPr>
              <a:t>(Interaction Enthalpy Parameter) 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9F89043-8AEA-4F40-9F59-6DD8534C3CB9}"/>
              </a:ext>
            </a:extLst>
          </p:cNvPr>
          <p:cNvGrpSpPr/>
          <p:nvPr/>
        </p:nvGrpSpPr>
        <p:grpSpPr>
          <a:xfrm>
            <a:off x="8466093" y="2702282"/>
            <a:ext cx="670376" cy="346249"/>
            <a:chOff x="2236574" y="1285103"/>
            <a:chExt cx="812577" cy="419695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4A0F8475-2FA2-4B06-8A04-0D857BEBAFC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2165F54-5E13-4B6E-A084-89D16FAC06D5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0.007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F57124B-6290-4F79-A7C3-4A10EBCE4E15}"/>
              </a:ext>
            </a:extLst>
          </p:cNvPr>
          <p:cNvGrpSpPr/>
          <p:nvPr/>
        </p:nvGrpSpPr>
        <p:grpSpPr>
          <a:xfrm>
            <a:off x="6982137" y="2702282"/>
            <a:ext cx="670376" cy="346249"/>
            <a:chOff x="2236574" y="1285103"/>
            <a:chExt cx="812577" cy="419695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6C0D4A99-2823-489A-BC8F-310ED2397558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31E1A7-BC4D-434B-A46B-5F42465FE5F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0.018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E27A8FB-38FC-4780-A113-777C4E204186}"/>
              </a:ext>
            </a:extLst>
          </p:cNvPr>
          <p:cNvGrpSpPr/>
          <p:nvPr/>
        </p:nvGrpSpPr>
        <p:grpSpPr>
          <a:xfrm>
            <a:off x="5504351" y="2668887"/>
            <a:ext cx="670376" cy="346249"/>
            <a:chOff x="2236574" y="1285103"/>
            <a:chExt cx="812577" cy="419695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1277E65E-5BDB-4B43-9269-78C9AC59035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643A1A9-16A4-4DEF-B454-20A1E8DAC53A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0.047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EB45B30-1D80-4733-9B2C-C2B19C129C51}"/>
              </a:ext>
            </a:extLst>
          </p:cNvPr>
          <p:cNvGrpSpPr/>
          <p:nvPr/>
        </p:nvGrpSpPr>
        <p:grpSpPr>
          <a:xfrm>
            <a:off x="3970715" y="2658656"/>
            <a:ext cx="670376" cy="346249"/>
            <a:chOff x="2236574" y="1285103"/>
            <a:chExt cx="812577" cy="419695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7778A2FB-3BC1-46FA-B5C7-287A9AAD92EC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4C9F63E-32D3-4D75-A0E7-7AC6097A345F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0.119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0D03A74-B180-426A-BEB4-6F7D85767870}"/>
              </a:ext>
            </a:extLst>
          </p:cNvPr>
          <p:cNvGrpSpPr/>
          <p:nvPr/>
        </p:nvGrpSpPr>
        <p:grpSpPr>
          <a:xfrm>
            <a:off x="2443411" y="2713742"/>
            <a:ext cx="670376" cy="346249"/>
            <a:chOff x="2236574" y="1285103"/>
            <a:chExt cx="812577" cy="41969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9FDFDFB4-9651-4BC6-8696-C1C51C65D95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2E7E76A-3E4D-4048-A314-32A138521208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0.269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82C0085-D283-423F-9C5A-CB1F337348D3}"/>
              </a:ext>
            </a:extLst>
          </p:cNvPr>
          <p:cNvGrpSpPr/>
          <p:nvPr/>
        </p:nvGrpSpPr>
        <p:grpSpPr>
          <a:xfrm>
            <a:off x="999247" y="3413902"/>
            <a:ext cx="670376" cy="346249"/>
            <a:chOff x="2236574" y="1285103"/>
            <a:chExt cx="812577" cy="419695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F09E7B90-680B-4AC6-808E-822AD58A7B97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1C7A36A-4DB7-4F5A-ADDE-224E4CE4788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FBC2137-2C09-474E-B1FB-1AF48CA0961D}"/>
              </a:ext>
            </a:extLst>
          </p:cNvPr>
          <p:cNvGrpSpPr/>
          <p:nvPr/>
        </p:nvGrpSpPr>
        <p:grpSpPr>
          <a:xfrm>
            <a:off x="953704" y="4177475"/>
            <a:ext cx="670376" cy="346249"/>
            <a:chOff x="2236574" y="1285103"/>
            <a:chExt cx="812577" cy="419695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DE0088DF-952A-401A-96F0-83BBC1605F6A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6BE370D-BA9F-4BC8-ABB4-91175611C4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9A8ADAF-DDF2-42E2-8FD4-0CB0B11A82FB}"/>
              </a:ext>
            </a:extLst>
          </p:cNvPr>
          <p:cNvGrpSpPr/>
          <p:nvPr/>
        </p:nvGrpSpPr>
        <p:grpSpPr>
          <a:xfrm>
            <a:off x="999248" y="4932107"/>
            <a:ext cx="670376" cy="346249"/>
            <a:chOff x="2236574" y="1285103"/>
            <a:chExt cx="812577" cy="419695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F495B2E3-918D-4394-B4B0-94BB2F3A76F1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6913170-B1AE-499C-8043-79676DAA3D9C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F985076-D07D-4C9D-A528-57957C994EC1}"/>
              </a:ext>
            </a:extLst>
          </p:cNvPr>
          <p:cNvGrpSpPr/>
          <p:nvPr/>
        </p:nvGrpSpPr>
        <p:grpSpPr>
          <a:xfrm>
            <a:off x="1018823" y="5676678"/>
            <a:ext cx="670376" cy="346249"/>
            <a:chOff x="2236574" y="1285103"/>
            <a:chExt cx="812577" cy="419695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2EE0A8CC-1BED-47BF-8712-B130DB203A8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881AD5-CEEA-4928-B729-03267C904331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10FCE9B-7169-47B8-8DB4-5230C3CDFE2C}"/>
              </a:ext>
            </a:extLst>
          </p:cNvPr>
          <p:cNvGrpSpPr/>
          <p:nvPr/>
        </p:nvGrpSpPr>
        <p:grpSpPr>
          <a:xfrm>
            <a:off x="999247" y="6421841"/>
            <a:ext cx="670376" cy="346249"/>
            <a:chOff x="2236574" y="1285103"/>
            <a:chExt cx="812577" cy="419695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20D77D12-DFE9-4508-BA5B-5EA710C6A914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DAAFA18-279E-47D8-856E-4ED8601891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3441562-7B05-422D-A151-2A11833C0DA4}"/>
                  </a:ext>
                </a:extLst>
              </p:cNvPr>
              <p:cNvSpPr txBox="1"/>
              <p:nvPr/>
            </p:nvSpPr>
            <p:spPr>
              <a:xfrm rot="16200000">
                <a:off x="45518" y="5977419"/>
                <a:ext cx="5830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3441562-7B05-422D-A151-2A11833C0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5518" y="5977419"/>
                <a:ext cx="583097" cy="369332"/>
              </a:xfrm>
              <a:prstGeom prst="rect">
                <a:avLst/>
              </a:prstGeom>
              <a:blipFill>
                <a:blip r:embed="rId2"/>
                <a:stretch>
                  <a:fillRect r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556FD5EC-8BF8-4542-BC20-8A83415EC201}"/>
              </a:ext>
            </a:extLst>
          </p:cNvPr>
          <p:cNvGrpSpPr/>
          <p:nvPr/>
        </p:nvGrpSpPr>
        <p:grpSpPr>
          <a:xfrm>
            <a:off x="3378303" y="1949646"/>
            <a:ext cx="3714008" cy="418933"/>
            <a:chOff x="3378303" y="1509293"/>
            <a:chExt cx="3714008" cy="41893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BB355DE-393F-41B6-B3C4-03FB2B441E55}"/>
                </a:ext>
              </a:extLst>
            </p:cNvPr>
            <p:cNvSpPr/>
            <p:nvPr/>
          </p:nvSpPr>
          <p:spPr>
            <a:xfrm>
              <a:off x="3424534" y="1531488"/>
              <a:ext cx="3667777" cy="3967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50" i="1" dirty="0">
                  <a:solidFill>
                    <a:schemeClr val="tx1"/>
                  </a:solidFill>
                </a:rPr>
                <a:t>(Activation Enthalpy Parameter)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CEC7AEE5-00AD-4772-9754-16B2642776E8}"/>
                    </a:ext>
                  </a:extLst>
                </p:cNvPr>
                <p:cNvSpPr txBox="1"/>
                <p:nvPr/>
              </p:nvSpPr>
              <p:spPr>
                <a:xfrm>
                  <a:off x="3378303" y="1509293"/>
                  <a:ext cx="58309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CEC7AEE5-00AD-4772-9754-16B2642776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8303" y="1509293"/>
                  <a:ext cx="583097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FA9B5E3-386A-420D-85D5-784C0D2FC0FA}"/>
              </a:ext>
            </a:extLst>
          </p:cNvPr>
          <p:cNvSpPr txBox="1"/>
          <p:nvPr/>
        </p:nvSpPr>
        <p:spPr>
          <a:xfrm>
            <a:off x="4320245" y="163233"/>
            <a:ext cx="1546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Next Steps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BBEB545-26F0-4487-ACB1-378044B181E7}"/>
              </a:ext>
            </a:extLst>
          </p:cNvPr>
          <p:cNvSpPr txBox="1"/>
          <p:nvPr/>
        </p:nvSpPr>
        <p:spPr>
          <a:xfrm>
            <a:off x="953704" y="672942"/>
            <a:ext cx="8246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1" dirty="0"/>
              <a:t>Fill in the grid values by obtaining configuration variable sets where the free energy is minimized for given pairs of non-zero enthalpy parameters.</a:t>
            </a:r>
          </a:p>
          <a:p>
            <a:pPr algn="ctr"/>
            <a:r>
              <a:rPr lang="en-US" sz="1800" i="1" dirty="0"/>
              <a:t>Non-trivial, as the parameters interact with the configuration variables producing the free energy minimum. Computational solutions will be needed.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36285D-DD0B-4889-8730-CD6937A9B9DB}"/>
              </a:ext>
            </a:extLst>
          </p:cNvPr>
          <p:cNvSpPr txBox="1"/>
          <p:nvPr/>
        </p:nvSpPr>
        <p:spPr>
          <a:xfrm>
            <a:off x="2053139" y="3524573"/>
            <a:ext cx="3209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Fill in this portion of the grid</a:t>
            </a:r>
          </a:p>
        </p:txBody>
      </p:sp>
    </p:spTree>
    <p:extLst>
      <p:ext uri="{BB962C8B-B14F-4D97-AF65-F5344CB8AC3E}">
        <p14:creationId xmlns:p14="http://schemas.microsoft.com/office/powerpoint/2010/main" val="4120745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05401" y="990600"/>
            <a:ext cx="3401490" cy="1015576"/>
          </a:xfrm>
          <a:prstGeom prst="rect">
            <a:avLst/>
          </a:prstGeom>
          <a:noFill/>
        </p:spPr>
        <p:txBody>
          <a:bodyPr wrap="square" lIns="91358" tIns="45677" rIns="91358" bIns="45677" rtlCol="0">
            <a:spAutoFit/>
          </a:bodyPr>
          <a:lstStyle/>
          <a:p>
            <a:pPr algn="ctr"/>
            <a:r>
              <a:rPr lang="en-US" sz="3600" b="1" dirty="0">
                <a:latin typeface="Monotype Corsiva" pitchFamily="66" charset="0"/>
              </a:rPr>
              <a:t>Alianna J. Maren, </a:t>
            </a:r>
            <a:r>
              <a:rPr lang="en-US" sz="2400" b="1" dirty="0">
                <a:latin typeface="Monotype Corsiva" pitchFamily="66" charset="0"/>
              </a:rPr>
              <a:t>Ph.D.</a:t>
            </a:r>
          </a:p>
        </p:txBody>
      </p:sp>
      <p:grpSp>
        <p:nvGrpSpPr>
          <p:cNvPr id="2" name="Group 11"/>
          <p:cNvGrpSpPr/>
          <p:nvPr/>
        </p:nvGrpSpPr>
        <p:grpSpPr>
          <a:xfrm>
            <a:off x="1524000" y="5716993"/>
            <a:ext cx="6858001" cy="988607"/>
            <a:chOff x="1600200" y="4572000"/>
            <a:chExt cx="6858001" cy="988607"/>
          </a:xfrm>
        </p:grpSpPr>
        <p:sp>
          <p:nvSpPr>
            <p:cNvPr id="9" name="TextBox 8"/>
            <p:cNvSpPr txBox="1"/>
            <p:nvPr/>
          </p:nvSpPr>
          <p:spPr>
            <a:xfrm>
              <a:off x="1600200" y="4702314"/>
              <a:ext cx="6858000" cy="732509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Britannic Bold" pitchFamily="34" charset="0"/>
                </a:rPr>
                <a:t>Links to all at: </a:t>
              </a:r>
            </a:p>
            <a:p>
              <a:pPr algn="ctr"/>
              <a:r>
                <a:rPr lang="en-US" dirty="0">
                  <a:latin typeface="Britannic Bold" pitchFamily="34" charset="0"/>
                  <a:hlinkClick r:id="rId3"/>
                </a:rPr>
                <a:t>www.aliannajmaren.com</a:t>
              </a:r>
              <a:r>
                <a:rPr lang="en-US" dirty="0">
                  <a:latin typeface="Britannic Bold" pitchFamily="34" charset="0"/>
                </a:rPr>
                <a:t> </a:t>
              </a: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200" y="541020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200" y="457200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1143000" y="1066800"/>
            <a:ext cx="3505200" cy="4343400"/>
            <a:chOff x="1143000" y="1066800"/>
            <a:chExt cx="3505200" cy="4343400"/>
          </a:xfrm>
        </p:grpSpPr>
        <p:sp>
          <p:nvSpPr>
            <p:cNvPr id="14" name="Rectangle 13"/>
            <p:cNvSpPr/>
            <p:nvPr/>
          </p:nvSpPr>
          <p:spPr>
            <a:xfrm>
              <a:off x="1143000" y="1066800"/>
              <a:ext cx="3505200" cy="434340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295400" y="1219200"/>
              <a:ext cx="3200400" cy="40386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JM-01_2016-04-05_crop1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5700" y="1371600"/>
              <a:ext cx="2877700" cy="3690743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4991100" y="1936465"/>
            <a:ext cx="4191000" cy="3724010"/>
          </a:xfrm>
          <a:prstGeom prst="rect">
            <a:avLst/>
          </a:prstGeom>
          <a:noFill/>
        </p:spPr>
        <p:txBody>
          <a:bodyPr wrap="square" lIns="91358" tIns="45677" rIns="91358" bIns="45677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sz="1800" b="1" dirty="0"/>
              <a:t>Developed </a:t>
            </a:r>
            <a:r>
              <a:rPr lang="en-US" sz="1800" b="1" u="sng" dirty="0"/>
              <a:t>foundational AI courses</a:t>
            </a:r>
            <a:r>
              <a:rPr lang="en-US" sz="1800" b="1" i="1" dirty="0"/>
              <a:t> </a:t>
            </a:r>
            <a:r>
              <a:rPr lang="en-US" sz="1800" dirty="0"/>
              <a:t>for Northwestern University’s SPS program – Master of Science in Data Science:  </a:t>
            </a:r>
          </a:p>
          <a:p>
            <a:pPr lvl="1">
              <a:buFont typeface="Arial" pitchFamily="34" charset="0"/>
              <a:buChar char="•"/>
            </a:pPr>
            <a:r>
              <a:rPr lang="en-US" b="1" dirty="0"/>
              <a:t> </a:t>
            </a:r>
            <a:r>
              <a:rPr lang="en-US" sz="1600" dirty="0"/>
              <a:t>MSDS 458: AI &amp; Deep Learning, </a:t>
            </a:r>
          </a:p>
          <a:p>
            <a:pPr lvl="1">
              <a:buFont typeface="Arial" pitchFamily="34" charset="0"/>
              <a:buChar char="•"/>
            </a:pPr>
            <a:r>
              <a:rPr lang="en-US" b="1" dirty="0"/>
              <a:t> </a:t>
            </a:r>
            <a:r>
              <a:rPr lang="en-US" sz="1600" dirty="0"/>
              <a:t>MSDS 453: Natural Language Processing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sz="1800" b="1" dirty="0"/>
              <a:t>Four patents</a:t>
            </a:r>
            <a:r>
              <a:rPr lang="en-US" b="1" dirty="0"/>
              <a:t>: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sz="1600" dirty="0"/>
              <a:t>Biologically-based sensor fusion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/>
              <a:t> Knowledge discovery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/>
              <a:t> Predictive analytics 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/>
              <a:t> Evidence-based reasoning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sz="1800" b="1" dirty="0"/>
              <a:t>Recent publications:  </a:t>
            </a:r>
          </a:p>
          <a:p>
            <a:pPr lvl="1">
              <a:buFont typeface="Arial" pitchFamily="34" charset="0"/>
              <a:buChar char="•"/>
            </a:pPr>
            <a:r>
              <a:rPr lang="en-US" sz="1600" i="1" dirty="0"/>
              <a:t> Brain Sciences</a:t>
            </a:r>
          </a:p>
          <a:p>
            <a:pPr lvl="1">
              <a:buFont typeface="Arial" pitchFamily="34" charset="0"/>
              <a:buChar char="•"/>
            </a:pPr>
            <a:r>
              <a:rPr lang="en-US" sz="1600" i="1" dirty="0"/>
              <a:t> </a:t>
            </a:r>
            <a:r>
              <a:rPr lang="en-US" sz="1600" i="1" dirty="0" err="1"/>
              <a:t>arXiv</a:t>
            </a:r>
            <a:endParaRPr lang="en-US" sz="1600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62097" y="1825824"/>
            <a:ext cx="6858004" cy="4193975"/>
            <a:chOff x="1600194" y="3889787"/>
            <a:chExt cx="6858004" cy="2764410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3936235"/>
              <a:ext cx="6858000" cy="2677849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The Computational Results Do Not Always Match the Analytic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Programs Used: </a:t>
              </a:r>
            </a:p>
            <a:p>
              <a:pPr algn="ctr"/>
              <a:r>
                <a:rPr lang="en-US" sz="1600" dirty="0"/>
                <a:t>2D-CVM_def-pttrns_anlytc-FE-vary-e0-and-e1_2018-12-12.py</a:t>
              </a:r>
            </a:p>
            <a:p>
              <a:pPr algn="ctr"/>
              <a:endParaRPr lang="en-US" sz="1600" dirty="0"/>
            </a:p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Documentation:</a:t>
              </a:r>
              <a:r>
                <a:rPr lang="en-US" sz="1600" dirty="0"/>
                <a:t> </a:t>
              </a:r>
            </a:p>
            <a:p>
              <a:pPr algn="ctr"/>
              <a:r>
                <a:rPr lang="en-US" sz="1600" i="1" dirty="0"/>
                <a:t>To be Completed</a:t>
              </a:r>
            </a:p>
            <a:p>
              <a:pPr algn="ctr"/>
              <a:endParaRPr lang="en-US" sz="1600" dirty="0"/>
            </a:p>
            <a:p>
              <a:pPr algn="ctr"/>
              <a:endParaRPr lang="en-US" sz="1600" dirty="0"/>
            </a:p>
            <a:p>
              <a:pPr algn="ctr"/>
              <a:r>
                <a:rPr lang="en-US" sz="1600" b="1" dirty="0"/>
                <a:t>Repository:</a:t>
              </a:r>
              <a:r>
                <a:rPr lang="en-US" sz="1600" dirty="0"/>
                <a:t> 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hlinkClick r:id="rId3"/>
                </a:rPr>
                <a:t>https://github.com/ajmaren/</a:t>
              </a:r>
              <a:r>
                <a:rPr lang="en-US" sz="1600" b="1" u="sng" dirty="0">
                  <a:hlinkClick r:id="rId3"/>
                </a:rPr>
                <a:t>2-D-CVM-Defined-Pattern-Configurations</a:t>
              </a:r>
              <a:endParaRPr lang="en-US" sz="1600" b="1" u="sng" dirty="0"/>
            </a:p>
            <a:p>
              <a:pPr algn="ctr"/>
              <a:endParaRPr lang="en-US" sz="1600" dirty="0"/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4" y="650379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5" y="3889787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3165643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100584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34112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3820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17348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50876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84404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51460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84988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17932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18516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52044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85572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419100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452628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19684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586740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486156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268224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335280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368808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435864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402336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69976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536448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7056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6035041" y="69087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 rot="10800000">
            <a:off x="536448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0800000">
            <a:off x="46939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 rot="10800000">
            <a:off x="435864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 rot="10800000">
            <a:off x="402336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 rot="10800000">
            <a:off x="30175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10800000">
            <a:off x="167640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10800000">
            <a:off x="13411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 rot="10800000">
            <a:off x="67056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 rot="10800000">
            <a:off x="6035040" y="55270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11734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184404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10058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318516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8498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201168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26822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385572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3" name="Rectangle 182"/>
          <p:cNvSpPr/>
          <p:nvPr/>
        </p:nvSpPr>
        <p:spPr>
          <a:xfrm>
            <a:off x="45262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419100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/>
          <p:nvPr/>
        </p:nvSpPr>
        <p:spPr>
          <a:xfrm>
            <a:off x="368808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43586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40233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/>
        </p:nvSpPr>
        <p:spPr>
          <a:xfrm>
            <a:off x="519684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586740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>
            <a:off x="469392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67056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/>
          <p:nvPr/>
        </p:nvSpPr>
        <p:spPr>
          <a:xfrm>
            <a:off x="6035041" y="13817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/>
        </p:nvSpPr>
        <p:spPr>
          <a:xfrm>
            <a:off x="6202681" y="172719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83820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/>
          <p:nvPr/>
        </p:nvSpPr>
        <p:spPr>
          <a:xfrm>
            <a:off x="150876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/>
        </p:nvSpPr>
        <p:spPr>
          <a:xfrm>
            <a:off x="167640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134112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/>
          <p:nvPr/>
        </p:nvSpPr>
        <p:spPr>
          <a:xfrm>
            <a:off x="21793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/>
        </p:nvSpPr>
        <p:spPr>
          <a:xfrm>
            <a:off x="25146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/>
        </p:nvSpPr>
        <p:spPr>
          <a:xfrm>
            <a:off x="201168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/>
          <p:nvPr/>
        </p:nvSpPr>
        <p:spPr>
          <a:xfrm>
            <a:off x="268224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6" name="Rectangle 215"/>
          <p:cNvSpPr/>
          <p:nvPr/>
        </p:nvSpPr>
        <p:spPr>
          <a:xfrm>
            <a:off x="38557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41910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335280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368808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402336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486156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58674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55321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69392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02920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69976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536448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6035041" y="20726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6202681" y="241807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3820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 rot="10800000">
            <a:off x="553212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 rot="10800000">
            <a:off x="486156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 rot="10800000">
            <a:off x="519684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 rot="10800000">
            <a:off x="419100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 rot="10800000">
            <a:off x="385572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 rot="10800000">
            <a:off x="318516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 rot="10800000">
            <a:off x="284988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 rot="10800000">
            <a:off x="251460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 rot="10800000">
            <a:off x="83820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 rot="10800000">
            <a:off x="117348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 rot="10800000">
            <a:off x="6202680" y="58724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17348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8440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150876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17932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251460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284988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35204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385572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419100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486156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51968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586740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553212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6202681" y="10363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83820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 rot="10800000">
            <a:off x="55321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 rot="10800000">
            <a:off x="452628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 rot="10800000">
            <a:off x="38557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 rot="10800000">
            <a:off x="284988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 rot="10800000">
            <a:off x="21793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 rot="10800000">
            <a:off x="184404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 rot="10800000">
            <a:off x="150876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 rot="10800000">
            <a:off x="117348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 rot="10800000">
            <a:off x="586740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 rot="10800000">
            <a:off x="6202680" y="518159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 rot="10800000">
            <a:off x="53644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 rot="10800000">
            <a:off x="469392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 rot="10800000">
            <a:off x="335280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 rot="10800000">
            <a:off x="36880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 rot="10800000">
            <a:off x="268224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 rot="10800000">
            <a:off x="20116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 rot="10800000">
            <a:off x="234696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 rot="10800000">
            <a:off x="167640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 rot="10800000">
            <a:off x="134112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 rot="10800000">
            <a:off x="67056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 rot="10800000">
            <a:off x="6035040" y="48361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 rot="10800000">
            <a:off x="569976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 rot="10800000">
            <a:off x="486156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 rot="10800000">
            <a:off x="519684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 rot="10800000">
            <a:off x="452628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 rot="10800000">
            <a:off x="385572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 rot="10800000">
            <a:off x="318516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 rot="10800000">
            <a:off x="284988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 rot="10800000">
            <a:off x="251460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 rot="10800000">
            <a:off x="184404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 rot="10800000">
            <a:off x="150876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 rot="10800000">
            <a:off x="83820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 rot="10800000">
            <a:off x="6202680" y="4490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 rot="10800000">
            <a:off x="502920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 rot="10800000">
            <a:off x="43586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 rot="10800000">
            <a:off x="40233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 rot="10800000">
            <a:off x="335280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 rot="10800000">
            <a:off x="36880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 rot="10800000">
            <a:off x="30175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 rot="10800000">
            <a:off x="26822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 rot="10800000">
            <a:off x="23469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 rot="10800000">
            <a:off x="167640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 rot="10800000">
            <a:off x="6705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 rot="10800000">
            <a:off x="10058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 rot="10800000">
            <a:off x="6035040" y="41452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 rot="10800000">
            <a:off x="569976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4" name="Rectangle 343"/>
          <p:cNvSpPr/>
          <p:nvPr/>
        </p:nvSpPr>
        <p:spPr>
          <a:xfrm>
            <a:off x="11734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9" name="Rectangle 348"/>
          <p:cNvSpPr/>
          <p:nvPr/>
        </p:nvSpPr>
        <p:spPr>
          <a:xfrm>
            <a:off x="134112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0" name="Rectangle 349"/>
          <p:cNvSpPr/>
          <p:nvPr/>
        </p:nvSpPr>
        <p:spPr>
          <a:xfrm>
            <a:off x="217932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2" name="Rectangle 351"/>
          <p:cNvSpPr/>
          <p:nvPr/>
        </p:nvSpPr>
        <p:spPr>
          <a:xfrm>
            <a:off x="318516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3" name="Rectangle 352"/>
          <p:cNvSpPr/>
          <p:nvPr/>
        </p:nvSpPr>
        <p:spPr>
          <a:xfrm>
            <a:off x="28498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4" name="Rectangle 353"/>
          <p:cNvSpPr/>
          <p:nvPr/>
        </p:nvSpPr>
        <p:spPr>
          <a:xfrm>
            <a:off x="201168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5" name="Rectangle 354"/>
          <p:cNvSpPr/>
          <p:nvPr/>
        </p:nvSpPr>
        <p:spPr>
          <a:xfrm>
            <a:off x="234696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7" name="Rectangle 356"/>
          <p:cNvSpPr/>
          <p:nvPr/>
        </p:nvSpPr>
        <p:spPr>
          <a:xfrm>
            <a:off x="268224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8" name="Rectangle 357"/>
          <p:cNvSpPr/>
          <p:nvPr/>
        </p:nvSpPr>
        <p:spPr>
          <a:xfrm>
            <a:off x="352044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0" name="Rectangle 359"/>
          <p:cNvSpPr/>
          <p:nvPr/>
        </p:nvSpPr>
        <p:spPr>
          <a:xfrm>
            <a:off x="45262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2" name="Rectangle 361"/>
          <p:cNvSpPr/>
          <p:nvPr/>
        </p:nvSpPr>
        <p:spPr>
          <a:xfrm>
            <a:off x="33528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3" name="Rectangle 362"/>
          <p:cNvSpPr/>
          <p:nvPr/>
        </p:nvSpPr>
        <p:spPr>
          <a:xfrm>
            <a:off x="368808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4" name="Rectangle 363"/>
          <p:cNvSpPr/>
          <p:nvPr/>
        </p:nvSpPr>
        <p:spPr>
          <a:xfrm>
            <a:off x="435864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5" name="Rectangle 364"/>
          <p:cNvSpPr/>
          <p:nvPr/>
        </p:nvSpPr>
        <p:spPr>
          <a:xfrm>
            <a:off x="402336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6" name="Rectangle 365"/>
          <p:cNvSpPr/>
          <p:nvPr/>
        </p:nvSpPr>
        <p:spPr>
          <a:xfrm>
            <a:off x="486156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7" name="Rectangle 366"/>
          <p:cNvSpPr/>
          <p:nvPr/>
        </p:nvSpPr>
        <p:spPr>
          <a:xfrm>
            <a:off x="519684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8" name="Rectangle 367"/>
          <p:cNvSpPr/>
          <p:nvPr/>
        </p:nvSpPr>
        <p:spPr>
          <a:xfrm>
            <a:off x="586740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9" name="Rectangle 368"/>
          <p:cNvSpPr/>
          <p:nvPr/>
        </p:nvSpPr>
        <p:spPr>
          <a:xfrm>
            <a:off x="553212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0" name="Rectangle 369"/>
          <p:cNvSpPr/>
          <p:nvPr/>
        </p:nvSpPr>
        <p:spPr>
          <a:xfrm>
            <a:off x="469392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2" name="Rectangle 371"/>
          <p:cNvSpPr/>
          <p:nvPr/>
        </p:nvSpPr>
        <p:spPr>
          <a:xfrm>
            <a:off x="569976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3" name="Rectangle 372"/>
          <p:cNvSpPr/>
          <p:nvPr/>
        </p:nvSpPr>
        <p:spPr>
          <a:xfrm>
            <a:off x="536448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4" name="Rectangle 373"/>
          <p:cNvSpPr/>
          <p:nvPr/>
        </p:nvSpPr>
        <p:spPr>
          <a:xfrm>
            <a:off x="67056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5" name="Rectangle 374"/>
          <p:cNvSpPr/>
          <p:nvPr/>
        </p:nvSpPr>
        <p:spPr>
          <a:xfrm>
            <a:off x="6035041" y="27635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6" name="Rectangle 375"/>
          <p:cNvSpPr/>
          <p:nvPr/>
        </p:nvSpPr>
        <p:spPr>
          <a:xfrm>
            <a:off x="6202681" y="310895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0" name="Rectangle 379"/>
          <p:cNvSpPr/>
          <p:nvPr/>
        </p:nvSpPr>
        <p:spPr>
          <a:xfrm rot="10800000">
            <a:off x="519684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1" name="Rectangle 380"/>
          <p:cNvSpPr/>
          <p:nvPr/>
        </p:nvSpPr>
        <p:spPr>
          <a:xfrm rot="10800000">
            <a:off x="452628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2" name="Rectangle 381"/>
          <p:cNvSpPr/>
          <p:nvPr/>
        </p:nvSpPr>
        <p:spPr>
          <a:xfrm rot="10800000">
            <a:off x="419100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4" name="Rectangle 383"/>
          <p:cNvSpPr/>
          <p:nvPr/>
        </p:nvSpPr>
        <p:spPr>
          <a:xfrm rot="10800000">
            <a:off x="385572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6" name="Rectangle 385"/>
          <p:cNvSpPr/>
          <p:nvPr/>
        </p:nvSpPr>
        <p:spPr>
          <a:xfrm rot="10800000">
            <a:off x="284988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7" name="Rectangle 386"/>
          <p:cNvSpPr/>
          <p:nvPr/>
        </p:nvSpPr>
        <p:spPr>
          <a:xfrm rot="10800000">
            <a:off x="217932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8" name="Rectangle 387"/>
          <p:cNvSpPr/>
          <p:nvPr/>
        </p:nvSpPr>
        <p:spPr>
          <a:xfrm rot="10800000">
            <a:off x="251460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1" name="Rectangle 390"/>
          <p:cNvSpPr/>
          <p:nvPr/>
        </p:nvSpPr>
        <p:spPr>
          <a:xfrm rot="10800000">
            <a:off x="83820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4" name="Rectangle 393"/>
          <p:cNvSpPr/>
          <p:nvPr/>
        </p:nvSpPr>
        <p:spPr>
          <a:xfrm rot="10800000">
            <a:off x="6202680" y="37998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0" name="Rectangle 429"/>
          <p:cNvSpPr/>
          <p:nvPr/>
        </p:nvSpPr>
        <p:spPr>
          <a:xfrm rot="10800000">
            <a:off x="53644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2" name="Rectangle 431"/>
          <p:cNvSpPr/>
          <p:nvPr/>
        </p:nvSpPr>
        <p:spPr>
          <a:xfrm rot="10800000">
            <a:off x="502920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3" name="Rectangle 432"/>
          <p:cNvSpPr/>
          <p:nvPr/>
        </p:nvSpPr>
        <p:spPr>
          <a:xfrm rot="10800000">
            <a:off x="435864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5" name="Rectangle 434"/>
          <p:cNvSpPr/>
          <p:nvPr/>
        </p:nvSpPr>
        <p:spPr>
          <a:xfrm rot="10800000">
            <a:off x="335280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6" name="Rectangle 435"/>
          <p:cNvSpPr/>
          <p:nvPr/>
        </p:nvSpPr>
        <p:spPr>
          <a:xfrm rot="10800000">
            <a:off x="36880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7" name="Rectangle 436"/>
          <p:cNvSpPr/>
          <p:nvPr/>
        </p:nvSpPr>
        <p:spPr>
          <a:xfrm rot="10800000">
            <a:off x="301752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8" name="Rectangle 437"/>
          <p:cNvSpPr/>
          <p:nvPr/>
        </p:nvSpPr>
        <p:spPr>
          <a:xfrm rot="10800000">
            <a:off x="268224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9" name="Rectangle 438"/>
          <p:cNvSpPr/>
          <p:nvPr/>
        </p:nvSpPr>
        <p:spPr>
          <a:xfrm rot="10800000">
            <a:off x="20116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0" name="Rectangle 439"/>
          <p:cNvSpPr/>
          <p:nvPr/>
        </p:nvSpPr>
        <p:spPr>
          <a:xfrm rot="10800000">
            <a:off x="23469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1" name="Rectangle 440"/>
          <p:cNvSpPr/>
          <p:nvPr/>
        </p:nvSpPr>
        <p:spPr>
          <a:xfrm rot="10800000">
            <a:off x="167640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2" name="Rectangle 441"/>
          <p:cNvSpPr/>
          <p:nvPr/>
        </p:nvSpPr>
        <p:spPr>
          <a:xfrm rot="10800000">
            <a:off x="134112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3" name="Rectangle 442"/>
          <p:cNvSpPr/>
          <p:nvPr/>
        </p:nvSpPr>
        <p:spPr>
          <a:xfrm rot="10800000">
            <a:off x="67056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4" name="Rectangle 443"/>
          <p:cNvSpPr/>
          <p:nvPr/>
        </p:nvSpPr>
        <p:spPr>
          <a:xfrm rot="10800000">
            <a:off x="100584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6" name="Rectangle 445"/>
          <p:cNvSpPr/>
          <p:nvPr/>
        </p:nvSpPr>
        <p:spPr>
          <a:xfrm rot="10800000">
            <a:off x="6035040" y="345439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0" name="Rectangle 389"/>
          <p:cNvSpPr/>
          <p:nvPr/>
        </p:nvSpPr>
        <p:spPr>
          <a:xfrm rot="10800000">
            <a:off x="15087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9" name="Rectangle 388"/>
          <p:cNvSpPr/>
          <p:nvPr/>
        </p:nvSpPr>
        <p:spPr>
          <a:xfrm rot="10800000">
            <a:off x="184404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 rot="10800000">
            <a:off x="13411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 rot="10800000">
            <a:off x="117348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 rot="10800000">
            <a:off x="20116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 rot="10800000">
            <a:off x="217932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 rot="10800000">
            <a:off x="100584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 rot="10800000">
            <a:off x="8382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/>
        </p:nvSpPr>
        <p:spPr>
          <a:xfrm rot="10800000">
            <a:off x="100584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50292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56997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536448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>
            <a:off x="486156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/>
          <p:nvPr/>
        </p:nvSpPr>
        <p:spPr>
          <a:xfrm>
            <a:off x="553212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435864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45262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34696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01168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 rot="10800000">
            <a:off x="201168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 rot="10800000">
            <a:off x="25146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 rot="10800000">
            <a:off x="184404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 rot="10800000">
            <a:off x="234696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 rot="10800000">
            <a:off x="268224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 rot="10800000">
            <a:off x="217932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469392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452628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51968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1" name="Rectangle 370"/>
          <p:cNvSpPr/>
          <p:nvPr/>
        </p:nvSpPr>
        <p:spPr>
          <a:xfrm>
            <a:off x="50292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 rot="10800000">
            <a:off x="452628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8" name="Rectangle 377"/>
          <p:cNvSpPr/>
          <p:nvPr/>
        </p:nvSpPr>
        <p:spPr>
          <a:xfrm rot="10800000">
            <a:off x="553212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 rot="10800000">
            <a:off x="53644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/>
          <p:nvPr/>
        </p:nvSpPr>
        <p:spPr>
          <a:xfrm>
            <a:off x="100584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1" name="Rectangle 200"/>
          <p:cNvSpPr/>
          <p:nvPr/>
        </p:nvSpPr>
        <p:spPr>
          <a:xfrm>
            <a:off x="11734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7" name="Rectangle 346"/>
          <p:cNvSpPr/>
          <p:nvPr/>
        </p:nvSpPr>
        <p:spPr>
          <a:xfrm>
            <a:off x="100584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7" name="Rectangle 376"/>
          <p:cNvSpPr/>
          <p:nvPr/>
        </p:nvSpPr>
        <p:spPr>
          <a:xfrm>
            <a:off x="8382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5" name="Rectangle 444"/>
          <p:cNvSpPr/>
          <p:nvPr/>
        </p:nvSpPr>
        <p:spPr>
          <a:xfrm rot="10800000">
            <a:off x="56997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3" name="Rectangle 392"/>
          <p:cNvSpPr/>
          <p:nvPr/>
        </p:nvSpPr>
        <p:spPr>
          <a:xfrm rot="10800000">
            <a:off x="586740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 rot="10800000">
            <a:off x="553212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 rot="10800000">
            <a:off x="5867402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 rot="10800000">
            <a:off x="569976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 rot="10800000">
            <a:off x="586740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 rot="10800000">
            <a:off x="502920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 rot="10800000">
            <a:off x="486156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 rot="10800000">
            <a:off x="519684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0800000">
            <a:off x="502920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 rot="10800000">
            <a:off x="419100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 rot="10800000">
            <a:off x="435864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 rot="10800000">
            <a:off x="402336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 rot="10800000">
            <a:off x="41910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 rot="10800000">
            <a:off x="368808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9" name="Rectangle 448"/>
          <p:cNvSpPr/>
          <p:nvPr/>
        </p:nvSpPr>
        <p:spPr>
          <a:xfrm>
            <a:off x="553212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 rot="10800000">
            <a:off x="150876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graphicFrame>
        <p:nvGraphicFramePr>
          <p:cNvPr id="450" name="Table 449"/>
          <p:cNvGraphicFramePr>
            <a:graphicFrameLocks noGrp="1"/>
          </p:cNvGraphicFramePr>
          <p:nvPr/>
        </p:nvGraphicFramePr>
        <p:xfrm>
          <a:off x="6705600" y="431800"/>
          <a:ext cx="3268980" cy="5778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4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3</a:t>
                      </a:r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r>
                        <a:rPr lang="en-US" sz="1200" b="1" dirty="0"/>
                        <a:t>A = black;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B = white</a:t>
                      </a:r>
                    </a:p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Counts for EACH row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  <a:p>
                      <a:pPr algn="ctr"/>
                      <a:r>
                        <a:rPr lang="en-US" sz="1400" b="1" dirty="0"/>
                        <a:t> /   \</a:t>
                      </a:r>
                    </a:p>
                    <a:p>
                      <a:pPr algn="ctr"/>
                      <a:r>
                        <a:rPr lang="en-US" sz="1400" b="1" dirty="0"/>
                        <a:t>A      </a:t>
                      </a:r>
                      <a:r>
                        <a:rPr lang="en-US" sz="1400" b="1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400" b="1" baseline="0" dirty="0"/>
                        <a:t> </a:t>
                      </a:r>
                    </a:p>
                    <a:p>
                      <a:pPr algn="ctr"/>
                      <a:r>
                        <a:rPr lang="en-US" sz="1400" b="1" baseline="0" dirty="0"/>
                        <a:t> /   \</a:t>
                      </a:r>
                    </a:p>
                    <a:p>
                      <a:pPr algn="ctr"/>
                      <a:r>
                        <a:rPr lang="en-US" sz="1400" b="1" baseline="0" dirty="0"/>
                        <a:t>A      </a:t>
                      </a:r>
                      <a:r>
                        <a:rPr lang="en-US" sz="1400" b="1" baseline="0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0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1 </a:t>
                      </a:r>
                    </a:p>
                    <a:p>
                      <a:r>
                        <a:rPr lang="en-US" sz="1200" b="1" dirty="0"/>
                        <a:t>Row 14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15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2+3=</a:t>
                      </a:r>
                      <a:r>
                        <a:rPr lang="en-US" sz="1600" b="1" dirty="0"/>
                        <a:t>5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(1+0=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 </a:t>
                      </a:r>
                      <a:r>
                        <a:rPr lang="en-US" sz="1200" b="1" dirty="0"/>
                        <a:t>Row 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13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14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2+3=</a:t>
                      </a:r>
                      <a:r>
                        <a:rPr lang="en-US" sz="1600" b="1" dirty="0"/>
                        <a:t>5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(1+1=</a:t>
                      </a:r>
                      <a:r>
                        <a:rPr lang="en-US" sz="1200" b="1" dirty="0"/>
                        <a:t>2)*2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2 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12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13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3+3=</a:t>
                      </a:r>
                      <a:r>
                        <a:rPr lang="en-US" sz="1600" b="1" dirty="0"/>
                        <a:t>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(1+0=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3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11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3+3=</a:t>
                      </a:r>
                      <a:r>
                        <a:rPr lang="en-US" sz="1600" b="1" dirty="0"/>
                        <a:t>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4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10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4+4=</a:t>
                      </a:r>
                      <a:r>
                        <a:rPr lang="en-US" sz="1600" b="1" dirty="0"/>
                        <a:t>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9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 Row 10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5+4=</a:t>
                      </a:r>
                      <a:r>
                        <a:rPr lang="en-US" sz="1600" b="1" dirty="0"/>
                        <a:t>9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6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7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8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9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1+2=</a:t>
                      </a:r>
                      <a:r>
                        <a:rPr lang="en-US" sz="1600" b="1" dirty="0"/>
                        <a:t>3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(3+0=</a:t>
                      </a:r>
                      <a:r>
                        <a:rPr lang="en-US" sz="1200" b="1" dirty="0"/>
                        <a:t>3)*2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 = 6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7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1+1=</a:t>
                      </a:r>
                      <a:r>
                        <a:rPr lang="en-US" sz="1200" b="1" dirty="0"/>
                        <a:t>2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1+1=</a:t>
                      </a:r>
                      <a:r>
                        <a:rPr lang="en-US" sz="1400" b="1" dirty="0"/>
                        <a:t>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2+2 = </a:t>
                      </a:r>
                      <a:r>
                        <a:rPr lang="en-US" sz="1400" b="1" dirty="0"/>
                        <a:t>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38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Sum x 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88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24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51" name="TextBox 450"/>
          <p:cNvSpPr txBox="1"/>
          <p:nvPr/>
        </p:nvSpPr>
        <p:spPr>
          <a:xfrm>
            <a:off x="6873241" y="0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Configuration Variables </a:t>
            </a:r>
          </a:p>
        </p:txBody>
      </p:sp>
      <p:sp>
        <p:nvSpPr>
          <p:cNvPr id="452" name="TextBox 451"/>
          <p:cNvSpPr txBox="1"/>
          <p:nvPr/>
        </p:nvSpPr>
        <p:spPr>
          <a:xfrm>
            <a:off x="1" y="58724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1" y="552704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14</a:t>
            </a:r>
          </a:p>
        </p:txBody>
      </p:sp>
      <p:sp>
        <p:nvSpPr>
          <p:cNvPr id="454" name="TextBox 453"/>
          <p:cNvSpPr txBox="1"/>
          <p:nvPr/>
        </p:nvSpPr>
        <p:spPr>
          <a:xfrm>
            <a:off x="1" y="518160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13</a:t>
            </a:r>
          </a:p>
        </p:txBody>
      </p:sp>
      <p:sp>
        <p:nvSpPr>
          <p:cNvPr id="455" name="TextBox 454"/>
          <p:cNvSpPr txBox="1"/>
          <p:nvPr/>
        </p:nvSpPr>
        <p:spPr>
          <a:xfrm>
            <a:off x="1" y="483616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12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1" y="449072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11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1" y="41452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10</a:t>
            </a:r>
          </a:p>
        </p:txBody>
      </p:sp>
      <p:sp>
        <p:nvSpPr>
          <p:cNvPr id="458" name="TextBox 457"/>
          <p:cNvSpPr txBox="1"/>
          <p:nvPr/>
        </p:nvSpPr>
        <p:spPr>
          <a:xfrm>
            <a:off x="0" y="37998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9</a:t>
            </a:r>
          </a:p>
        </p:txBody>
      </p:sp>
      <p:sp>
        <p:nvSpPr>
          <p:cNvPr id="459" name="TextBox 458"/>
          <p:cNvSpPr txBox="1"/>
          <p:nvPr/>
        </p:nvSpPr>
        <p:spPr>
          <a:xfrm>
            <a:off x="0" y="34544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8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0" y="31089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7</a:t>
            </a:r>
          </a:p>
        </p:txBody>
      </p:sp>
      <p:sp>
        <p:nvSpPr>
          <p:cNvPr id="462" name="TextBox 461"/>
          <p:cNvSpPr txBox="1"/>
          <p:nvPr/>
        </p:nvSpPr>
        <p:spPr>
          <a:xfrm>
            <a:off x="6454140" y="664972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1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6" name="Group 494"/>
          <p:cNvGrpSpPr/>
          <p:nvPr/>
        </p:nvGrpSpPr>
        <p:grpSpPr>
          <a:xfrm>
            <a:off x="8046722" y="6390635"/>
            <a:ext cx="1740472" cy="669335"/>
            <a:chOff x="7162800" y="5715000"/>
            <a:chExt cx="1582247" cy="590590"/>
          </a:xfrm>
        </p:grpSpPr>
        <p:grpSp>
          <p:nvGrpSpPr>
            <p:cNvPr id="7" name="Group 472"/>
            <p:cNvGrpSpPr/>
            <p:nvPr/>
          </p:nvGrpSpPr>
          <p:grpSpPr>
            <a:xfrm>
              <a:off x="7162800" y="5715000"/>
              <a:ext cx="716887" cy="562789"/>
              <a:chOff x="7494760" y="6019800"/>
              <a:chExt cx="716887" cy="562789"/>
            </a:xfrm>
          </p:grpSpPr>
          <p:sp>
            <p:nvSpPr>
              <p:cNvPr id="463" name="TextBox 462"/>
              <p:cNvSpPr txBox="1"/>
              <p:nvPr/>
            </p:nvSpPr>
            <p:spPr>
              <a:xfrm>
                <a:off x="7696200" y="60198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64" name="TextBox 463"/>
              <p:cNvSpPr txBox="1"/>
              <p:nvPr/>
            </p:nvSpPr>
            <p:spPr>
              <a:xfrm>
                <a:off x="7951960" y="63246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65" name="TextBox 464"/>
              <p:cNvSpPr txBox="1"/>
              <p:nvPr/>
            </p:nvSpPr>
            <p:spPr>
              <a:xfrm>
                <a:off x="7494760" y="63246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cxnSp>
            <p:nvCxnSpPr>
              <p:cNvPr id="467" name="Straight Connector 466"/>
              <p:cNvCxnSpPr/>
              <p:nvPr/>
            </p:nvCxnSpPr>
            <p:spPr>
              <a:xfrm flipH="1">
                <a:off x="7696200" y="6248400"/>
                <a:ext cx="89780" cy="1663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Straight Connector 469"/>
              <p:cNvCxnSpPr/>
              <p:nvPr/>
            </p:nvCxnSpPr>
            <p:spPr>
              <a:xfrm>
                <a:off x="7924800" y="6248400"/>
                <a:ext cx="13882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473"/>
            <p:cNvGrpSpPr/>
            <p:nvPr/>
          </p:nvGrpSpPr>
          <p:grpSpPr>
            <a:xfrm>
              <a:off x="8000998" y="5742807"/>
              <a:ext cx="744049" cy="562783"/>
              <a:chOff x="7418558" y="5715006"/>
              <a:chExt cx="744049" cy="562783"/>
            </a:xfrm>
          </p:grpSpPr>
          <p:sp>
            <p:nvSpPr>
              <p:cNvPr id="475" name="TextBox 474"/>
              <p:cNvSpPr txBox="1"/>
              <p:nvPr/>
            </p:nvSpPr>
            <p:spPr>
              <a:xfrm>
                <a:off x="7696200" y="60198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76" name="TextBox 475"/>
              <p:cNvSpPr txBox="1"/>
              <p:nvPr/>
            </p:nvSpPr>
            <p:spPr>
              <a:xfrm>
                <a:off x="7902920" y="5715006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77" name="TextBox 476"/>
              <p:cNvSpPr txBox="1"/>
              <p:nvPr/>
            </p:nvSpPr>
            <p:spPr>
              <a:xfrm>
                <a:off x="7418558" y="5715006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cxnSp>
            <p:nvCxnSpPr>
              <p:cNvPr id="478" name="Straight Connector 477"/>
              <p:cNvCxnSpPr/>
              <p:nvPr/>
            </p:nvCxnSpPr>
            <p:spPr>
              <a:xfrm flipH="1">
                <a:off x="7875760" y="5943600"/>
                <a:ext cx="89780" cy="1663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9" name="Straight Connector 478"/>
              <p:cNvCxnSpPr/>
              <p:nvPr/>
            </p:nvCxnSpPr>
            <p:spPr>
              <a:xfrm>
                <a:off x="7647160" y="5943600"/>
                <a:ext cx="13882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0" name="TextBox 479"/>
            <p:cNvSpPr txBox="1"/>
            <p:nvPr/>
          </p:nvSpPr>
          <p:spPr>
            <a:xfrm>
              <a:off x="7772398" y="5791205"/>
              <a:ext cx="284460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sp>
        <p:nvSpPr>
          <p:cNvPr id="481" name="TextBox 480"/>
          <p:cNvSpPr txBox="1"/>
          <p:nvPr/>
        </p:nvSpPr>
        <p:spPr>
          <a:xfrm>
            <a:off x="6537960" y="716788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3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9" name="Group 481"/>
          <p:cNvGrpSpPr/>
          <p:nvPr/>
        </p:nvGrpSpPr>
        <p:grpSpPr>
          <a:xfrm>
            <a:off x="8046716" y="6995154"/>
            <a:ext cx="788582" cy="637827"/>
            <a:chOff x="7494754" y="6019800"/>
            <a:chExt cx="716893" cy="562789"/>
          </a:xfrm>
        </p:grpSpPr>
        <p:sp>
          <p:nvSpPr>
            <p:cNvPr id="483" name="TextBox 482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84" name="TextBox 483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85" name="TextBox 484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86" name="Straight Connector 485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487"/>
          <p:cNvGrpSpPr/>
          <p:nvPr/>
        </p:nvGrpSpPr>
        <p:grpSpPr>
          <a:xfrm>
            <a:off x="8968736" y="7026676"/>
            <a:ext cx="818458" cy="637821"/>
            <a:chOff x="7418554" y="5715006"/>
            <a:chExt cx="744053" cy="562783"/>
          </a:xfrm>
        </p:grpSpPr>
        <p:sp>
          <p:nvSpPr>
            <p:cNvPr id="489" name="TextBox 488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90" name="TextBox 489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91" name="TextBox 490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92" name="Straight Connector 491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Connector 492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4" name="TextBox 493"/>
          <p:cNvSpPr txBox="1"/>
          <p:nvPr/>
        </p:nvSpPr>
        <p:spPr>
          <a:xfrm>
            <a:off x="8717280" y="708152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96" name="TextBox 495"/>
          <p:cNvSpPr txBox="1"/>
          <p:nvPr/>
        </p:nvSpPr>
        <p:spPr>
          <a:xfrm>
            <a:off x="83820" y="6649720"/>
            <a:ext cx="321616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i="1" dirty="0"/>
              <a:t>/(2xN) </a:t>
            </a:r>
            <a:r>
              <a:rPr lang="en-US" sz="1800" dirty="0"/>
              <a:t>= 88/(512) = 0.172 </a:t>
            </a:r>
          </a:p>
        </p:txBody>
      </p:sp>
      <p:sp>
        <p:nvSpPr>
          <p:cNvPr id="498" name="TextBox 497"/>
          <p:cNvSpPr txBox="1"/>
          <p:nvPr/>
        </p:nvSpPr>
        <p:spPr>
          <a:xfrm>
            <a:off x="83820" y="7081520"/>
            <a:ext cx="333318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i="1" dirty="0"/>
              <a:t>/(2xN) </a:t>
            </a:r>
            <a:r>
              <a:rPr lang="en-US" sz="1800" dirty="0"/>
              <a:t>= 24/(512) = 0.0469 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0" y="27635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6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0" y="24180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0" y="20726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4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0" y="17272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3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0" y="13817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2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0" y="10363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0" y="6908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0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-83820" y="2"/>
            <a:ext cx="922020" cy="703029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sz="1300" b="1" dirty="0"/>
              <a:t>Row 15*</a:t>
            </a:r>
          </a:p>
          <a:p>
            <a:pPr algn="ctr"/>
            <a:r>
              <a:rPr lang="en-US" sz="1300" b="1" i="1" dirty="0"/>
              <a:t>*wrap-around</a:t>
            </a:r>
          </a:p>
        </p:txBody>
      </p:sp>
      <p:sp>
        <p:nvSpPr>
          <p:cNvPr id="403" name="TextBox 402"/>
          <p:cNvSpPr txBox="1"/>
          <p:nvPr/>
        </p:nvSpPr>
        <p:spPr>
          <a:xfrm>
            <a:off x="3185160" y="664972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1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11" name="Group 472"/>
          <p:cNvGrpSpPr/>
          <p:nvPr/>
        </p:nvGrpSpPr>
        <p:grpSpPr>
          <a:xfrm>
            <a:off x="5699756" y="6304274"/>
            <a:ext cx="788582" cy="637827"/>
            <a:chOff x="7494754" y="6019800"/>
            <a:chExt cx="716893" cy="562789"/>
          </a:xfrm>
        </p:grpSpPr>
        <p:sp>
          <p:nvSpPr>
            <p:cNvPr id="413" name="TextBox 412"/>
            <p:cNvSpPr txBox="1"/>
            <p:nvPr/>
          </p:nvSpPr>
          <p:spPr>
            <a:xfrm>
              <a:off x="7696200" y="60198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4" name="TextBox 413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5" name="TextBox 414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16" name="Straight Connector 415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473"/>
          <p:cNvGrpSpPr/>
          <p:nvPr/>
        </p:nvGrpSpPr>
        <p:grpSpPr>
          <a:xfrm>
            <a:off x="4777736" y="6304288"/>
            <a:ext cx="818458" cy="637821"/>
            <a:chOff x="7418554" y="5715006"/>
            <a:chExt cx="744053" cy="562783"/>
          </a:xfrm>
        </p:grpSpPr>
        <p:sp>
          <p:nvSpPr>
            <p:cNvPr id="408" name="TextBox 407"/>
            <p:cNvSpPr txBox="1"/>
            <p:nvPr/>
          </p:nvSpPr>
          <p:spPr>
            <a:xfrm>
              <a:off x="7696200" y="60198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11" name="Straight Connector 410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7" name="TextBox 406"/>
          <p:cNvSpPr txBox="1"/>
          <p:nvPr/>
        </p:nvSpPr>
        <p:spPr>
          <a:xfrm>
            <a:off x="5448300" y="647700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18" name="TextBox 417"/>
          <p:cNvSpPr txBox="1"/>
          <p:nvPr/>
        </p:nvSpPr>
        <p:spPr>
          <a:xfrm>
            <a:off x="3268980" y="716788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3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13" name="Group 418"/>
          <p:cNvGrpSpPr/>
          <p:nvPr/>
        </p:nvGrpSpPr>
        <p:grpSpPr>
          <a:xfrm>
            <a:off x="5699756" y="6995154"/>
            <a:ext cx="788582" cy="637827"/>
            <a:chOff x="7494754" y="6019800"/>
            <a:chExt cx="716893" cy="562789"/>
          </a:xfrm>
        </p:grpSpPr>
        <p:sp>
          <p:nvSpPr>
            <p:cNvPr id="420" name="TextBox 419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23" name="Straight Connector 422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424"/>
          <p:cNvGrpSpPr/>
          <p:nvPr/>
        </p:nvGrpSpPr>
        <p:grpSpPr>
          <a:xfrm>
            <a:off x="4861556" y="6995168"/>
            <a:ext cx="818458" cy="637821"/>
            <a:chOff x="7418554" y="5715006"/>
            <a:chExt cx="744053" cy="562783"/>
          </a:xfrm>
        </p:grpSpPr>
        <p:sp>
          <p:nvSpPr>
            <p:cNvPr id="426" name="TextBox 425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27" name="TextBox 426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28" name="TextBox 427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29" name="Straight Connector 428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8" name="TextBox 447"/>
          <p:cNvSpPr txBox="1"/>
          <p:nvPr/>
        </p:nvSpPr>
        <p:spPr>
          <a:xfrm>
            <a:off x="5448300" y="708152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61" name="TextBox 460"/>
          <p:cNvSpPr txBox="1"/>
          <p:nvPr/>
        </p:nvSpPr>
        <p:spPr>
          <a:xfrm>
            <a:off x="3306273" y="6304281"/>
            <a:ext cx="1440298" cy="3490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600" b="1" dirty="0"/>
              <a:t>For Rows </a:t>
            </a:r>
            <a:r>
              <a:rPr lang="en-US" sz="1600" b="1" i="1" dirty="0"/>
              <a:t>0 .. 7</a:t>
            </a:r>
            <a:endParaRPr lang="en-US" sz="1600" b="1" dirty="0"/>
          </a:p>
        </p:txBody>
      </p:sp>
      <p:sp>
        <p:nvSpPr>
          <p:cNvPr id="466" name="TextBox 465"/>
          <p:cNvSpPr txBox="1"/>
          <p:nvPr/>
        </p:nvSpPr>
        <p:spPr>
          <a:xfrm>
            <a:off x="6454140" y="6304281"/>
            <a:ext cx="1990129" cy="3490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600" b="1" dirty="0"/>
              <a:t>For Rows </a:t>
            </a:r>
            <a:r>
              <a:rPr lang="en-US" sz="1600" b="1" i="1" dirty="0"/>
              <a:t>14 .. 8 &amp; 15</a:t>
            </a:r>
            <a:endParaRPr lang="en-US" sz="1600" b="1" dirty="0"/>
          </a:p>
        </p:txBody>
      </p:sp>
      <p:sp>
        <p:nvSpPr>
          <p:cNvPr id="392" name="Rectangle 391"/>
          <p:cNvSpPr/>
          <p:nvPr/>
        </p:nvSpPr>
        <p:spPr>
          <a:xfrm rot="10800000">
            <a:off x="117348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 rot="10800000">
            <a:off x="352044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 rot="10800000">
            <a:off x="352044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 rot="10800000">
            <a:off x="301752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 rot="10800000">
            <a:off x="335280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 rot="10800000">
            <a:off x="3200400" y="5181600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 rot="10800000">
            <a:off x="46939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 rot="10800000">
            <a:off x="352044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/>
          <p:nvPr/>
        </p:nvSpPr>
        <p:spPr>
          <a:xfrm>
            <a:off x="18440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301752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502920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18516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134112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/>
        </p:nvSpPr>
        <p:spPr>
          <a:xfrm>
            <a:off x="16764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150876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23469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301752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33528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352044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251460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217932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234696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3" name="Rectangle 212"/>
          <p:cNvSpPr/>
          <p:nvPr/>
        </p:nvSpPr>
        <p:spPr>
          <a:xfrm>
            <a:off x="301752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0" name="Rectangle 209"/>
          <p:cNvSpPr/>
          <p:nvPr/>
        </p:nvSpPr>
        <p:spPr>
          <a:xfrm>
            <a:off x="28498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318516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/>
          <p:nvPr/>
        </p:nvSpPr>
        <p:spPr>
          <a:xfrm>
            <a:off x="35204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8" name="Rectangle 347"/>
          <p:cNvSpPr/>
          <p:nvPr/>
        </p:nvSpPr>
        <p:spPr>
          <a:xfrm>
            <a:off x="16764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6" name="Rectangle 355"/>
          <p:cNvSpPr/>
          <p:nvPr/>
        </p:nvSpPr>
        <p:spPr>
          <a:xfrm>
            <a:off x="301752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5" name="Rectangle 344"/>
          <p:cNvSpPr/>
          <p:nvPr/>
        </p:nvSpPr>
        <p:spPr>
          <a:xfrm>
            <a:off x="184404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1" name="Rectangle 350"/>
          <p:cNvSpPr/>
          <p:nvPr/>
        </p:nvSpPr>
        <p:spPr>
          <a:xfrm>
            <a:off x="25146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9" name="Rectangle 358"/>
          <p:cNvSpPr/>
          <p:nvPr/>
        </p:nvSpPr>
        <p:spPr>
          <a:xfrm>
            <a:off x="385572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1" name="Rectangle 360"/>
          <p:cNvSpPr/>
          <p:nvPr/>
        </p:nvSpPr>
        <p:spPr>
          <a:xfrm>
            <a:off x="41910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4" name="Rectangle 433"/>
          <p:cNvSpPr/>
          <p:nvPr/>
        </p:nvSpPr>
        <p:spPr>
          <a:xfrm rot="10800000">
            <a:off x="40233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1" name="Rectangle 430"/>
          <p:cNvSpPr/>
          <p:nvPr/>
        </p:nvSpPr>
        <p:spPr>
          <a:xfrm rot="10800000">
            <a:off x="469392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/>
        </p:nvSpPr>
        <p:spPr>
          <a:xfrm rot="10800000">
            <a:off x="31851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3" name="Rectangle 382"/>
          <p:cNvSpPr/>
          <p:nvPr/>
        </p:nvSpPr>
        <p:spPr>
          <a:xfrm rot="10800000">
            <a:off x="352044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9" name="Rectangle 378"/>
          <p:cNvSpPr/>
          <p:nvPr/>
        </p:nvSpPr>
        <p:spPr>
          <a:xfrm rot="10800000">
            <a:off x="48615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6" name="Rectangle 345"/>
          <p:cNvSpPr/>
          <p:nvPr/>
        </p:nvSpPr>
        <p:spPr>
          <a:xfrm>
            <a:off x="150876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0B6932-0D0C-46F5-9456-6A0302F279C1}"/>
              </a:ext>
            </a:extLst>
          </p:cNvPr>
          <p:cNvSpPr txBox="1"/>
          <p:nvPr/>
        </p:nvSpPr>
        <p:spPr>
          <a:xfrm>
            <a:off x="2514599" y="11668"/>
            <a:ext cx="255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 Scale-Free-Like Pattern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 l="30500" t="64197" r="45500" b="14000"/>
          <a:stretch>
            <a:fillRect/>
          </a:stretch>
        </p:blipFill>
        <p:spPr bwMode="auto">
          <a:xfrm>
            <a:off x="670560" y="2331720"/>
            <a:ext cx="7627620" cy="535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2608" y="-141698"/>
            <a:ext cx="9983560" cy="826152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pPr algn="ctr"/>
            <a:r>
              <a:rPr lang="en-US" sz="2700" b="1" dirty="0"/>
              <a:t>Configuration Variables and Analytic Results</a:t>
            </a:r>
          </a:p>
          <a:p>
            <a:pPr algn="ctr"/>
            <a:r>
              <a:rPr lang="en-US" i="1" dirty="0"/>
              <a:t>x1= 0.50</a:t>
            </a:r>
            <a:r>
              <a:rPr lang="en-US" dirty="0"/>
              <a:t>, </a:t>
            </a:r>
            <a:r>
              <a:rPr lang="en-US" i="1" dirty="0"/>
              <a:t>h = 0.8 to 1.8 </a:t>
            </a:r>
            <a:r>
              <a:rPr lang="en-US" sz="1400" i="1" dirty="0"/>
              <a:t>Note added 2019/07/19: This may be a result for the 1-D case; divergence at h = 2.414 &amp; </a:t>
            </a:r>
            <a:r>
              <a:rPr lang="en-US" sz="1400" i="1"/>
              <a:t>0.415 for 2D</a:t>
            </a:r>
            <a:endParaRPr lang="en-US" sz="1400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29500" t="29333" r="18000" b="58667"/>
          <a:stretch>
            <a:fillRect/>
          </a:stretch>
        </p:blipFill>
        <p:spPr bwMode="auto">
          <a:xfrm>
            <a:off x="419100" y="786667"/>
            <a:ext cx="8801100" cy="1554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77168" y="0"/>
            <a:ext cx="6540886" cy="826152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pPr algn="ctr"/>
            <a:r>
              <a:rPr lang="en-US" sz="2700" b="1" dirty="0"/>
              <a:t>Configuration Variables and Analytic Results</a:t>
            </a:r>
          </a:p>
          <a:p>
            <a:pPr algn="ctr"/>
            <a:r>
              <a:rPr lang="en-US" i="1" dirty="0"/>
              <a:t>x1= 0.50</a:t>
            </a:r>
            <a:r>
              <a:rPr lang="en-US" dirty="0"/>
              <a:t>, </a:t>
            </a:r>
            <a:r>
              <a:rPr lang="en-US" i="1" dirty="0"/>
              <a:t>h = 0.8 to 1.8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30500" t="27333" r="18000" b="40000"/>
          <a:stretch>
            <a:fillRect/>
          </a:stretch>
        </p:blipFill>
        <p:spPr bwMode="auto">
          <a:xfrm>
            <a:off x="167641" y="863600"/>
            <a:ext cx="9690618" cy="474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598420" y="2936240"/>
            <a:ext cx="2766060" cy="26771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06AE95F-35A6-4C62-8D34-92000DC7B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9500" t="29333" r="18000" b="58667"/>
          <a:stretch>
            <a:fillRect/>
          </a:stretch>
        </p:blipFill>
        <p:spPr bwMode="auto">
          <a:xfrm>
            <a:off x="304800" y="5867400"/>
            <a:ext cx="8801100" cy="1554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2DA59B3-7F2A-43B2-BEE4-F395C3D3A416}"/>
              </a:ext>
            </a:extLst>
          </p:cNvPr>
          <p:cNvSpPr/>
          <p:nvPr/>
        </p:nvSpPr>
        <p:spPr>
          <a:xfrm>
            <a:off x="562858" y="6670564"/>
            <a:ext cx="8543041" cy="6858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49549" y="172720"/>
            <a:ext cx="5996122" cy="826152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pPr algn="ctr"/>
            <a:r>
              <a:rPr lang="en-US" sz="2700" b="1" dirty="0"/>
              <a:t>Experimental Results</a:t>
            </a:r>
          </a:p>
          <a:p>
            <a:pPr algn="ctr"/>
            <a:r>
              <a:rPr lang="en-US" i="1" dirty="0"/>
              <a:t>x= 0.50 (so h0 = 0)</a:t>
            </a:r>
            <a:r>
              <a:rPr lang="en-US" dirty="0"/>
              <a:t>, </a:t>
            </a:r>
            <a:r>
              <a:rPr lang="en-US" i="1" dirty="0"/>
              <a:t>h1 = h = 0.8 .. 1.8</a:t>
            </a:r>
            <a:r>
              <a:rPr lang="en-US" dirty="0"/>
              <a:t>, and </a:t>
            </a:r>
            <a:r>
              <a:rPr lang="en-US" i="1" dirty="0"/>
              <a:t>step size = 0.1 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30000" t="43333" r="27500" b="24667"/>
          <a:stretch>
            <a:fillRect/>
          </a:stretch>
        </p:blipFill>
        <p:spPr bwMode="auto">
          <a:xfrm>
            <a:off x="94298" y="1036320"/>
            <a:ext cx="9796463" cy="5699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0000" t="46667" r="31000" b="11333"/>
          <a:stretch>
            <a:fillRect/>
          </a:stretch>
        </p:blipFill>
        <p:spPr bwMode="auto">
          <a:xfrm>
            <a:off x="754381" y="1222327"/>
            <a:ext cx="7871097" cy="6550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434924" y="172720"/>
            <a:ext cx="3225363" cy="826152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pPr algn="ctr"/>
            <a:r>
              <a:rPr lang="en-US" sz="2700" b="1" dirty="0"/>
              <a:t>Experimental Results</a:t>
            </a:r>
          </a:p>
          <a:p>
            <a:pPr algn="ctr"/>
            <a:r>
              <a:rPr lang="en-US" i="1" dirty="0"/>
              <a:t>x1= 0.50</a:t>
            </a:r>
            <a:r>
              <a:rPr lang="en-US" dirty="0"/>
              <a:t>, </a:t>
            </a:r>
            <a:r>
              <a:rPr lang="en-US" i="1" dirty="0"/>
              <a:t>h = 0.8 to 1.8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89698" y="172720"/>
            <a:ext cx="7715823" cy="826152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pPr algn="ctr"/>
            <a:r>
              <a:rPr lang="en-US" sz="2700" b="1" dirty="0"/>
              <a:t>Configuration Variables and Thermodynamic Results</a:t>
            </a:r>
          </a:p>
          <a:p>
            <a:pPr algn="ctr"/>
            <a:r>
              <a:rPr lang="en-US" i="1" dirty="0"/>
              <a:t>x1= 0.50</a:t>
            </a:r>
            <a:r>
              <a:rPr lang="en-US" dirty="0"/>
              <a:t>, </a:t>
            </a:r>
            <a:r>
              <a:rPr lang="en-US" i="1" dirty="0"/>
              <a:t>h = 0.8 to 1.8</a:t>
            </a:r>
          </a:p>
        </p:txBody>
      </p:sp>
      <p:grpSp>
        <p:nvGrpSpPr>
          <p:cNvPr id="2" name="Group 18"/>
          <p:cNvGrpSpPr/>
          <p:nvPr/>
        </p:nvGrpSpPr>
        <p:grpSpPr>
          <a:xfrm>
            <a:off x="6957060" y="1122680"/>
            <a:ext cx="3017520" cy="3281680"/>
            <a:chOff x="6324600" y="1905000"/>
            <a:chExt cx="2743200" cy="28956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6477000" y="2286000"/>
              <a:ext cx="533400" cy="0"/>
            </a:xfrm>
            <a:prstGeom prst="line">
              <a:avLst/>
            </a:prstGeom>
            <a:ln w="38100">
              <a:solidFill>
                <a:srgbClr val="33CC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ounded Rectangle 6"/>
            <p:cNvSpPr/>
            <p:nvPr/>
          </p:nvSpPr>
          <p:spPr>
            <a:xfrm>
              <a:off x="6324600" y="1905000"/>
              <a:ext cx="2667000" cy="28956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239000" y="2743200"/>
              <a:ext cx="867370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y</a:t>
              </a:r>
              <a:r>
                <a:rPr lang="en-US" i="1" baseline="-25000" dirty="0"/>
                <a:t>2</a:t>
              </a:r>
              <a:r>
                <a:rPr lang="en-US" i="1" dirty="0"/>
                <a:t> – 0.8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6477000" y="2895600"/>
              <a:ext cx="533400" cy="0"/>
            </a:xfrm>
            <a:prstGeom prst="line">
              <a:avLst/>
            </a:prstGeom>
            <a:ln w="38100">
              <a:solidFill>
                <a:srgbClr val="339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171127" y="2048470"/>
              <a:ext cx="189667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delta =</a:t>
              </a:r>
            </a:p>
            <a:p>
              <a:r>
                <a:rPr lang="en-US" i="1" dirty="0"/>
                <a:t>2y</a:t>
              </a:r>
              <a:r>
                <a:rPr lang="en-US" i="1" baseline="-25000" dirty="0"/>
                <a:t>2</a:t>
              </a:r>
              <a:r>
                <a:rPr lang="en-US" i="1" dirty="0"/>
                <a:t> – y</a:t>
              </a:r>
              <a:r>
                <a:rPr lang="en-US" i="1" baseline="-25000" dirty="0"/>
                <a:t>1</a:t>
              </a:r>
              <a:r>
                <a:rPr lang="en-US" i="1" dirty="0"/>
                <a:t> – y</a:t>
              </a:r>
              <a:r>
                <a:rPr lang="en-US" i="1" baseline="-25000" dirty="0"/>
                <a:t>3</a:t>
              </a:r>
              <a:r>
                <a:rPr lang="en-US" i="1" dirty="0"/>
                <a:t> – 0.5 </a:t>
              </a:r>
            </a:p>
            <a:p>
              <a:endParaRPr lang="en-US" dirty="0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6477000" y="3962400"/>
              <a:ext cx="5334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7239000" y="3745468"/>
              <a:ext cx="1318602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/>
                <a:t>neg</a:t>
              </a:r>
              <a:r>
                <a:rPr lang="en-US" i="1" dirty="0"/>
                <a:t>-entropy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6477000" y="3429000"/>
              <a:ext cx="533400" cy="0"/>
            </a:xfrm>
            <a:prstGeom prst="line">
              <a:avLst/>
            </a:prstGeom>
            <a:ln w="38100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7239000" y="3200400"/>
              <a:ext cx="1506590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enthalpy – 0.5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6477000" y="4495800"/>
              <a:ext cx="5334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7239000" y="4278868"/>
              <a:ext cx="1238976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free energy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957060" y="4404360"/>
            <a:ext cx="2933700" cy="1674305"/>
          </a:xfrm>
          <a:prstGeom prst="rect">
            <a:avLst/>
          </a:prstGeom>
          <a:noFill/>
        </p:spPr>
        <p:txBody>
          <a:bodyPr wrap="square" lIns="101882" tIns="50941" rIns="101882" bIns="50941" rtlCol="0">
            <a:spAutoFit/>
          </a:bodyPr>
          <a:lstStyle/>
          <a:p>
            <a:r>
              <a:rPr lang="en-US" i="1" dirty="0"/>
              <a:t>y</a:t>
            </a:r>
            <a:r>
              <a:rPr lang="en-US" i="1" baseline="-25000" dirty="0"/>
              <a:t>2</a:t>
            </a:r>
            <a:r>
              <a:rPr lang="en-US" dirty="0"/>
              <a:t>, </a:t>
            </a:r>
            <a:r>
              <a:rPr lang="en-US" i="1" dirty="0"/>
              <a:t>delta</a:t>
            </a:r>
            <a:r>
              <a:rPr lang="en-US" dirty="0"/>
              <a:t>, and </a:t>
            </a:r>
            <a:r>
              <a:rPr lang="en-US" i="1" dirty="0"/>
              <a:t>enthalpy</a:t>
            </a:r>
            <a:r>
              <a:rPr lang="en-US" dirty="0"/>
              <a:t> all have scalars subtracted to bring them into the same visual field as </a:t>
            </a:r>
            <a:r>
              <a:rPr lang="en-US" i="1" dirty="0"/>
              <a:t>entropy</a:t>
            </a:r>
            <a:r>
              <a:rPr lang="en-US" dirty="0"/>
              <a:t> and </a:t>
            </a:r>
            <a:r>
              <a:rPr lang="en-US" i="1" dirty="0"/>
              <a:t>free energy</a:t>
            </a:r>
            <a:r>
              <a:rPr lang="en-US" dirty="0"/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68980" y="5712984"/>
            <a:ext cx="991118" cy="418576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r>
              <a:rPr lang="en-US" i="1" dirty="0"/>
              <a:t>h-value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 cstate="print"/>
          <a:srcRect l="30558" t="67080" r="45993" b="11333"/>
          <a:stretch>
            <a:fillRect/>
          </a:stretch>
        </p:blipFill>
        <p:spPr bwMode="auto">
          <a:xfrm>
            <a:off x="167640" y="1122681"/>
            <a:ext cx="6555303" cy="466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62097" y="1764270"/>
            <a:ext cx="6858004" cy="3570208"/>
            <a:chOff x="1600194" y="3840310"/>
            <a:chExt cx="6858004" cy="2869702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3840310"/>
              <a:ext cx="6858000" cy="2869702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Experimental Series #1:</a:t>
              </a: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Extreme Rich Club; </a:t>
              </a:r>
              <a:r>
                <a:rPr lang="en-US" sz="2400" i="1" dirty="0">
                  <a:latin typeface="Britannic Bold" pitchFamily="34" charset="0"/>
                </a:rPr>
                <a:t>x</a:t>
              </a:r>
              <a:r>
                <a:rPr lang="en-US" sz="2400" i="1" baseline="-25000" dirty="0">
                  <a:latin typeface="Britannic Bold" pitchFamily="34" charset="0"/>
                </a:rPr>
                <a:t>1</a:t>
              </a:r>
              <a:r>
                <a:rPr lang="en-US" sz="2400" i="1" dirty="0">
                  <a:latin typeface="Britannic Bold" pitchFamily="34" charset="0"/>
                </a:rPr>
                <a:t> = x</a:t>
              </a:r>
              <a:r>
                <a:rPr lang="en-US" sz="2400" i="1" baseline="-25000" dirty="0">
                  <a:latin typeface="Britannic Bold" pitchFamily="34" charset="0"/>
                </a:rPr>
                <a:t>2</a:t>
              </a:r>
              <a:r>
                <a:rPr lang="en-US" sz="2400" i="1" dirty="0">
                  <a:latin typeface="Britannic Bold" pitchFamily="34" charset="0"/>
                </a:rPr>
                <a:t> = 0.5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Programs Used: </a:t>
              </a:r>
            </a:p>
            <a:p>
              <a:pPr algn="ctr"/>
              <a:r>
                <a:rPr lang="en-US" sz="1600" dirty="0"/>
                <a:t>2D-CVM_def-pttrns_anlytc-FE-vary-e0-and-e1_2018-12-12.py</a:t>
              </a:r>
            </a:p>
            <a:p>
              <a:pPr algn="ctr"/>
              <a:r>
                <a:rPr lang="en-US" sz="1600" dirty="0"/>
                <a:t>2D-CVM_def-pttrns_anlytc-FE-vary-e0-and-e1_v1pt1_2018-12-29.py</a:t>
              </a:r>
            </a:p>
            <a:p>
              <a:pPr algn="ctr"/>
              <a:r>
                <a:rPr lang="en-US" sz="1600" dirty="0"/>
                <a:t>2D-CVM_def-pttrns_anlytc-FE-vary-e0-and-e1_v1pt3_2018-12-29.py</a:t>
              </a:r>
            </a:p>
            <a:p>
              <a:pPr algn="ctr"/>
              <a:endParaRPr lang="en-US" sz="1600" dirty="0"/>
            </a:p>
            <a:p>
              <a:pPr algn="ctr"/>
              <a:r>
                <a:rPr lang="en-US" sz="1600" b="1" dirty="0"/>
                <a:t>Repository (Private): 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hlinkClick r:id="rId3"/>
                </a:rPr>
                <a:t>https://github.com/ajmaren/</a:t>
              </a:r>
              <a:r>
                <a:rPr lang="en-US" sz="1600" b="1" u="sng" dirty="0">
                  <a:hlinkClick r:id="rId3"/>
                </a:rPr>
                <a:t>2-D-CVM-Defined-Pattern-Configurations</a:t>
              </a:r>
              <a:endParaRPr lang="en-US" sz="1600" b="1" u="sng" dirty="0"/>
            </a:p>
            <a:p>
              <a:pPr algn="ctr"/>
              <a:endParaRPr lang="en-US" sz="1600" dirty="0"/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4" y="650379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5" y="3889787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17757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848A2AC-A748-4991-A8A4-BE82A1EB2B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30" t="31818" r="18182" b="15971"/>
          <a:stretch/>
        </p:blipFill>
        <p:spPr>
          <a:xfrm>
            <a:off x="342900" y="473886"/>
            <a:ext cx="5029610" cy="68413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491323-E465-4BF0-BA52-A73AFF72B4C5}"/>
              </a:ext>
            </a:extLst>
          </p:cNvPr>
          <p:cNvSpPr txBox="1"/>
          <p:nvPr/>
        </p:nvSpPr>
        <p:spPr>
          <a:xfrm>
            <a:off x="1168543" y="104598"/>
            <a:ext cx="772131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b="1" i="1" dirty="0"/>
              <a:t>For Reference: An Extreme Rich Club-Like Composition: Code Validation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562C3B-7045-4C7F-9E05-1B0D36533028}"/>
              </a:ext>
            </a:extLst>
          </p:cNvPr>
          <p:cNvSpPr txBox="1"/>
          <p:nvPr/>
        </p:nvSpPr>
        <p:spPr>
          <a:xfrm>
            <a:off x="304800" y="7281330"/>
            <a:ext cx="5603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Program: 2D-CVM_defined-patterns_analytic-solution_2017-12-08_rev_2018-11-22.py</a:t>
            </a:r>
          </a:p>
          <a:p>
            <a:r>
              <a:rPr lang="en-US" sz="1200" dirty="0"/>
              <a:t>Run Date: 11/23/2018     Private GitHub: </a:t>
            </a:r>
            <a:r>
              <a:rPr lang="en-US" sz="1200" b="1" u="sng" dirty="0">
                <a:hlinkClick r:id="rId3"/>
              </a:rPr>
              <a:t>2-D-CVM-Random-Pattern-Configurations</a:t>
            </a:r>
            <a:endParaRPr lang="en-US" sz="1200" b="1" dirty="0"/>
          </a:p>
          <a:p>
            <a:endParaRPr lang="en-US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7DD2A9-89FB-4E83-A28F-B7F0D358C336}"/>
              </a:ext>
            </a:extLst>
          </p:cNvPr>
          <p:cNvSpPr/>
          <p:nvPr/>
        </p:nvSpPr>
        <p:spPr>
          <a:xfrm>
            <a:off x="914400" y="4495800"/>
            <a:ext cx="1752600" cy="2286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AB54EC-DBD2-48A9-A9F6-B864F90F5E71}"/>
              </a:ext>
            </a:extLst>
          </p:cNvPr>
          <p:cNvSpPr/>
          <p:nvPr/>
        </p:nvSpPr>
        <p:spPr>
          <a:xfrm>
            <a:off x="914400" y="4800600"/>
            <a:ext cx="1752600" cy="2286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CDA7FD-2F83-44E4-9C92-F75EBFE8F1B1}"/>
              </a:ext>
            </a:extLst>
          </p:cNvPr>
          <p:cNvSpPr txBox="1"/>
          <p:nvPr/>
        </p:nvSpPr>
        <p:spPr>
          <a:xfrm>
            <a:off x="6172200" y="4343400"/>
            <a:ext cx="3450208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i="1" dirty="0"/>
              <a:t>/(2xN) </a:t>
            </a:r>
            <a:r>
              <a:rPr lang="en-US" sz="1800" dirty="0"/>
              <a:t>= 214/(512) = 0.4180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2E3760-1242-42DF-B4F7-92F924F40523}"/>
              </a:ext>
            </a:extLst>
          </p:cNvPr>
          <p:cNvSpPr txBox="1"/>
          <p:nvPr/>
        </p:nvSpPr>
        <p:spPr>
          <a:xfrm>
            <a:off x="6172200" y="4724400"/>
            <a:ext cx="333318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i="1" dirty="0"/>
              <a:t>/(2xN) </a:t>
            </a:r>
            <a:r>
              <a:rPr lang="en-US" sz="1800" dirty="0"/>
              <a:t>= 10/(512) = 0.0195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E59CD9A-F44B-4712-AF38-5A851A9E74E6}"/>
              </a:ext>
            </a:extLst>
          </p:cNvPr>
          <p:cNvSpPr/>
          <p:nvPr/>
        </p:nvSpPr>
        <p:spPr>
          <a:xfrm flipH="1">
            <a:off x="4419600" y="4419600"/>
            <a:ext cx="1635580" cy="303664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F2971C8-1378-48ED-ADFD-3027903A3AF2}"/>
              </a:ext>
            </a:extLst>
          </p:cNvPr>
          <p:cNvSpPr/>
          <p:nvPr/>
        </p:nvSpPr>
        <p:spPr>
          <a:xfrm flipH="1">
            <a:off x="4419600" y="4813952"/>
            <a:ext cx="1635580" cy="303664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849D77-C7B2-4431-9D59-39BE2EC08270}"/>
              </a:ext>
            </a:extLst>
          </p:cNvPr>
          <p:cNvSpPr txBox="1"/>
          <p:nvPr/>
        </p:nvSpPr>
        <p:spPr>
          <a:xfrm>
            <a:off x="6253269" y="5117616"/>
            <a:ext cx="321402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Hand-counted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and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values: </a:t>
            </a:r>
          </a:p>
          <a:p>
            <a:pPr algn="ctr"/>
            <a:r>
              <a:rPr lang="en-US" sz="1800" i="1" dirty="0"/>
              <a:t>Code validation step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168C0-464C-4F7D-9E3B-27130B29B21C}"/>
              </a:ext>
            </a:extLst>
          </p:cNvPr>
          <p:cNvSpPr txBox="1"/>
          <p:nvPr/>
        </p:nvSpPr>
        <p:spPr>
          <a:xfrm>
            <a:off x="5924978" y="5871742"/>
            <a:ext cx="3870601" cy="17543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Approximate </a:t>
            </a:r>
            <a:r>
              <a:rPr lang="en-US" sz="1800" i="1" dirty="0"/>
              <a:t>h-value</a:t>
            </a:r>
            <a:r>
              <a:rPr lang="en-US" sz="1800" dirty="0"/>
              <a:t>: 1.65</a:t>
            </a:r>
          </a:p>
          <a:p>
            <a:pPr algn="ctr"/>
            <a:r>
              <a:rPr lang="en-US" sz="1800" b="1" i="1" dirty="0"/>
              <a:t>NOTE: </a:t>
            </a:r>
            <a:r>
              <a:rPr lang="en-US" sz="1800" dirty="0"/>
              <a:t>Hand-crafted pattern has equal values for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&amp; </a:t>
            </a:r>
            <a:r>
              <a:rPr lang="en-US" sz="1800" i="1" dirty="0"/>
              <a:t>z</a:t>
            </a:r>
            <a:r>
              <a:rPr lang="en-US" sz="1800" i="1" baseline="-25000" dirty="0"/>
              <a:t>6</a:t>
            </a:r>
            <a:r>
              <a:rPr lang="en-US" sz="1800" dirty="0"/>
              <a:t>, etc., so the </a:t>
            </a:r>
            <a:r>
              <a:rPr lang="en-US" sz="1800" i="1" dirty="0"/>
              <a:t>h-value</a:t>
            </a:r>
            <a:r>
              <a:rPr lang="en-US" sz="1800" dirty="0"/>
              <a:t> corresponds to the hand-counts. </a:t>
            </a:r>
            <a:r>
              <a:rPr lang="en-US" sz="1800" b="1" i="1" dirty="0"/>
              <a:t>However:</a:t>
            </a:r>
            <a:r>
              <a:rPr lang="en-US" sz="1800" dirty="0"/>
              <a:t> the analytic solution diverges as </a:t>
            </a:r>
            <a:r>
              <a:rPr lang="en-US" sz="1800" i="1" dirty="0"/>
              <a:t>h</a:t>
            </a:r>
            <a:r>
              <a:rPr lang="en-US" sz="1800" dirty="0"/>
              <a:t> gets larger.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4CD342D-AFBB-4C6C-9E3B-72498098F8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67"/>
          <a:stretch/>
        </p:blipFill>
        <p:spPr>
          <a:xfrm>
            <a:off x="5924978" y="440016"/>
            <a:ext cx="3676222" cy="384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75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8E6D61-1774-4D5C-B72B-7F353F4E6E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15" t="42928" r="18182" b="6566"/>
          <a:stretch/>
        </p:blipFill>
        <p:spPr>
          <a:xfrm>
            <a:off x="5139477" y="954995"/>
            <a:ext cx="4815840" cy="60198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2B85306-A918-4BA9-80D8-622CEA88D80F}"/>
              </a:ext>
            </a:extLst>
          </p:cNvPr>
          <p:cNvGrpSpPr/>
          <p:nvPr/>
        </p:nvGrpSpPr>
        <p:grpSpPr>
          <a:xfrm>
            <a:off x="0" y="954995"/>
            <a:ext cx="5179828" cy="6019800"/>
            <a:chOff x="-381000" y="2438565"/>
            <a:chExt cx="5179828" cy="60198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1644821-4B71-40E4-8FAC-6104929147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515" t="34848" r="20454" b="21717"/>
            <a:stretch/>
          </p:blipFill>
          <p:spPr>
            <a:xfrm>
              <a:off x="-381000" y="2438565"/>
              <a:ext cx="5179828" cy="6019800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448CE4A-3644-4754-88F0-228513344A42}"/>
                </a:ext>
              </a:extLst>
            </p:cNvPr>
            <p:cNvGrpSpPr/>
            <p:nvPr/>
          </p:nvGrpSpPr>
          <p:grpSpPr>
            <a:xfrm>
              <a:off x="3352800" y="3276600"/>
              <a:ext cx="1348303" cy="3674893"/>
              <a:chOff x="271402" y="2089835"/>
              <a:chExt cx="1348303" cy="3674893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76CDAE-8C29-48F7-9D24-7D4124D9E1DC}"/>
                  </a:ext>
                </a:extLst>
              </p:cNvPr>
              <p:cNvSpPr txBox="1"/>
              <p:nvPr/>
            </p:nvSpPr>
            <p:spPr>
              <a:xfrm>
                <a:off x="602470" y="4446449"/>
                <a:ext cx="100059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y</a:t>
                </a:r>
                <a:r>
                  <a:rPr lang="en-US" sz="1600" b="1" i="1" baseline="-25000" dirty="0"/>
                  <a:t>2 </a:t>
                </a:r>
                <a:r>
                  <a:rPr lang="en-US" sz="1600" b="1" i="1" dirty="0"/>
                  <a:t>= 0.047</a:t>
                </a:r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033A83B-7BEB-4C4D-90CC-BC8A8C8AC369}"/>
                  </a:ext>
                </a:extLst>
              </p:cNvPr>
              <p:cNvSpPr/>
              <p:nvPr/>
            </p:nvSpPr>
            <p:spPr>
              <a:xfrm>
                <a:off x="271402" y="2089835"/>
                <a:ext cx="1341893" cy="367489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Diamond 5">
                <a:extLst>
                  <a:ext uri="{FF2B5EF4-FFF2-40B4-BE49-F238E27FC236}">
                    <a16:creationId xmlns:a16="http://schemas.microsoft.com/office/drawing/2014/main" id="{B04E80A8-ABD8-4126-859D-913C5B1E9F7C}"/>
                  </a:ext>
                </a:extLst>
              </p:cNvPr>
              <p:cNvSpPr/>
              <p:nvPr/>
            </p:nvSpPr>
            <p:spPr>
              <a:xfrm>
                <a:off x="396515" y="4501054"/>
                <a:ext cx="198120" cy="290899"/>
              </a:xfrm>
              <a:prstGeom prst="diamond">
                <a:avLst/>
              </a:prstGeom>
              <a:solidFill>
                <a:srgbClr val="FF00FF"/>
              </a:solidFill>
              <a:ln>
                <a:solidFill>
                  <a:srgbClr val="CC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60A036-D9F2-43ED-A260-B97E5099DF18}"/>
                  </a:ext>
                </a:extLst>
              </p:cNvPr>
              <p:cNvSpPr txBox="1"/>
              <p:nvPr/>
            </p:nvSpPr>
            <p:spPr>
              <a:xfrm>
                <a:off x="359968" y="3513005"/>
                <a:ext cx="12315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For h = 1.65:</a:t>
                </a:r>
              </a:p>
            </p:txBody>
          </p:sp>
          <p:sp>
            <p:nvSpPr>
              <p:cNvPr id="8" name="Diamond 7">
                <a:extLst>
                  <a:ext uri="{FF2B5EF4-FFF2-40B4-BE49-F238E27FC236}">
                    <a16:creationId xmlns:a16="http://schemas.microsoft.com/office/drawing/2014/main" id="{5A5E9B9C-0CC6-4A5B-9FD0-A9A3ADBEF29F}"/>
                  </a:ext>
                </a:extLst>
              </p:cNvPr>
              <p:cNvSpPr/>
              <p:nvPr/>
            </p:nvSpPr>
            <p:spPr>
              <a:xfrm>
                <a:off x="398756" y="5269177"/>
                <a:ext cx="228600" cy="304800"/>
              </a:xfrm>
              <a:prstGeom prst="diamond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Diamond 8">
                <a:extLst>
                  <a:ext uri="{FF2B5EF4-FFF2-40B4-BE49-F238E27FC236}">
                    <a16:creationId xmlns:a16="http://schemas.microsoft.com/office/drawing/2014/main" id="{30EEE416-D4A8-4B60-B43D-DCCC01D7B256}"/>
                  </a:ext>
                </a:extLst>
              </p:cNvPr>
              <p:cNvSpPr/>
              <p:nvPr/>
            </p:nvSpPr>
            <p:spPr>
              <a:xfrm>
                <a:off x="396515" y="4868153"/>
                <a:ext cx="228600" cy="304800"/>
              </a:xfrm>
              <a:prstGeom prst="diamond">
                <a:avLst/>
              </a:prstGeom>
              <a:solidFill>
                <a:srgbClr val="00CC00"/>
              </a:solidFill>
              <a:ln>
                <a:solidFill>
                  <a:srgbClr val="3399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176B91-FD29-46B9-BD18-F7418AC15BD4}"/>
                  </a:ext>
                </a:extLst>
              </p:cNvPr>
              <p:cNvSpPr txBox="1"/>
              <p:nvPr/>
            </p:nvSpPr>
            <p:spPr>
              <a:xfrm>
                <a:off x="605586" y="4830988"/>
                <a:ext cx="9861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z</a:t>
                </a:r>
                <a:r>
                  <a:rPr lang="en-US" sz="1600" b="1" i="1" baseline="-25000" dirty="0"/>
                  <a:t>1 </a:t>
                </a:r>
                <a:r>
                  <a:rPr lang="en-US" sz="1600" b="1" i="1" dirty="0"/>
                  <a:t>= 0.418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68A9EF-5BB9-450D-9F6E-2EA0595B4D96}"/>
                  </a:ext>
                </a:extLst>
              </p:cNvPr>
              <p:cNvSpPr txBox="1"/>
              <p:nvPr/>
            </p:nvSpPr>
            <p:spPr>
              <a:xfrm>
                <a:off x="633538" y="5217179"/>
                <a:ext cx="9861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z</a:t>
                </a:r>
                <a:r>
                  <a:rPr lang="en-US" sz="1600" b="1" i="1" baseline="-25000" dirty="0"/>
                  <a:t>3 </a:t>
                </a:r>
                <a:r>
                  <a:rPr lang="en-US" sz="1600" b="1" i="1" dirty="0"/>
                  <a:t>= 0.020</a:t>
                </a: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AD56496F-A15E-46CD-B486-93A89883E9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686" b="10929"/>
              <a:stretch/>
            </p:blipFill>
            <p:spPr>
              <a:xfrm>
                <a:off x="435556" y="2124953"/>
                <a:ext cx="1029368" cy="1077002"/>
              </a:xfrm>
              <a:prstGeom prst="rect">
                <a:avLst/>
              </a:prstGeom>
            </p:spPr>
          </p:pic>
          <p:sp>
            <p:nvSpPr>
              <p:cNvPr id="13" name="Diamond 12">
                <a:extLst>
                  <a:ext uri="{FF2B5EF4-FFF2-40B4-BE49-F238E27FC236}">
                    <a16:creationId xmlns:a16="http://schemas.microsoft.com/office/drawing/2014/main" id="{5C81CDC2-2DA7-4685-AA14-4C84CB8F7620}"/>
                  </a:ext>
                </a:extLst>
              </p:cNvPr>
              <p:cNvSpPr/>
              <p:nvPr/>
            </p:nvSpPr>
            <p:spPr>
              <a:xfrm>
                <a:off x="395315" y="4120054"/>
                <a:ext cx="198120" cy="290899"/>
              </a:xfrm>
              <a:prstGeom prst="diamond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15DF2E8-497B-401D-BBDA-B432F4406453}"/>
                      </a:ext>
                    </a:extLst>
                  </p:cNvPr>
                  <p:cNvSpPr txBox="1"/>
                  <p:nvPr/>
                </p:nvSpPr>
                <p:spPr>
                  <a:xfrm>
                    <a:off x="510401" y="3804172"/>
                    <a:ext cx="915753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𝛆</m:t>
                            </m:r>
                          </m:e>
                          <m:sub>
                            <m:r>
                              <a:rPr lang="en-US" sz="16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a14:m>
                    <a:r>
                      <a:rPr lang="en-US" sz="1600" b="1" dirty="0"/>
                      <a:t>= 0.250</a:t>
                    </a: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15DF2E8-497B-401D-BBDA-B432F44064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0401" y="3804172"/>
                    <a:ext cx="915753" cy="24622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24390" r="-10000" b="-4878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5B782907-2107-4ECA-8E2E-3D8B96C9A201}"/>
                      </a:ext>
                    </a:extLst>
                  </p:cNvPr>
                  <p:cNvSpPr txBox="1"/>
                  <p:nvPr/>
                </p:nvSpPr>
                <p:spPr>
                  <a:xfrm>
                    <a:off x="444072" y="3267953"/>
                    <a:ext cx="915753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𝛆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a14:m>
                    <a:r>
                      <a:rPr lang="en-US" sz="1600" b="1" dirty="0"/>
                      <a:t>= 0.0</a:t>
                    </a:r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5B782907-2107-4ECA-8E2E-3D8B96C9A2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072" y="3267953"/>
                    <a:ext cx="915753" cy="24622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24390" b="-4878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7587A75-11A3-4D7F-95B3-E74BEC2B6B83}"/>
                  </a:ext>
                </a:extLst>
              </p:cNvPr>
              <p:cNvSpPr txBox="1"/>
              <p:nvPr/>
            </p:nvSpPr>
            <p:spPr>
              <a:xfrm>
                <a:off x="593435" y="4084137"/>
                <a:ext cx="9989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x</a:t>
                </a:r>
                <a:r>
                  <a:rPr lang="en-US" sz="1600" b="1" i="1" baseline="-25000" dirty="0"/>
                  <a:t>1 </a:t>
                </a:r>
                <a:r>
                  <a:rPr lang="en-US" sz="1600" b="1" i="1" dirty="0"/>
                  <a:t>= 0.500</a:t>
                </a: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3DE7FA4-7412-4CB9-864E-3F1DAB0B99F3}"/>
              </a:ext>
            </a:extLst>
          </p:cNvPr>
          <p:cNvSpPr txBox="1"/>
          <p:nvPr/>
        </p:nvSpPr>
        <p:spPr>
          <a:xfrm>
            <a:off x="2057400" y="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Illustration of Grid Computation for the</a:t>
            </a:r>
          </a:p>
          <a:p>
            <a:pPr algn="ctr"/>
            <a:r>
              <a:rPr lang="en-US" sz="2400" b="1" i="1" dirty="0"/>
              <a:t>First Rich Club Pattern</a:t>
            </a:r>
            <a:r>
              <a:rPr lang="en-US" sz="2400" b="1" dirty="0"/>
              <a:t>:  </a:t>
            </a:r>
            <a:r>
              <a:rPr lang="en-US" sz="2400" b="1" i="1" dirty="0"/>
              <a:t>x1_target = 0.50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8F48816-82C5-40E4-945B-B5E56A047B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4265" y="3298221"/>
            <a:ext cx="4691052" cy="40505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54C9217-89B2-45C6-A796-E76F7C36C51E}"/>
              </a:ext>
            </a:extLst>
          </p:cNvPr>
          <p:cNvSpPr txBox="1"/>
          <p:nvPr/>
        </p:nvSpPr>
        <p:spPr>
          <a:xfrm>
            <a:off x="626195" y="7083878"/>
            <a:ext cx="88060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Note: We can continue to decrease the FE by increasing interaction enthalpy parameter eps1; it linearly increases the negative value of the interaction enthalpy. However, it doesn’t SOLVE for a FE minimum.</a:t>
            </a:r>
          </a:p>
        </p:txBody>
      </p:sp>
    </p:spTree>
    <p:extLst>
      <p:ext uri="{BB962C8B-B14F-4D97-AF65-F5344CB8AC3E}">
        <p14:creationId xmlns:p14="http://schemas.microsoft.com/office/powerpoint/2010/main" val="552218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371598" y="1962829"/>
            <a:ext cx="7315200" cy="1723549"/>
            <a:chOff x="1409699" y="4199319"/>
            <a:chExt cx="7315200" cy="1723549"/>
          </a:xfrm>
        </p:grpSpPr>
        <p:sp>
          <p:nvSpPr>
            <p:cNvPr id="9" name="TextBox 8"/>
            <p:cNvSpPr txBox="1"/>
            <p:nvPr/>
          </p:nvSpPr>
          <p:spPr>
            <a:xfrm>
              <a:off x="1409699" y="4199319"/>
              <a:ext cx="7315200" cy="1723549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Illustration of Two Different Grid Patterns </a:t>
              </a: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in the 2-D CVM – Recapitulate Previous Results</a:t>
              </a:r>
            </a:p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r>
                <a:rPr lang="en-US" sz="2400" i="1" dirty="0">
                  <a:latin typeface="Britannic Bold" pitchFamily="34" charset="0"/>
                </a:rPr>
                <a:t>Note: Approximate; Counts only Horizontal Triplets</a:t>
              </a:r>
              <a:endParaRPr lang="en-US" sz="2400" i="1" dirty="0"/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09703" y="5757579"/>
              <a:ext cx="7315195" cy="160434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09699" y="4208529"/>
              <a:ext cx="7315199" cy="160434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3557A5D-F222-47F7-8C9D-119524EA2300}"/>
              </a:ext>
            </a:extLst>
          </p:cNvPr>
          <p:cNvSpPr txBox="1"/>
          <p:nvPr/>
        </p:nvSpPr>
        <p:spPr>
          <a:xfrm>
            <a:off x="1468365" y="3920765"/>
            <a:ext cx="71216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Illustrates two different grid patterns, both for the case where </a:t>
            </a:r>
            <a:r>
              <a:rPr lang="en-US" i="1" dirty="0"/>
              <a:t>epsilon0 = 0</a:t>
            </a:r>
            <a:r>
              <a:rPr lang="en-US" dirty="0"/>
              <a:t>; meaning 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i="1" dirty="0"/>
              <a:t> = x</a:t>
            </a:r>
            <a:r>
              <a:rPr lang="en-US" i="1" baseline="-25000" dirty="0"/>
              <a:t>2</a:t>
            </a:r>
            <a:r>
              <a:rPr lang="en-US" i="1" dirty="0"/>
              <a:t> = 0.5</a:t>
            </a:r>
            <a:r>
              <a:rPr lang="en-US" dirty="0"/>
              <a:t>, or equiprobable distribution among the two states; the two patterns have different </a:t>
            </a:r>
            <a:r>
              <a:rPr lang="en-US" i="1" dirty="0"/>
              <a:t>h-values</a:t>
            </a:r>
            <a:r>
              <a:rPr lang="en-US" dirty="0"/>
              <a:t>: </a:t>
            </a:r>
          </a:p>
          <a:p>
            <a:pPr marL="851838" lvl="1" indent="-342900">
              <a:buFont typeface="Arial" panose="020B0604020202020204" pitchFamily="34" charset="0"/>
              <a:buChar char="•"/>
            </a:pPr>
            <a:r>
              <a:rPr lang="en-US" dirty="0"/>
              <a:t>Scale-free-like pattern, and</a:t>
            </a:r>
          </a:p>
          <a:p>
            <a:pPr marL="851838" lvl="1" indent="-342900">
              <a:buFont typeface="Arial" panose="020B0604020202020204" pitchFamily="34" charset="0"/>
              <a:buChar char="•"/>
            </a:pPr>
            <a:r>
              <a:rPr lang="en-US" dirty="0"/>
              <a:t>Rich club-like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Counts </a:t>
            </a:r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and </a:t>
            </a:r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(triplet) configuration variables in each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Validates that the computer code produces the same results as manual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Counts the </a:t>
            </a:r>
            <a:r>
              <a:rPr lang="en-US" b="1" i="1" dirty="0"/>
              <a:t>horizontal triplets only </a:t>
            </a:r>
            <a:r>
              <a:rPr lang="en-US" dirty="0"/>
              <a:t>– </a:t>
            </a:r>
            <a:r>
              <a:rPr lang="en-US" i="1" u="sng" dirty="0"/>
              <a:t>approximation</a:t>
            </a:r>
            <a:r>
              <a:rPr lang="en-US" dirty="0"/>
              <a:t> of total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3DDC55-4070-4A1E-A52E-1ED7372A60E3}"/>
              </a:ext>
            </a:extLst>
          </p:cNvPr>
          <p:cNvSpPr txBox="1"/>
          <p:nvPr/>
        </p:nvSpPr>
        <p:spPr>
          <a:xfrm>
            <a:off x="1902494" y="845448"/>
            <a:ext cx="6253405" cy="1000187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pPr algn="ctr"/>
            <a:r>
              <a:rPr lang="en-US" sz="2500" b="1" dirty="0"/>
              <a:t>Where We Left Off (in the Previous </a:t>
            </a:r>
            <a:r>
              <a:rPr lang="en-US" sz="2500" b="1" dirty="0" err="1"/>
              <a:t>Slidedeck</a:t>
            </a:r>
            <a:r>
              <a:rPr lang="en-US" sz="2500" b="1" dirty="0"/>
              <a:t>)</a:t>
            </a:r>
          </a:p>
          <a:p>
            <a:pPr algn="ctr"/>
            <a:r>
              <a:rPr lang="en-US" sz="1600" b="1" dirty="0"/>
              <a:t>GitHub: </a:t>
            </a:r>
            <a:r>
              <a:rPr lang="en-US" sz="1800" u="sng" dirty="0" err="1">
                <a:hlinkClick r:id="rId4"/>
              </a:rPr>
              <a:t>ajmaren</a:t>
            </a:r>
            <a:r>
              <a:rPr lang="en-US" sz="1800" dirty="0"/>
              <a:t>/</a:t>
            </a:r>
            <a:r>
              <a:rPr lang="en-US" sz="1800" b="1" dirty="0">
                <a:hlinkClick r:id="rId5"/>
              </a:rPr>
              <a:t>2D-Cluster-Variation-Method</a:t>
            </a:r>
            <a:endParaRPr lang="en-US" sz="1600" b="1" dirty="0"/>
          </a:p>
          <a:p>
            <a:pPr algn="ctr"/>
            <a:r>
              <a:rPr lang="en-US" sz="1600" b="1" dirty="0"/>
              <a:t>2D-CVM_Expts-vary-eps0-and-eps1_2018-12-29.pptx </a:t>
            </a:r>
            <a:endParaRPr lang="en-US" sz="1600" b="1" i="1" u="sng" dirty="0"/>
          </a:p>
        </p:txBody>
      </p:sp>
    </p:spTree>
    <p:extLst>
      <p:ext uri="{BB962C8B-B14F-4D97-AF65-F5344CB8AC3E}">
        <p14:creationId xmlns:p14="http://schemas.microsoft.com/office/powerpoint/2010/main" val="268881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155B09-6A0E-4CE8-A073-92A2282046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15" t="47980" r="18182" b="17677"/>
          <a:stretch/>
        </p:blipFill>
        <p:spPr>
          <a:xfrm>
            <a:off x="1524000" y="914400"/>
            <a:ext cx="7620000" cy="647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C96793-178D-4641-9EA7-96B7D1F89FE1}"/>
              </a:ext>
            </a:extLst>
          </p:cNvPr>
          <p:cNvSpPr txBox="1"/>
          <p:nvPr/>
        </p:nvSpPr>
        <p:spPr>
          <a:xfrm>
            <a:off x="4614823" y="228600"/>
            <a:ext cx="828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Trial 1</a:t>
            </a:r>
          </a:p>
        </p:txBody>
      </p:sp>
    </p:spTree>
    <p:extLst>
      <p:ext uri="{BB962C8B-B14F-4D97-AF65-F5344CB8AC3E}">
        <p14:creationId xmlns:p14="http://schemas.microsoft.com/office/powerpoint/2010/main" val="42620597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C96793-178D-4641-9EA7-96B7D1F89FE1}"/>
              </a:ext>
            </a:extLst>
          </p:cNvPr>
          <p:cNvSpPr txBox="1"/>
          <p:nvPr/>
        </p:nvSpPr>
        <p:spPr>
          <a:xfrm>
            <a:off x="4614823" y="228600"/>
            <a:ext cx="828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Trial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04779A-3C53-4D1B-940B-6FC2EC2CEE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15" t="34848" r="18182" b="31296"/>
          <a:stretch/>
        </p:blipFill>
        <p:spPr>
          <a:xfrm>
            <a:off x="1219200" y="762000"/>
            <a:ext cx="8229600" cy="689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355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C96793-178D-4641-9EA7-96B7D1F89FE1}"/>
              </a:ext>
            </a:extLst>
          </p:cNvPr>
          <p:cNvSpPr txBox="1"/>
          <p:nvPr/>
        </p:nvSpPr>
        <p:spPr>
          <a:xfrm>
            <a:off x="4614823" y="228600"/>
            <a:ext cx="828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Trial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0B8421-181F-4FCC-A558-BC7474F5A7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15" t="31818" r="18939" b="37879"/>
          <a:stretch/>
        </p:blipFill>
        <p:spPr>
          <a:xfrm>
            <a:off x="919123" y="914400"/>
            <a:ext cx="8220153" cy="6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68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898122-800A-4114-8D60-C75C1A7254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57" t="38889" r="28031" b="39899"/>
          <a:stretch/>
        </p:blipFill>
        <p:spPr>
          <a:xfrm>
            <a:off x="118165" y="1292087"/>
            <a:ext cx="4775200" cy="358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08F482-C61A-4639-AD08-8C89324101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57" t="60101" r="28031" b="17677"/>
          <a:stretch/>
        </p:blipFill>
        <p:spPr>
          <a:xfrm>
            <a:off x="5155097" y="1295400"/>
            <a:ext cx="4752109" cy="3733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F91BCE-8FEC-4EE8-87CD-44D9A4D11B2B}"/>
              </a:ext>
            </a:extLst>
          </p:cNvPr>
          <p:cNvSpPr txBox="1"/>
          <p:nvPr/>
        </p:nvSpPr>
        <p:spPr>
          <a:xfrm>
            <a:off x="1868411" y="838200"/>
            <a:ext cx="127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Initial Grid</a:t>
            </a:r>
          </a:p>
          <a:p>
            <a:pPr algn="ctr"/>
            <a:r>
              <a:rPr lang="en-US" sz="1600" i="1" dirty="0"/>
              <a:t>(Pattern 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4CF18A-61A3-4AC6-889A-D4E882A64205}"/>
              </a:ext>
            </a:extLst>
          </p:cNvPr>
          <p:cNvSpPr txBox="1"/>
          <p:nvPr/>
        </p:nvSpPr>
        <p:spPr>
          <a:xfrm>
            <a:off x="6184692" y="801469"/>
            <a:ext cx="2914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Resulting Grid </a:t>
            </a:r>
          </a:p>
          <a:p>
            <a:pPr algn="ctr"/>
            <a:r>
              <a:rPr lang="en-US" sz="1600" i="1" dirty="0"/>
              <a:t>(after 100 FE minimization steps)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787EE1-9E68-4AB0-9CC0-EF484DC619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52" t="56061" r="22728" b="24747"/>
          <a:stretch/>
        </p:blipFill>
        <p:spPr>
          <a:xfrm>
            <a:off x="228599" y="4966252"/>
            <a:ext cx="4926497" cy="2725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297B30-E527-4F30-ABF2-C0DEA19FB5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351" t="63875" r="23484" b="16667"/>
          <a:stretch/>
        </p:blipFill>
        <p:spPr>
          <a:xfrm>
            <a:off x="5257800" y="5029200"/>
            <a:ext cx="4699228" cy="27251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232573-64E7-44AB-8331-21F8A4D8C5D9}"/>
              </a:ext>
            </a:extLst>
          </p:cNvPr>
          <p:cNvSpPr txBox="1"/>
          <p:nvPr/>
        </p:nvSpPr>
        <p:spPr>
          <a:xfrm>
            <a:off x="1593227" y="32690"/>
            <a:ext cx="6871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Energy Minimization Yields More Random / Diverse Pattern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DC34CB-D3F1-4190-AB40-C14204ADE670}"/>
              </a:ext>
            </a:extLst>
          </p:cNvPr>
          <p:cNvSpPr/>
          <p:nvPr/>
        </p:nvSpPr>
        <p:spPr>
          <a:xfrm>
            <a:off x="551860" y="7001612"/>
            <a:ext cx="2591259" cy="6446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B187ED-B18A-4C78-A66F-196EAEE10C2D}"/>
              </a:ext>
            </a:extLst>
          </p:cNvPr>
          <p:cNvSpPr/>
          <p:nvPr/>
        </p:nvSpPr>
        <p:spPr>
          <a:xfrm>
            <a:off x="5562600" y="7029036"/>
            <a:ext cx="2591259" cy="6446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018C87-478F-4437-AB08-0691E3E50085}"/>
              </a:ext>
            </a:extLst>
          </p:cNvPr>
          <p:cNvSpPr txBox="1"/>
          <p:nvPr/>
        </p:nvSpPr>
        <p:spPr>
          <a:xfrm>
            <a:off x="-81847" y="322326"/>
            <a:ext cx="10222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To push towards the extreme separation of </a:t>
            </a:r>
            <a:r>
              <a:rPr lang="en-US" sz="1400" b="1" dirty="0"/>
              <a:t>A</a:t>
            </a:r>
            <a:r>
              <a:rPr lang="en-US" sz="1400" dirty="0"/>
              <a:t> and </a:t>
            </a:r>
            <a:r>
              <a:rPr lang="en-US" sz="1400" b="1" dirty="0"/>
              <a:t>B</a:t>
            </a:r>
            <a:r>
              <a:rPr lang="en-US" sz="1400" dirty="0"/>
              <a:t> nodes (on / off) shown in the Initial Grid, we set h = 2.0 (instead of previous h = 1.65). </a:t>
            </a:r>
          </a:p>
          <a:p>
            <a:pPr algn="ctr"/>
            <a:r>
              <a:rPr lang="en-US" sz="1400" dirty="0"/>
              <a:t>There was still a lot of pattern change, resulting from the free energy minimization process.</a:t>
            </a:r>
          </a:p>
        </p:txBody>
      </p:sp>
    </p:spTree>
    <p:extLst>
      <p:ext uri="{BB962C8B-B14F-4D97-AF65-F5344CB8AC3E}">
        <p14:creationId xmlns:p14="http://schemas.microsoft.com/office/powerpoint/2010/main" val="2187202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F91BCE-8FEC-4EE8-87CD-44D9A4D11B2B}"/>
              </a:ext>
            </a:extLst>
          </p:cNvPr>
          <p:cNvSpPr txBox="1"/>
          <p:nvPr/>
        </p:nvSpPr>
        <p:spPr>
          <a:xfrm>
            <a:off x="1048576" y="609600"/>
            <a:ext cx="2914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Trial 2</a:t>
            </a:r>
          </a:p>
          <a:p>
            <a:pPr algn="ctr"/>
            <a:r>
              <a:rPr lang="en-US" sz="1600" i="1" dirty="0"/>
              <a:t>(after 100 FE minimization steps)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4CF18A-61A3-4AC6-889A-D4E882A64205}"/>
              </a:ext>
            </a:extLst>
          </p:cNvPr>
          <p:cNvSpPr txBox="1"/>
          <p:nvPr/>
        </p:nvSpPr>
        <p:spPr>
          <a:xfrm>
            <a:off x="6184691" y="609600"/>
            <a:ext cx="2914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Trial 3</a:t>
            </a:r>
          </a:p>
          <a:p>
            <a:pPr algn="ctr"/>
            <a:r>
              <a:rPr lang="en-US" sz="1600" i="1" dirty="0"/>
              <a:t>(after 100 FE minimization steps)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32573-64E7-44AB-8331-21F8A4D8C5D9}"/>
              </a:ext>
            </a:extLst>
          </p:cNvPr>
          <p:cNvSpPr txBox="1"/>
          <p:nvPr/>
        </p:nvSpPr>
        <p:spPr>
          <a:xfrm>
            <a:off x="1593227" y="60774"/>
            <a:ext cx="6871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Energy Minimization Yields More Random / Diverse Pattern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051795-7C0C-4070-B3F8-81EE1C40BB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52" t="34848" r="28030" b="42929"/>
          <a:stretch/>
        </p:blipFill>
        <p:spPr>
          <a:xfrm>
            <a:off x="207549" y="1249161"/>
            <a:ext cx="4756380" cy="38262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AAA444-97ED-477D-B3A5-EF1A1CE282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007" t="68182" r="23231" b="12626"/>
          <a:stretch/>
        </p:blipFill>
        <p:spPr>
          <a:xfrm>
            <a:off x="207549" y="5083864"/>
            <a:ext cx="4586129" cy="25623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670945-37D3-4D66-8A10-D7BC3C1CBA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649" t="54040" r="28287" b="23738"/>
          <a:stretch/>
        </p:blipFill>
        <p:spPr>
          <a:xfrm>
            <a:off x="4954290" y="1143000"/>
            <a:ext cx="5104110" cy="403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54D187-0D32-41EB-A756-2B9505D7D7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753" t="71212" r="23485" b="8703"/>
          <a:stretch/>
        </p:blipFill>
        <p:spPr>
          <a:xfrm>
            <a:off x="5164493" y="5087177"/>
            <a:ext cx="4597832" cy="268853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B187ED-B18A-4C78-A66F-196EAEE10C2D}"/>
              </a:ext>
            </a:extLst>
          </p:cNvPr>
          <p:cNvSpPr/>
          <p:nvPr/>
        </p:nvSpPr>
        <p:spPr>
          <a:xfrm>
            <a:off x="5562600" y="7127764"/>
            <a:ext cx="2591259" cy="6446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DC34CB-D3F1-4190-AB40-C14204ADE670}"/>
              </a:ext>
            </a:extLst>
          </p:cNvPr>
          <p:cNvSpPr/>
          <p:nvPr/>
        </p:nvSpPr>
        <p:spPr>
          <a:xfrm>
            <a:off x="551860" y="7051564"/>
            <a:ext cx="2591259" cy="6446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7044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extBox 447"/>
          <p:cNvSpPr txBox="1"/>
          <p:nvPr/>
        </p:nvSpPr>
        <p:spPr>
          <a:xfrm>
            <a:off x="6754748" y="1184364"/>
            <a:ext cx="3394872" cy="841529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b="1" i="1" dirty="0"/>
              <a:t>A Rich Club-Like Composition: </a:t>
            </a:r>
          </a:p>
          <a:p>
            <a:pPr algn="ctr"/>
            <a:r>
              <a:rPr lang="en-US" sz="1400" dirty="0"/>
              <a:t>= 128 “A” (all connected)</a:t>
            </a:r>
          </a:p>
          <a:p>
            <a:pPr algn="ctr"/>
            <a:r>
              <a:rPr lang="en-US" sz="1400" dirty="0"/>
              <a:t>and 128 “B” (connected)</a:t>
            </a:r>
          </a:p>
        </p:txBody>
      </p:sp>
      <p:sp>
        <p:nvSpPr>
          <p:cNvPr id="402" name="TextBox 401"/>
          <p:cNvSpPr txBox="1"/>
          <p:nvPr/>
        </p:nvSpPr>
        <p:spPr>
          <a:xfrm>
            <a:off x="7019509" y="4448902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Configuration Variables </a:t>
            </a:r>
          </a:p>
        </p:txBody>
      </p:sp>
      <p:grpSp>
        <p:nvGrpSpPr>
          <p:cNvPr id="6" name="Group 421"/>
          <p:cNvGrpSpPr/>
          <p:nvPr/>
        </p:nvGrpSpPr>
        <p:grpSpPr>
          <a:xfrm>
            <a:off x="586742" y="1366520"/>
            <a:ext cx="5867401" cy="5872480"/>
            <a:chOff x="685799" y="533400"/>
            <a:chExt cx="5334001" cy="5181600"/>
          </a:xfrm>
        </p:grpSpPr>
        <p:sp>
          <p:nvSpPr>
            <p:cNvPr id="35" name="Rectangle 34"/>
            <p:cNvSpPr/>
            <p:nvPr/>
          </p:nvSpPr>
          <p:spPr>
            <a:xfrm>
              <a:off x="8382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1430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4478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7526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362200" y="533400"/>
              <a:ext cx="304800" cy="304800"/>
            </a:xfrm>
            <a:prstGeom prst="rect">
              <a:avLst/>
            </a:prstGeom>
            <a:blipFill>
              <a:blip r:embed="rId4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667000" y="533400"/>
              <a:ext cx="304800" cy="304800"/>
            </a:xfrm>
            <a:prstGeom prst="rect">
              <a:avLst/>
            </a:prstGeom>
            <a:blipFill>
              <a:blip r:embed="rId4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0574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971800" y="533400"/>
              <a:ext cx="304800" cy="304800"/>
            </a:xfrm>
            <a:prstGeom prst="rect">
              <a:avLst/>
            </a:prstGeom>
            <a:blipFill>
              <a:blip r:embed="rId4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276600" y="533400"/>
              <a:ext cx="304800" cy="304800"/>
            </a:xfrm>
            <a:prstGeom prst="rect">
              <a:avLst/>
            </a:prstGeom>
            <a:blipFill>
              <a:blip r:embed="rId4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3581400" y="533400"/>
              <a:ext cx="304800" cy="304800"/>
            </a:xfrm>
            <a:prstGeom prst="rect">
              <a:avLst/>
            </a:prstGeom>
            <a:blipFill>
              <a:blip r:embed="rId4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3886200" y="533400"/>
              <a:ext cx="304800" cy="304800"/>
            </a:xfrm>
            <a:prstGeom prst="rect">
              <a:avLst/>
            </a:prstGeom>
            <a:blipFill>
              <a:blip r:embed="rId4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4191000" y="533400"/>
              <a:ext cx="304800" cy="304800"/>
            </a:xfrm>
            <a:prstGeom prst="rect">
              <a:avLst/>
            </a:prstGeom>
            <a:blipFill>
              <a:blip r:embed="rId4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48006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4102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44958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25146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31242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34290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37338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46482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858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5562600" y="8382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 rot="10800000">
              <a:off x="43433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 rot="10800000">
              <a:off x="40385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 rot="10800000">
              <a:off x="37337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 rot="10800000">
              <a:off x="31241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/>
            <p:cNvSpPr/>
            <p:nvPr/>
          </p:nvSpPr>
          <p:spPr>
            <a:xfrm rot="10800000">
              <a:off x="28193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/>
            <p:cNvSpPr/>
            <p:nvPr/>
          </p:nvSpPr>
          <p:spPr>
            <a:xfrm rot="10800000">
              <a:off x="16001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/>
            <p:cNvSpPr/>
            <p:nvPr/>
          </p:nvSpPr>
          <p:spPr>
            <a:xfrm rot="10800000">
              <a:off x="12953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 rot="10800000">
              <a:off x="6857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/>
            <p:cNvSpPr/>
            <p:nvPr/>
          </p:nvSpPr>
          <p:spPr>
            <a:xfrm rot="10800000">
              <a:off x="5562599" y="5105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17526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14478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906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16002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20574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23622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29718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26670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19050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22098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25146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41910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40386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37338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48006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43434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858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5562600" y="14478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5715000" y="17526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8382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17526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14478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16002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12954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20574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23622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29718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26670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19050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22098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28194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25146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32766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35814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38862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31242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34290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37338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44958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51054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43434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46482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49530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6858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5562600" y="2057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5715000" y="23622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8382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 rot="10800000">
              <a:off x="51053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/>
            <p:cNvSpPr/>
            <p:nvPr/>
          </p:nvSpPr>
          <p:spPr>
            <a:xfrm rot="10800000">
              <a:off x="38861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 rot="10800000">
              <a:off x="32765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 rot="10800000">
              <a:off x="35813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 rot="10800000">
              <a:off x="29717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 rot="10800000">
              <a:off x="26669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 rot="10800000">
              <a:off x="23621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/>
            <p:cNvSpPr/>
            <p:nvPr/>
          </p:nvSpPr>
          <p:spPr>
            <a:xfrm rot="10800000">
              <a:off x="8381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 rot="10800000">
              <a:off x="11429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 rot="10800000">
              <a:off x="5714999" y="54102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17526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14478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20574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23622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29718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26670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32766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35814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38862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44958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48006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51054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5715000" y="11430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8382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/>
            <p:cNvSpPr/>
            <p:nvPr/>
          </p:nvSpPr>
          <p:spPr>
            <a:xfrm rot="10800000">
              <a:off x="41909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/>
            <p:cNvSpPr/>
            <p:nvPr/>
          </p:nvSpPr>
          <p:spPr>
            <a:xfrm rot="10800000">
              <a:off x="35813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/>
            <p:cNvSpPr/>
            <p:nvPr/>
          </p:nvSpPr>
          <p:spPr>
            <a:xfrm rot="10800000">
              <a:off x="29717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/>
            <p:cNvSpPr/>
            <p:nvPr/>
          </p:nvSpPr>
          <p:spPr>
            <a:xfrm rot="10800000">
              <a:off x="20573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/>
            <p:cNvSpPr/>
            <p:nvPr/>
          </p:nvSpPr>
          <p:spPr>
            <a:xfrm rot="10800000">
              <a:off x="17525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/>
            <p:cNvSpPr/>
            <p:nvPr/>
          </p:nvSpPr>
          <p:spPr>
            <a:xfrm rot="10800000">
              <a:off x="14477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/>
            <p:cNvSpPr/>
            <p:nvPr/>
          </p:nvSpPr>
          <p:spPr>
            <a:xfrm rot="10800000">
              <a:off x="11429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/>
            <p:cNvSpPr/>
            <p:nvPr/>
          </p:nvSpPr>
          <p:spPr>
            <a:xfrm rot="10800000">
              <a:off x="5714999" y="48006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/>
            <p:cNvSpPr/>
            <p:nvPr/>
          </p:nvSpPr>
          <p:spPr>
            <a:xfrm rot="10800000">
              <a:off x="43434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/>
            <p:cNvSpPr/>
            <p:nvPr/>
          </p:nvSpPr>
          <p:spPr>
            <a:xfrm rot="10800000">
              <a:off x="31242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/>
            <p:cNvSpPr/>
            <p:nvPr/>
          </p:nvSpPr>
          <p:spPr>
            <a:xfrm rot="10800000">
              <a:off x="34290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/>
            <p:cNvSpPr/>
            <p:nvPr/>
          </p:nvSpPr>
          <p:spPr>
            <a:xfrm rot="10800000">
              <a:off x="19050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/>
            <p:cNvSpPr/>
            <p:nvPr/>
          </p:nvSpPr>
          <p:spPr>
            <a:xfrm rot="10800000">
              <a:off x="16002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/>
            <p:cNvSpPr/>
            <p:nvPr/>
          </p:nvSpPr>
          <p:spPr>
            <a:xfrm rot="10800000">
              <a:off x="12954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/>
            <p:cNvSpPr/>
            <p:nvPr/>
          </p:nvSpPr>
          <p:spPr>
            <a:xfrm rot="10800000">
              <a:off x="6858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/>
            <p:cNvSpPr/>
            <p:nvPr/>
          </p:nvSpPr>
          <p:spPr>
            <a:xfrm rot="10800000">
              <a:off x="5562599" y="44958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/>
            <p:cNvSpPr/>
            <p:nvPr/>
          </p:nvSpPr>
          <p:spPr>
            <a:xfrm rot="10800000">
              <a:off x="52578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/>
            <p:cNvSpPr/>
            <p:nvPr/>
          </p:nvSpPr>
          <p:spPr>
            <a:xfrm rot="10800000">
              <a:off x="44957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/>
            <p:cNvSpPr/>
            <p:nvPr/>
          </p:nvSpPr>
          <p:spPr>
            <a:xfrm rot="10800000">
              <a:off x="48005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/>
            <p:cNvSpPr/>
            <p:nvPr/>
          </p:nvSpPr>
          <p:spPr>
            <a:xfrm rot="10800000">
              <a:off x="41909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/>
            <p:cNvSpPr/>
            <p:nvPr/>
          </p:nvSpPr>
          <p:spPr>
            <a:xfrm rot="10800000">
              <a:off x="32765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/>
            <p:cNvSpPr/>
            <p:nvPr/>
          </p:nvSpPr>
          <p:spPr>
            <a:xfrm rot="10800000">
              <a:off x="35813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/>
            <p:cNvSpPr/>
            <p:nvPr/>
          </p:nvSpPr>
          <p:spPr>
            <a:xfrm rot="10800000">
              <a:off x="29717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/>
            <p:cNvSpPr/>
            <p:nvPr/>
          </p:nvSpPr>
          <p:spPr>
            <a:xfrm rot="10800000">
              <a:off x="26669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/>
            <p:cNvSpPr/>
            <p:nvPr/>
          </p:nvSpPr>
          <p:spPr>
            <a:xfrm rot="10800000">
              <a:off x="23621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/>
            <p:cNvSpPr/>
            <p:nvPr/>
          </p:nvSpPr>
          <p:spPr>
            <a:xfrm rot="10800000">
              <a:off x="17525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/>
            <p:cNvSpPr/>
            <p:nvPr/>
          </p:nvSpPr>
          <p:spPr>
            <a:xfrm rot="10800000">
              <a:off x="14477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/>
            <p:cNvSpPr/>
            <p:nvPr/>
          </p:nvSpPr>
          <p:spPr>
            <a:xfrm rot="10800000">
              <a:off x="8381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/>
            <p:cNvSpPr/>
            <p:nvPr/>
          </p:nvSpPr>
          <p:spPr>
            <a:xfrm rot="10800000">
              <a:off x="5714999" y="41910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/>
            <p:cNvSpPr/>
            <p:nvPr/>
          </p:nvSpPr>
          <p:spPr>
            <a:xfrm rot="10800000">
              <a:off x="43433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/>
            <p:cNvSpPr/>
            <p:nvPr/>
          </p:nvSpPr>
          <p:spPr>
            <a:xfrm rot="10800000">
              <a:off x="46481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/>
            <p:cNvSpPr/>
            <p:nvPr/>
          </p:nvSpPr>
          <p:spPr>
            <a:xfrm rot="10800000">
              <a:off x="40385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/>
            <p:cNvSpPr/>
            <p:nvPr/>
          </p:nvSpPr>
          <p:spPr>
            <a:xfrm rot="10800000">
              <a:off x="37337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/>
            <p:cNvSpPr/>
            <p:nvPr/>
          </p:nvSpPr>
          <p:spPr>
            <a:xfrm rot="10800000">
              <a:off x="31241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/>
            <p:cNvSpPr/>
            <p:nvPr/>
          </p:nvSpPr>
          <p:spPr>
            <a:xfrm rot="10800000">
              <a:off x="34289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 rot="10800000">
              <a:off x="28193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/>
            <p:cNvSpPr/>
            <p:nvPr/>
          </p:nvSpPr>
          <p:spPr>
            <a:xfrm rot="10800000">
              <a:off x="25145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 rot="10800000">
              <a:off x="22097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/>
            <p:cNvSpPr/>
            <p:nvPr/>
          </p:nvSpPr>
          <p:spPr>
            <a:xfrm rot="10800000">
              <a:off x="16001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/>
            <p:cNvSpPr/>
            <p:nvPr/>
          </p:nvSpPr>
          <p:spPr>
            <a:xfrm rot="10800000">
              <a:off x="6857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/>
            <p:cNvSpPr/>
            <p:nvPr/>
          </p:nvSpPr>
          <p:spPr>
            <a:xfrm rot="10800000">
              <a:off x="9905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/>
            <p:cNvSpPr/>
            <p:nvPr/>
          </p:nvSpPr>
          <p:spPr>
            <a:xfrm rot="10800000">
              <a:off x="5562599" y="38862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/>
            <p:cNvSpPr/>
            <p:nvPr/>
          </p:nvSpPr>
          <p:spPr>
            <a:xfrm rot="10800000">
              <a:off x="52577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17526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/>
            <p:cNvSpPr/>
            <p:nvPr/>
          </p:nvSpPr>
          <p:spPr>
            <a:xfrm>
              <a:off x="20574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23622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/>
            <p:cNvSpPr/>
            <p:nvPr/>
          </p:nvSpPr>
          <p:spPr>
            <a:xfrm>
              <a:off x="29718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/>
            <p:cNvSpPr/>
            <p:nvPr/>
          </p:nvSpPr>
          <p:spPr>
            <a:xfrm>
              <a:off x="26670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19050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/>
            <p:cNvSpPr/>
            <p:nvPr/>
          </p:nvSpPr>
          <p:spPr>
            <a:xfrm>
              <a:off x="22098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28194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25146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32766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35814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41910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38862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/>
            <p:cNvSpPr/>
            <p:nvPr/>
          </p:nvSpPr>
          <p:spPr>
            <a:xfrm>
              <a:off x="31242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34290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/>
            <p:cNvSpPr/>
            <p:nvPr/>
          </p:nvSpPr>
          <p:spPr>
            <a:xfrm>
              <a:off x="40386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/>
            <p:cNvSpPr/>
            <p:nvPr/>
          </p:nvSpPr>
          <p:spPr>
            <a:xfrm>
              <a:off x="37338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/>
            <p:cNvSpPr/>
            <p:nvPr/>
          </p:nvSpPr>
          <p:spPr>
            <a:xfrm>
              <a:off x="44958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48006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/>
            <p:cNvSpPr/>
            <p:nvPr/>
          </p:nvSpPr>
          <p:spPr>
            <a:xfrm>
              <a:off x="51054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/>
            <p:cNvSpPr/>
            <p:nvPr/>
          </p:nvSpPr>
          <p:spPr>
            <a:xfrm>
              <a:off x="43434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/>
            <p:cNvSpPr/>
            <p:nvPr/>
          </p:nvSpPr>
          <p:spPr>
            <a:xfrm>
              <a:off x="49530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/>
            <p:cNvSpPr/>
            <p:nvPr/>
          </p:nvSpPr>
          <p:spPr>
            <a:xfrm>
              <a:off x="6858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/>
            <p:cNvSpPr/>
            <p:nvPr/>
          </p:nvSpPr>
          <p:spPr>
            <a:xfrm>
              <a:off x="5562600" y="26670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/>
            <p:cNvSpPr/>
            <p:nvPr/>
          </p:nvSpPr>
          <p:spPr>
            <a:xfrm>
              <a:off x="5715000" y="29718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/>
            <p:cNvSpPr/>
            <p:nvPr/>
          </p:nvSpPr>
          <p:spPr>
            <a:xfrm rot="10800000">
              <a:off x="41909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/>
            <p:cNvSpPr/>
            <p:nvPr/>
          </p:nvSpPr>
          <p:spPr>
            <a:xfrm rot="10800000">
              <a:off x="38861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/>
            <p:cNvSpPr/>
            <p:nvPr/>
          </p:nvSpPr>
          <p:spPr>
            <a:xfrm rot="10800000">
              <a:off x="32765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/>
            <p:cNvSpPr/>
            <p:nvPr/>
          </p:nvSpPr>
          <p:spPr>
            <a:xfrm rot="10800000">
              <a:off x="35813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/>
            <p:cNvSpPr/>
            <p:nvPr/>
          </p:nvSpPr>
          <p:spPr>
            <a:xfrm rot="10800000">
              <a:off x="29717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/>
            <p:cNvSpPr/>
            <p:nvPr/>
          </p:nvSpPr>
          <p:spPr>
            <a:xfrm rot="10800000">
              <a:off x="26669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/>
            <p:cNvSpPr/>
            <p:nvPr/>
          </p:nvSpPr>
          <p:spPr>
            <a:xfrm rot="10800000">
              <a:off x="20573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/>
            <p:cNvSpPr/>
            <p:nvPr/>
          </p:nvSpPr>
          <p:spPr>
            <a:xfrm rot="10800000">
              <a:off x="23621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/>
            <p:cNvSpPr/>
            <p:nvPr/>
          </p:nvSpPr>
          <p:spPr>
            <a:xfrm rot="10800000">
              <a:off x="8381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/>
            <p:cNvSpPr/>
            <p:nvPr/>
          </p:nvSpPr>
          <p:spPr>
            <a:xfrm rot="10800000">
              <a:off x="5714999" y="3581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Rectangle 429"/>
            <p:cNvSpPr/>
            <p:nvPr/>
          </p:nvSpPr>
          <p:spPr>
            <a:xfrm rot="10800000">
              <a:off x="49530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Rectangle 430"/>
            <p:cNvSpPr/>
            <p:nvPr/>
          </p:nvSpPr>
          <p:spPr>
            <a:xfrm rot="10800000">
              <a:off x="43434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Rectangle 432"/>
            <p:cNvSpPr/>
            <p:nvPr/>
          </p:nvSpPr>
          <p:spPr>
            <a:xfrm rot="10800000">
              <a:off x="40386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Rectangle 433"/>
            <p:cNvSpPr/>
            <p:nvPr/>
          </p:nvSpPr>
          <p:spPr>
            <a:xfrm rot="10800000">
              <a:off x="37338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Rectangle 434"/>
            <p:cNvSpPr/>
            <p:nvPr/>
          </p:nvSpPr>
          <p:spPr>
            <a:xfrm rot="10800000">
              <a:off x="31242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Rectangle 435"/>
            <p:cNvSpPr/>
            <p:nvPr/>
          </p:nvSpPr>
          <p:spPr>
            <a:xfrm rot="10800000">
              <a:off x="34290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Rectangle 436"/>
            <p:cNvSpPr/>
            <p:nvPr/>
          </p:nvSpPr>
          <p:spPr>
            <a:xfrm rot="10800000">
              <a:off x="28194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Rectangle 437"/>
            <p:cNvSpPr/>
            <p:nvPr/>
          </p:nvSpPr>
          <p:spPr>
            <a:xfrm rot="10800000">
              <a:off x="25146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Rectangle 438"/>
            <p:cNvSpPr/>
            <p:nvPr/>
          </p:nvSpPr>
          <p:spPr>
            <a:xfrm rot="10800000">
              <a:off x="19050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Rectangle 439"/>
            <p:cNvSpPr/>
            <p:nvPr/>
          </p:nvSpPr>
          <p:spPr>
            <a:xfrm rot="10800000">
              <a:off x="22098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Rectangle 440"/>
            <p:cNvSpPr/>
            <p:nvPr/>
          </p:nvSpPr>
          <p:spPr>
            <a:xfrm rot="10800000">
              <a:off x="16002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Rectangle 441"/>
            <p:cNvSpPr/>
            <p:nvPr/>
          </p:nvSpPr>
          <p:spPr>
            <a:xfrm rot="10800000">
              <a:off x="12954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Rectangle 443"/>
            <p:cNvSpPr/>
            <p:nvPr/>
          </p:nvSpPr>
          <p:spPr>
            <a:xfrm rot="10800000">
              <a:off x="9906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Rectangle 445"/>
            <p:cNvSpPr/>
            <p:nvPr/>
          </p:nvSpPr>
          <p:spPr>
            <a:xfrm rot="10800000">
              <a:off x="5562599" y="32766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/>
            <p:cNvSpPr/>
            <p:nvPr/>
          </p:nvSpPr>
          <p:spPr>
            <a:xfrm rot="10800000">
              <a:off x="14477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/>
            <p:cNvSpPr/>
            <p:nvPr/>
          </p:nvSpPr>
          <p:spPr>
            <a:xfrm rot="10800000">
              <a:off x="17525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/>
            <p:cNvSpPr/>
            <p:nvPr/>
          </p:nvSpPr>
          <p:spPr>
            <a:xfrm rot="10800000">
              <a:off x="12953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/>
            <p:cNvSpPr/>
            <p:nvPr/>
          </p:nvSpPr>
          <p:spPr>
            <a:xfrm rot="10800000">
              <a:off x="11429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/>
            <p:cNvSpPr/>
            <p:nvPr/>
          </p:nvSpPr>
          <p:spPr>
            <a:xfrm rot="10800000">
              <a:off x="19049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/>
            <p:cNvSpPr/>
            <p:nvPr/>
          </p:nvSpPr>
          <p:spPr>
            <a:xfrm rot="10800000">
              <a:off x="20573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/>
            <p:cNvSpPr/>
            <p:nvPr/>
          </p:nvSpPr>
          <p:spPr>
            <a:xfrm rot="10800000">
              <a:off x="9906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/>
            <p:cNvSpPr/>
            <p:nvPr/>
          </p:nvSpPr>
          <p:spPr>
            <a:xfrm rot="10800000">
              <a:off x="8381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/>
            <p:cNvSpPr/>
            <p:nvPr/>
          </p:nvSpPr>
          <p:spPr>
            <a:xfrm rot="10800000">
              <a:off x="9905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46482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52578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49530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44958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1054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40386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41910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22098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19050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 rot="10800000">
              <a:off x="19049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/>
            <p:cNvSpPr/>
            <p:nvPr/>
          </p:nvSpPr>
          <p:spPr>
            <a:xfrm rot="10800000">
              <a:off x="23621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 rot="10800000">
              <a:off x="17525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/>
            <p:cNvSpPr/>
            <p:nvPr/>
          </p:nvSpPr>
          <p:spPr>
            <a:xfrm rot="10800000">
              <a:off x="22097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/>
            <p:cNvSpPr/>
            <p:nvPr/>
          </p:nvSpPr>
          <p:spPr>
            <a:xfrm rot="10800000">
              <a:off x="25145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 rot="10800000">
              <a:off x="20573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43434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41910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48006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/>
            <p:cNvSpPr/>
            <p:nvPr/>
          </p:nvSpPr>
          <p:spPr>
            <a:xfrm>
              <a:off x="46482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/>
            <p:cNvSpPr/>
            <p:nvPr/>
          </p:nvSpPr>
          <p:spPr>
            <a:xfrm rot="10800000">
              <a:off x="41909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/>
            <p:cNvSpPr/>
            <p:nvPr/>
          </p:nvSpPr>
          <p:spPr>
            <a:xfrm rot="10800000">
              <a:off x="51053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/>
            <p:cNvSpPr/>
            <p:nvPr/>
          </p:nvSpPr>
          <p:spPr>
            <a:xfrm rot="10800000">
              <a:off x="49529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9906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11430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9906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/>
            <p:cNvSpPr/>
            <p:nvPr/>
          </p:nvSpPr>
          <p:spPr>
            <a:xfrm>
              <a:off x="8382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Rectangle 444"/>
            <p:cNvSpPr/>
            <p:nvPr/>
          </p:nvSpPr>
          <p:spPr>
            <a:xfrm rot="10800000">
              <a:off x="52578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/>
            <p:cNvSpPr/>
            <p:nvPr/>
          </p:nvSpPr>
          <p:spPr>
            <a:xfrm rot="10800000">
              <a:off x="54101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/>
            <p:cNvSpPr/>
            <p:nvPr/>
          </p:nvSpPr>
          <p:spPr>
            <a:xfrm rot="10800000">
              <a:off x="51053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/>
            <p:cNvSpPr/>
            <p:nvPr/>
          </p:nvSpPr>
          <p:spPr>
            <a:xfrm rot="10800000">
              <a:off x="5410201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 rot="10800000">
              <a:off x="52577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 rot="10800000">
              <a:off x="54101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/>
            <p:cNvSpPr/>
            <p:nvPr/>
          </p:nvSpPr>
          <p:spPr>
            <a:xfrm rot="10800000">
              <a:off x="46482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/>
            <p:cNvSpPr/>
            <p:nvPr/>
          </p:nvSpPr>
          <p:spPr>
            <a:xfrm rot="10800000">
              <a:off x="44957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 rot="10800000">
              <a:off x="46481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/>
            <p:cNvSpPr/>
            <p:nvPr/>
          </p:nvSpPr>
          <p:spPr>
            <a:xfrm rot="10800000">
              <a:off x="38861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/>
            <p:cNvSpPr/>
            <p:nvPr/>
          </p:nvSpPr>
          <p:spPr>
            <a:xfrm rot="10800000">
              <a:off x="40386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/>
            <p:cNvSpPr/>
            <p:nvPr/>
          </p:nvSpPr>
          <p:spPr>
            <a:xfrm rot="10800000">
              <a:off x="37338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/>
            <p:cNvSpPr/>
            <p:nvPr/>
          </p:nvSpPr>
          <p:spPr>
            <a:xfrm rot="10800000">
              <a:off x="38861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 rot="10800000">
              <a:off x="34289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Rectangle 448"/>
            <p:cNvSpPr/>
            <p:nvPr/>
          </p:nvSpPr>
          <p:spPr>
            <a:xfrm>
              <a:off x="51054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 rot="10800000">
              <a:off x="14477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54102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52578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52578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49530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54102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54102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/>
            <p:cNvSpPr/>
            <p:nvPr/>
          </p:nvSpPr>
          <p:spPr>
            <a:xfrm>
              <a:off x="52578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 rot="10800000">
              <a:off x="49529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/>
            <p:cNvSpPr/>
            <p:nvPr/>
          </p:nvSpPr>
          <p:spPr>
            <a:xfrm rot="10800000">
              <a:off x="51053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/>
            <p:cNvSpPr/>
            <p:nvPr/>
          </p:nvSpPr>
          <p:spPr>
            <a:xfrm rot="10800000">
              <a:off x="48005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/>
            <p:cNvSpPr/>
            <p:nvPr/>
          </p:nvSpPr>
          <p:spPr>
            <a:xfrm rot="10800000">
              <a:off x="49530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11430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12954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11430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28194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28194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/>
            <p:cNvSpPr/>
            <p:nvPr/>
          </p:nvSpPr>
          <p:spPr>
            <a:xfrm rot="10800000">
              <a:off x="32765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/>
            <p:cNvSpPr/>
            <p:nvPr/>
          </p:nvSpPr>
          <p:spPr>
            <a:xfrm rot="10800000">
              <a:off x="28194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32766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38862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/>
            <p:cNvSpPr/>
            <p:nvPr/>
          </p:nvSpPr>
          <p:spPr>
            <a:xfrm rot="10800000">
              <a:off x="11429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/>
            <p:cNvSpPr/>
            <p:nvPr/>
          </p:nvSpPr>
          <p:spPr>
            <a:xfrm>
              <a:off x="54102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/>
            <p:cNvSpPr/>
            <p:nvPr/>
          </p:nvSpPr>
          <p:spPr>
            <a:xfrm rot="10800000">
              <a:off x="54101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/>
            <p:cNvSpPr/>
            <p:nvPr/>
          </p:nvSpPr>
          <p:spPr>
            <a:xfrm rot="10800000">
              <a:off x="44957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Rectangle 442"/>
            <p:cNvSpPr/>
            <p:nvPr/>
          </p:nvSpPr>
          <p:spPr>
            <a:xfrm rot="10800000">
              <a:off x="6858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16002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11430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6002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31242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34290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35814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 rot="10800000">
              <a:off x="44957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 rot="10800000">
              <a:off x="48005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2954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9906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40386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/>
            <p:cNvSpPr/>
            <p:nvPr/>
          </p:nvSpPr>
          <p:spPr>
            <a:xfrm rot="10800000">
              <a:off x="25146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/>
            <p:cNvSpPr/>
            <p:nvPr/>
          </p:nvSpPr>
          <p:spPr>
            <a:xfrm rot="10800000">
              <a:off x="22098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/>
            <p:cNvSpPr/>
            <p:nvPr/>
          </p:nvSpPr>
          <p:spPr>
            <a:xfrm rot="10800000">
              <a:off x="26669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/>
            <p:cNvSpPr/>
            <p:nvPr/>
          </p:nvSpPr>
          <p:spPr>
            <a:xfrm>
              <a:off x="12954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/>
            <p:cNvSpPr/>
            <p:nvPr/>
          </p:nvSpPr>
          <p:spPr>
            <a:xfrm rot="10800000">
              <a:off x="48005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Rectangle 431"/>
            <p:cNvSpPr/>
            <p:nvPr/>
          </p:nvSpPr>
          <p:spPr>
            <a:xfrm rot="10800000">
              <a:off x="46482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14478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03" name="TextBox 402"/>
          <p:cNvSpPr txBox="1"/>
          <p:nvPr/>
        </p:nvSpPr>
        <p:spPr>
          <a:xfrm>
            <a:off x="7040881" y="5981092"/>
            <a:ext cx="2822606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= 214/(512) = 0.4180 </a:t>
            </a:r>
          </a:p>
        </p:txBody>
      </p:sp>
      <p:sp>
        <p:nvSpPr>
          <p:cNvPr id="404" name="TextBox 403"/>
          <p:cNvSpPr txBox="1"/>
          <p:nvPr/>
        </p:nvSpPr>
        <p:spPr>
          <a:xfrm>
            <a:off x="7019509" y="6423817"/>
            <a:ext cx="2557335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= 10/(512) = 0.0195 </a:t>
            </a:r>
          </a:p>
        </p:txBody>
      </p:sp>
      <p:sp>
        <p:nvSpPr>
          <p:cNvPr id="405" name="TextBox 404"/>
          <p:cNvSpPr txBox="1"/>
          <p:nvPr/>
        </p:nvSpPr>
        <p:spPr>
          <a:xfrm>
            <a:off x="1" y="689356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15</a:t>
            </a:r>
          </a:p>
        </p:txBody>
      </p:sp>
      <p:sp>
        <p:nvSpPr>
          <p:cNvPr id="406" name="TextBox 405"/>
          <p:cNvSpPr txBox="1"/>
          <p:nvPr/>
        </p:nvSpPr>
        <p:spPr>
          <a:xfrm>
            <a:off x="1" y="654812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14</a:t>
            </a:r>
          </a:p>
        </p:txBody>
      </p:sp>
      <p:sp>
        <p:nvSpPr>
          <p:cNvPr id="407" name="TextBox 406"/>
          <p:cNvSpPr txBox="1"/>
          <p:nvPr/>
        </p:nvSpPr>
        <p:spPr>
          <a:xfrm>
            <a:off x="1" y="62026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13</a:t>
            </a:r>
          </a:p>
        </p:txBody>
      </p:sp>
      <p:sp>
        <p:nvSpPr>
          <p:cNvPr id="408" name="TextBox 407"/>
          <p:cNvSpPr txBox="1"/>
          <p:nvPr/>
        </p:nvSpPr>
        <p:spPr>
          <a:xfrm>
            <a:off x="1" y="585724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12</a:t>
            </a:r>
          </a:p>
        </p:txBody>
      </p:sp>
      <p:sp>
        <p:nvSpPr>
          <p:cNvPr id="409" name="TextBox 408"/>
          <p:cNvSpPr txBox="1"/>
          <p:nvPr/>
        </p:nvSpPr>
        <p:spPr>
          <a:xfrm>
            <a:off x="1" y="551180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11</a:t>
            </a:r>
          </a:p>
        </p:txBody>
      </p:sp>
      <p:sp>
        <p:nvSpPr>
          <p:cNvPr id="410" name="TextBox 409"/>
          <p:cNvSpPr txBox="1"/>
          <p:nvPr/>
        </p:nvSpPr>
        <p:spPr>
          <a:xfrm>
            <a:off x="1" y="516636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10</a:t>
            </a:r>
          </a:p>
        </p:txBody>
      </p:sp>
      <p:sp>
        <p:nvSpPr>
          <p:cNvPr id="411" name="TextBox 410"/>
          <p:cNvSpPr txBox="1"/>
          <p:nvPr/>
        </p:nvSpPr>
        <p:spPr>
          <a:xfrm>
            <a:off x="0" y="48209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9</a:t>
            </a:r>
          </a:p>
        </p:txBody>
      </p:sp>
      <p:sp>
        <p:nvSpPr>
          <p:cNvPr id="412" name="TextBox 411"/>
          <p:cNvSpPr txBox="1"/>
          <p:nvPr/>
        </p:nvSpPr>
        <p:spPr>
          <a:xfrm>
            <a:off x="0" y="44754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8</a:t>
            </a:r>
          </a:p>
        </p:txBody>
      </p:sp>
      <p:sp>
        <p:nvSpPr>
          <p:cNvPr id="413" name="TextBox 412"/>
          <p:cNvSpPr txBox="1"/>
          <p:nvPr/>
        </p:nvSpPr>
        <p:spPr>
          <a:xfrm>
            <a:off x="0" y="41300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7</a:t>
            </a:r>
          </a:p>
        </p:txBody>
      </p:sp>
      <p:sp>
        <p:nvSpPr>
          <p:cNvPr id="414" name="TextBox 413"/>
          <p:cNvSpPr txBox="1"/>
          <p:nvPr/>
        </p:nvSpPr>
        <p:spPr>
          <a:xfrm>
            <a:off x="0" y="37846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6</a:t>
            </a:r>
          </a:p>
        </p:txBody>
      </p:sp>
      <p:sp>
        <p:nvSpPr>
          <p:cNvPr id="415" name="TextBox 414"/>
          <p:cNvSpPr txBox="1"/>
          <p:nvPr/>
        </p:nvSpPr>
        <p:spPr>
          <a:xfrm>
            <a:off x="0" y="34391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5</a:t>
            </a:r>
          </a:p>
        </p:txBody>
      </p:sp>
      <p:sp>
        <p:nvSpPr>
          <p:cNvPr id="416" name="TextBox 415"/>
          <p:cNvSpPr txBox="1"/>
          <p:nvPr/>
        </p:nvSpPr>
        <p:spPr>
          <a:xfrm>
            <a:off x="0" y="30937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4</a:t>
            </a:r>
          </a:p>
        </p:txBody>
      </p:sp>
      <p:sp>
        <p:nvSpPr>
          <p:cNvPr id="417" name="TextBox 416"/>
          <p:cNvSpPr txBox="1"/>
          <p:nvPr/>
        </p:nvSpPr>
        <p:spPr>
          <a:xfrm>
            <a:off x="0" y="27482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3</a:t>
            </a:r>
          </a:p>
        </p:txBody>
      </p:sp>
      <p:sp>
        <p:nvSpPr>
          <p:cNvPr id="418" name="TextBox 417"/>
          <p:cNvSpPr txBox="1"/>
          <p:nvPr/>
        </p:nvSpPr>
        <p:spPr>
          <a:xfrm>
            <a:off x="0" y="24028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2</a:t>
            </a:r>
          </a:p>
        </p:txBody>
      </p:sp>
      <p:sp>
        <p:nvSpPr>
          <p:cNvPr id="419" name="TextBox 418"/>
          <p:cNvSpPr txBox="1"/>
          <p:nvPr/>
        </p:nvSpPr>
        <p:spPr>
          <a:xfrm>
            <a:off x="0" y="20574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</a:t>
            </a:r>
          </a:p>
        </p:txBody>
      </p:sp>
      <p:sp>
        <p:nvSpPr>
          <p:cNvPr id="420" name="TextBox 419"/>
          <p:cNvSpPr txBox="1"/>
          <p:nvPr/>
        </p:nvSpPr>
        <p:spPr>
          <a:xfrm>
            <a:off x="0" y="17119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0</a:t>
            </a:r>
          </a:p>
        </p:txBody>
      </p:sp>
      <p:sp>
        <p:nvSpPr>
          <p:cNvPr id="421" name="TextBox 420"/>
          <p:cNvSpPr txBox="1"/>
          <p:nvPr/>
        </p:nvSpPr>
        <p:spPr>
          <a:xfrm>
            <a:off x="-83820" y="1021082"/>
            <a:ext cx="922020" cy="703029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sz="1300" b="1" dirty="0"/>
              <a:t>Row 15*</a:t>
            </a:r>
          </a:p>
          <a:p>
            <a:pPr algn="ctr"/>
            <a:r>
              <a:rPr lang="en-US" sz="1300" b="1" i="1" dirty="0"/>
              <a:t>*wrap-around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F62794-F5D9-4845-BC76-2BDA7A3AAA5E}"/>
              </a:ext>
            </a:extLst>
          </p:cNvPr>
          <p:cNvSpPr txBox="1"/>
          <p:nvPr/>
        </p:nvSpPr>
        <p:spPr>
          <a:xfrm>
            <a:off x="6621780" y="4887617"/>
            <a:ext cx="3394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Illustration based on counting the </a:t>
            </a:r>
            <a:r>
              <a:rPr lang="en-US" sz="1600" i="1" u="sng" dirty="0"/>
              <a:t>horizontal </a:t>
            </a:r>
            <a:r>
              <a:rPr lang="en-US" sz="1600" i="1" dirty="0"/>
              <a:t>triplets only: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5E575C-5F3A-4D94-9B2F-C9B217A16AD0}"/>
              </a:ext>
            </a:extLst>
          </p:cNvPr>
          <p:cNvSpPr txBox="1"/>
          <p:nvPr/>
        </p:nvSpPr>
        <p:spPr>
          <a:xfrm>
            <a:off x="1630705" y="77160"/>
            <a:ext cx="6796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Illustration, Part 1: Before Free Energy Minimization</a:t>
            </a:r>
          </a:p>
        </p:txBody>
      </p:sp>
    </p:spTree>
    <p:extLst>
      <p:ext uri="{BB962C8B-B14F-4D97-AF65-F5344CB8AC3E}">
        <p14:creationId xmlns:p14="http://schemas.microsoft.com/office/powerpoint/2010/main" val="23067959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extBox 447"/>
          <p:cNvSpPr txBox="1"/>
          <p:nvPr/>
        </p:nvSpPr>
        <p:spPr>
          <a:xfrm>
            <a:off x="6754748" y="533400"/>
            <a:ext cx="3303652" cy="1026195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b="1" i="1" dirty="0"/>
              <a:t>A Modification from the Original  Rich Club-Like Composition: </a:t>
            </a:r>
          </a:p>
        </p:txBody>
      </p:sp>
      <p:sp>
        <p:nvSpPr>
          <p:cNvPr id="402" name="TextBox 401"/>
          <p:cNvSpPr txBox="1"/>
          <p:nvPr/>
        </p:nvSpPr>
        <p:spPr>
          <a:xfrm>
            <a:off x="7149790" y="1720369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Configuration Variables </a:t>
            </a:r>
          </a:p>
        </p:txBody>
      </p:sp>
      <p:sp>
        <p:nvSpPr>
          <p:cNvPr id="403" name="TextBox 402"/>
          <p:cNvSpPr txBox="1"/>
          <p:nvPr/>
        </p:nvSpPr>
        <p:spPr>
          <a:xfrm>
            <a:off x="7107472" y="3383228"/>
            <a:ext cx="2822606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= 214/(512) = 0.4180 </a:t>
            </a:r>
          </a:p>
        </p:txBody>
      </p:sp>
      <p:sp>
        <p:nvSpPr>
          <p:cNvPr id="404" name="TextBox 403"/>
          <p:cNvSpPr txBox="1"/>
          <p:nvPr/>
        </p:nvSpPr>
        <p:spPr>
          <a:xfrm>
            <a:off x="7187150" y="3780359"/>
            <a:ext cx="2557335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= 10/(512) = 0.0195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F62794-F5D9-4845-BC76-2BDA7A3AAA5E}"/>
              </a:ext>
            </a:extLst>
          </p:cNvPr>
          <p:cNvSpPr txBox="1"/>
          <p:nvPr/>
        </p:nvSpPr>
        <p:spPr>
          <a:xfrm>
            <a:off x="6709138" y="2057400"/>
            <a:ext cx="3394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Illustration based on counting the </a:t>
            </a:r>
            <a:r>
              <a:rPr lang="en-US" sz="1600" i="1" u="sng" dirty="0"/>
              <a:t>horizontal </a:t>
            </a:r>
            <a:r>
              <a:rPr lang="en-US" sz="1600" i="1" dirty="0"/>
              <a:t>triplets only: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5E575C-5F3A-4D94-9B2F-C9B217A16AD0}"/>
              </a:ext>
            </a:extLst>
          </p:cNvPr>
          <p:cNvSpPr txBox="1"/>
          <p:nvPr/>
        </p:nvSpPr>
        <p:spPr>
          <a:xfrm>
            <a:off x="1650651" y="117900"/>
            <a:ext cx="6757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Illustration, Part 2: After Free Energy Minimization: </a:t>
            </a:r>
          </a:p>
          <a:p>
            <a:pPr algn="ctr"/>
            <a:r>
              <a:rPr lang="en-US" sz="2400" b="1" i="1" dirty="0"/>
              <a:t>Example 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5E9CC05-1FBE-490C-AE55-EFA0C0CF87EC}"/>
              </a:ext>
            </a:extLst>
          </p:cNvPr>
          <p:cNvGrpSpPr/>
          <p:nvPr/>
        </p:nvGrpSpPr>
        <p:grpSpPr>
          <a:xfrm>
            <a:off x="-83820" y="1021082"/>
            <a:ext cx="6537963" cy="6217918"/>
            <a:chOff x="-83820" y="1021082"/>
            <a:chExt cx="6537963" cy="6217918"/>
          </a:xfrm>
        </p:grpSpPr>
        <p:sp>
          <p:nvSpPr>
            <p:cNvPr id="405" name="TextBox 404"/>
            <p:cNvSpPr txBox="1"/>
            <p:nvPr/>
          </p:nvSpPr>
          <p:spPr>
            <a:xfrm>
              <a:off x="1" y="6893561"/>
              <a:ext cx="725283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15</a:t>
              </a:r>
            </a:p>
          </p:txBody>
        </p:sp>
        <p:sp>
          <p:nvSpPr>
            <p:cNvPr id="406" name="TextBox 405"/>
            <p:cNvSpPr txBox="1"/>
            <p:nvPr/>
          </p:nvSpPr>
          <p:spPr>
            <a:xfrm>
              <a:off x="1" y="6548121"/>
              <a:ext cx="725283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14</a:t>
              </a:r>
            </a:p>
          </p:txBody>
        </p:sp>
        <p:sp>
          <p:nvSpPr>
            <p:cNvPr id="407" name="TextBox 406"/>
            <p:cNvSpPr txBox="1"/>
            <p:nvPr/>
          </p:nvSpPr>
          <p:spPr>
            <a:xfrm>
              <a:off x="1" y="6202681"/>
              <a:ext cx="725283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13</a:t>
              </a:r>
            </a:p>
          </p:txBody>
        </p:sp>
        <p:sp>
          <p:nvSpPr>
            <p:cNvPr id="408" name="TextBox 407"/>
            <p:cNvSpPr txBox="1"/>
            <p:nvPr/>
          </p:nvSpPr>
          <p:spPr>
            <a:xfrm>
              <a:off x="1" y="5857241"/>
              <a:ext cx="725283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12</a:t>
              </a:r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1" y="5511801"/>
              <a:ext cx="725283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11</a:t>
              </a: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1" y="5166361"/>
              <a:ext cx="725283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10</a:t>
              </a:r>
            </a:p>
          </p:txBody>
        </p:sp>
        <p:sp>
          <p:nvSpPr>
            <p:cNvPr id="411" name="TextBox 410"/>
            <p:cNvSpPr txBox="1"/>
            <p:nvPr/>
          </p:nvSpPr>
          <p:spPr>
            <a:xfrm>
              <a:off x="0" y="482092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9</a:t>
              </a:r>
            </a:p>
          </p:txBody>
        </p:sp>
        <p:sp>
          <p:nvSpPr>
            <p:cNvPr id="412" name="TextBox 411"/>
            <p:cNvSpPr txBox="1"/>
            <p:nvPr/>
          </p:nvSpPr>
          <p:spPr>
            <a:xfrm>
              <a:off x="0" y="447548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8</a:t>
              </a:r>
            </a:p>
          </p:txBody>
        </p:sp>
        <p:sp>
          <p:nvSpPr>
            <p:cNvPr id="413" name="TextBox 412"/>
            <p:cNvSpPr txBox="1"/>
            <p:nvPr/>
          </p:nvSpPr>
          <p:spPr>
            <a:xfrm>
              <a:off x="0" y="413004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7</a:t>
              </a:r>
            </a:p>
          </p:txBody>
        </p:sp>
        <p:sp>
          <p:nvSpPr>
            <p:cNvPr id="414" name="TextBox 413"/>
            <p:cNvSpPr txBox="1"/>
            <p:nvPr/>
          </p:nvSpPr>
          <p:spPr>
            <a:xfrm>
              <a:off x="0" y="378460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6</a:t>
              </a:r>
            </a:p>
          </p:txBody>
        </p:sp>
        <p:sp>
          <p:nvSpPr>
            <p:cNvPr id="415" name="TextBox 414"/>
            <p:cNvSpPr txBox="1"/>
            <p:nvPr/>
          </p:nvSpPr>
          <p:spPr>
            <a:xfrm>
              <a:off x="0" y="343916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5</a:t>
              </a:r>
            </a:p>
          </p:txBody>
        </p:sp>
        <p:sp>
          <p:nvSpPr>
            <p:cNvPr id="416" name="TextBox 415"/>
            <p:cNvSpPr txBox="1"/>
            <p:nvPr/>
          </p:nvSpPr>
          <p:spPr>
            <a:xfrm>
              <a:off x="0" y="309372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4</a:t>
              </a: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0" y="274828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3</a:t>
              </a:r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0" y="240284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2</a:t>
              </a:r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0" y="205740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1</a:t>
              </a: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0" y="171196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0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-83820" y="1021082"/>
              <a:ext cx="922020" cy="703029"/>
            </a:xfrm>
            <a:prstGeom prst="rect">
              <a:avLst/>
            </a:prstGeom>
            <a:noFill/>
          </p:spPr>
          <p:txBody>
            <a:bodyPr wrap="square" lIns="101870" tIns="50935" rIns="101870" bIns="50935" rtlCol="0">
              <a:spAutoFit/>
            </a:bodyPr>
            <a:lstStyle/>
            <a:p>
              <a:pPr algn="ctr"/>
              <a:r>
                <a:rPr lang="en-US" sz="1300" b="1" dirty="0"/>
                <a:t>Row 15*</a:t>
              </a:r>
            </a:p>
            <a:p>
              <a:pPr algn="ctr"/>
              <a:r>
                <a:rPr lang="en-US" sz="1300" b="1" i="1" dirty="0"/>
                <a:t>*wrap-around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0437D22-8C5E-41DE-9770-6B4F4368D607}"/>
                </a:ext>
              </a:extLst>
            </p:cNvPr>
            <p:cNvGrpSpPr/>
            <p:nvPr/>
          </p:nvGrpSpPr>
          <p:grpSpPr>
            <a:xfrm>
              <a:off x="586742" y="1366520"/>
              <a:ext cx="5867401" cy="5872480"/>
              <a:chOff x="586742" y="1366520"/>
              <a:chExt cx="5867401" cy="587248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75438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08966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142494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176022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430783" y="1366520"/>
                <a:ext cx="335280" cy="345440"/>
              </a:xfrm>
              <a:prstGeom prst="rect">
                <a:avLst/>
              </a:prstGeom>
              <a:blipFill>
                <a:blip r:embed="rId4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76606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209550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101343" y="1366520"/>
                <a:ext cx="335280" cy="345440"/>
              </a:xfrm>
              <a:prstGeom prst="rect">
                <a:avLst/>
              </a:prstGeom>
              <a:blipFill>
                <a:blip r:embed="rId4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343662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3771903" y="1366520"/>
                <a:ext cx="335280" cy="345440"/>
              </a:xfrm>
              <a:prstGeom prst="rect">
                <a:avLst/>
              </a:prstGeom>
              <a:blipFill>
                <a:blip r:embed="rId4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4107183" y="1366520"/>
                <a:ext cx="335280" cy="345440"/>
              </a:xfrm>
              <a:prstGeom prst="rect">
                <a:avLst/>
              </a:prstGeom>
              <a:blipFill>
                <a:blip r:embed="rId4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444246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511302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578358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477774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259842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326898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360426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393954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494538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5951223" y="171196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/>
              <p:cNvSpPr/>
              <p:nvPr/>
            </p:nvSpPr>
            <p:spPr>
              <a:xfrm rot="10800000">
                <a:off x="4610102" y="65481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 rot="10800000">
                <a:off x="3939542" y="65481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 rot="10800000">
                <a:off x="3268982" y="65481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 rot="10800000">
                <a:off x="2933702" y="65481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 rot="10800000">
                <a:off x="1257302" y="65481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 rot="10800000">
                <a:off x="58674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 rot="10800000">
                <a:off x="5951222" y="65481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1760223" y="27482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1424943" y="27482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159258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2095503" y="27482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2430783" y="27482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2766063" y="27482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192786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226314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259842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4442463" y="27482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427482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/>
              <p:cNvSpPr/>
              <p:nvPr/>
            </p:nvSpPr>
            <p:spPr>
              <a:xfrm>
                <a:off x="5113023" y="27482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4610103" y="24028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58674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5951223" y="2402840"/>
                <a:ext cx="335280" cy="345440"/>
              </a:xfrm>
              <a:prstGeom prst="rect">
                <a:avLst/>
              </a:prstGeom>
              <a:blipFill>
                <a:blip r:embed="rId4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6118863" y="274828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754383" y="27482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1760223" y="34391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1424943" y="34391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1257303" y="30937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2095503" y="34391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2430783" y="34391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2766063" y="34391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1927863" y="30937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2263143" y="30937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2598423" y="30937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3436623" y="34391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3771903" y="34391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4107183" y="34391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3268983" y="30937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3604263" y="30937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/>
              <p:cNvSpPr/>
              <p:nvPr/>
            </p:nvSpPr>
            <p:spPr>
              <a:xfrm>
                <a:off x="3939543" y="30937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4777743" y="34391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5448303" y="34391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Rectangle 226"/>
              <p:cNvSpPr/>
              <p:nvPr/>
            </p:nvSpPr>
            <p:spPr>
              <a:xfrm>
                <a:off x="4610103" y="30937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Rectangle 227"/>
              <p:cNvSpPr/>
              <p:nvPr/>
            </p:nvSpPr>
            <p:spPr>
              <a:xfrm>
                <a:off x="4945383" y="30937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Rectangle 229"/>
              <p:cNvSpPr/>
              <p:nvPr/>
            </p:nvSpPr>
            <p:spPr>
              <a:xfrm>
                <a:off x="5280663" y="30937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Rectangle 230"/>
              <p:cNvSpPr/>
              <p:nvPr/>
            </p:nvSpPr>
            <p:spPr>
              <a:xfrm>
                <a:off x="586743" y="30937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ectangle 231"/>
              <p:cNvSpPr/>
              <p:nvPr/>
            </p:nvSpPr>
            <p:spPr>
              <a:xfrm>
                <a:off x="5951223" y="30937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/>
              <p:cNvSpPr/>
              <p:nvPr/>
            </p:nvSpPr>
            <p:spPr>
              <a:xfrm>
                <a:off x="6118863" y="343916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ectangle 233"/>
              <p:cNvSpPr/>
              <p:nvPr/>
            </p:nvSpPr>
            <p:spPr>
              <a:xfrm>
                <a:off x="754383" y="34391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Rectangle 234"/>
              <p:cNvSpPr/>
              <p:nvPr/>
            </p:nvSpPr>
            <p:spPr>
              <a:xfrm rot="10800000">
                <a:off x="544830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 238"/>
              <p:cNvSpPr/>
              <p:nvPr/>
            </p:nvSpPr>
            <p:spPr>
              <a:xfrm rot="10800000">
                <a:off x="4107182" y="68935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Rectangle 240"/>
              <p:cNvSpPr/>
              <p:nvPr/>
            </p:nvSpPr>
            <p:spPr>
              <a:xfrm rot="10800000">
                <a:off x="3771902" y="68935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/>
              <p:cNvSpPr/>
              <p:nvPr/>
            </p:nvSpPr>
            <p:spPr>
              <a:xfrm rot="10800000">
                <a:off x="3101342" y="68935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244"/>
              <p:cNvSpPr/>
              <p:nvPr/>
            </p:nvSpPr>
            <p:spPr>
              <a:xfrm rot="10800000">
                <a:off x="2430782" y="68935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/>
              <p:cNvSpPr/>
              <p:nvPr/>
            </p:nvSpPr>
            <p:spPr>
              <a:xfrm rot="10800000">
                <a:off x="75438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/>
              <p:cNvSpPr/>
              <p:nvPr/>
            </p:nvSpPr>
            <p:spPr>
              <a:xfrm rot="10800000">
                <a:off x="108966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/>
              <p:cNvSpPr/>
              <p:nvPr/>
            </p:nvSpPr>
            <p:spPr>
              <a:xfrm rot="10800000">
                <a:off x="6118862" y="689356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/>
              <p:cNvSpPr/>
              <p:nvPr/>
            </p:nvSpPr>
            <p:spPr>
              <a:xfrm>
                <a:off x="1760223" y="20574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/>
              <p:cNvSpPr/>
              <p:nvPr/>
            </p:nvSpPr>
            <p:spPr>
              <a:xfrm>
                <a:off x="1424943" y="20574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Rectangle 257"/>
              <p:cNvSpPr/>
              <p:nvPr/>
            </p:nvSpPr>
            <p:spPr>
              <a:xfrm>
                <a:off x="2095503" y="20574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/>
              <p:cNvSpPr/>
              <p:nvPr/>
            </p:nvSpPr>
            <p:spPr>
              <a:xfrm>
                <a:off x="2430783" y="20574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/>
              <p:cNvSpPr/>
              <p:nvPr/>
            </p:nvSpPr>
            <p:spPr>
              <a:xfrm>
                <a:off x="2766063" y="20574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/>
              <p:cNvSpPr/>
              <p:nvPr/>
            </p:nvSpPr>
            <p:spPr>
              <a:xfrm>
                <a:off x="3436623" y="20574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 262"/>
              <p:cNvSpPr/>
              <p:nvPr/>
            </p:nvSpPr>
            <p:spPr>
              <a:xfrm>
                <a:off x="377190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/>
              <p:cNvSpPr/>
              <p:nvPr/>
            </p:nvSpPr>
            <p:spPr>
              <a:xfrm>
                <a:off x="410718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Rectangle 265"/>
              <p:cNvSpPr/>
              <p:nvPr/>
            </p:nvSpPr>
            <p:spPr>
              <a:xfrm>
                <a:off x="477774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Rectangle 266"/>
              <p:cNvSpPr/>
              <p:nvPr/>
            </p:nvSpPr>
            <p:spPr>
              <a:xfrm>
                <a:off x="511302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ectangle 268"/>
              <p:cNvSpPr/>
              <p:nvPr/>
            </p:nvSpPr>
            <p:spPr>
              <a:xfrm>
                <a:off x="544830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Rectangle 269"/>
              <p:cNvSpPr/>
              <p:nvPr/>
            </p:nvSpPr>
            <p:spPr>
              <a:xfrm>
                <a:off x="6118863" y="205740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Rectangle 274"/>
              <p:cNvSpPr/>
              <p:nvPr/>
            </p:nvSpPr>
            <p:spPr>
              <a:xfrm rot="10800000">
                <a:off x="4442462" y="62026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/>
              <p:cNvSpPr/>
              <p:nvPr/>
            </p:nvSpPr>
            <p:spPr>
              <a:xfrm rot="10800000">
                <a:off x="3771902" y="62026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Rectangle 278"/>
              <p:cNvSpPr/>
              <p:nvPr/>
            </p:nvSpPr>
            <p:spPr>
              <a:xfrm rot="10800000">
                <a:off x="3101342" y="62026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Rectangle 280"/>
              <p:cNvSpPr/>
              <p:nvPr/>
            </p:nvSpPr>
            <p:spPr>
              <a:xfrm rot="10800000">
                <a:off x="209550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Rectangle 282"/>
              <p:cNvSpPr/>
              <p:nvPr/>
            </p:nvSpPr>
            <p:spPr>
              <a:xfrm rot="10800000">
                <a:off x="176022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Rectangle 283"/>
              <p:cNvSpPr/>
              <p:nvPr/>
            </p:nvSpPr>
            <p:spPr>
              <a:xfrm rot="10800000">
                <a:off x="142494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Rectangle 285"/>
              <p:cNvSpPr/>
              <p:nvPr/>
            </p:nvSpPr>
            <p:spPr>
              <a:xfrm rot="10800000">
                <a:off x="108966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Rectangle 287"/>
              <p:cNvSpPr/>
              <p:nvPr/>
            </p:nvSpPr>
            <p:spPr>
              <a:xfrm rot="10800000">
                <a:off x="6118862" y="6202680"/>
                <a:ext cx="335280" cy="345440"/>
              </a:xfrm>
              <a:prstGeom prst="rect">
                <a:avLst/>
              </a:prstGeom>
              <a:blipFill>
                <a:blip r:embed="rId4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Rectangle 290"/>
              <p:cNvSpPr/>
              <p:nvPr/>
            </p:nvSpPr>
            <p:spPr>
              <a:xfrm rot="10800000">
                <a:off x="4610103" y="58572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Rectangle 294"/>
              <p:cNvSpPr/>
              <p:nvPr/>
            </p:nvSpPr>
            <p:spPr>
              <a:xfrm rot="10800000">
                <a:off x="3268983" y="58572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Rectangle 295"/>
              <p:cNvSpPr/>
              <p:nvPr/>
            </p:nvSpPr>
            <p:spPr>
              <a:xfrm rot="10800000">
                <a:off x="3604263" y="58572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Rectangle 298"/>
              <p:cNvSpPr/>
              <p:nvPr/>
            </p:nvSpPr>
            <p:spPr>
              <a:xfrm rot="10800000">
                <a:off x="192786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Rectangle 300"/>
              <p:cNvSpPr/>
              <p:nvPr/>
            </p:nvSpPr>
            <p:spPr>
              <a:xfrm rot="10800000">
                <a:off x="159258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Rectangle 301"/>
              <p:cNvSpPr/>
              <p:nvPr/>
            </p:nvSpPr>
            <p:spPr>
              <a:xfrm rot="10800000">
                <a:off x="125730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Rectangle 304"/>
              <p:cNvSpPr/>
              <p:nvPr/>
            </p:nvSpPr>
            <p:spPr>
              <a:xfrm rot="10800000">
                <a:off x="5951222" y="585724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Rectangle 305"/>
              <p:cNvSpPr/>
              <p:nvPr/>
            </p:nvSpPr>
            <p:spPr>
              <a:xfrm rot="10800000">
                <a:off x="561594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Rectangle 308"/>
              <p:cNvSpPr/>
              <p:nvPr/>
            </p:nvSpPr>
            <p:spPr>
              <a:xfrm rot="10800000">
                <a:off x="4777742" y="55118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Rectangle 310"/>
              <p:cNvSpPr/>
              <p:nvPr/>
            </p:nvSpPr>
            <p:spPr>
              <a:xfrm rot="10800000">
                <a:off x="4442462" y="55118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Rectangle 312"/>
              <p:cNvSpPr/>
              <p:nvPr/>
            </p:nvSpPr>
            <p:spPr>
              <a:xfrm rot="10800000">
                <a:off x="3436622" y="55118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Rectangle 313"/>
              <p:cNvSpPr/>
              <p:nvPr/>
            </p:nvSpPr>
            <p:spPr>
              <a:xfrm rot="10800000">
                <a:off x="3771902" y="55118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Rectangle 314"/>
              <p:cNvSpPr/>
              <p:nvPr/>
            </p:nvSpPr>
            <p:spPr>
              <a:xfrm rot="10800000">
                <a:off x="3101342" y="55118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Rectangle 317"/>
              <p:cNvSpPr/>
              <p:nvPr/>
            </p:nvSpPr>
            <p:spPr>
              <a:xfrm rot="10800000">
                <a:off x="2430782" y="55118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Rectangle 318"/>
              <p:cNvSpPr/>
              <p:nvPr/>
            </p:nvSpPr>
            <p:spPr>
              <a:xfrm rot="10800000">
                <a:off x="1760222" y="55118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Rectangle 319"/>
              <p:cNvSpPr/>
              <p:nvPr/>
            </p:nvSpPr>
            <p:spPr>
              <a:xfrm rot="10800000">
                <a:off x="1424942" y="55118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Rectangle 320"/>
              <p:cNvSpPr/>
              <p:nvPr/>
            </p:nvSpPr>
            <p:spPr>
              <a:xfrm rot="10800000">
                <a:off x="754382" y="55118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Rectangle 323"/>
              <p:cNvSpPr/>
              <p:nvPr/>
            </p:nvSpPr>
            <p:spPr>
              <a:xfrm rot="10800000">
                <a:off x="6118862" y="551180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Rectangle 326"/>
              <p:cNvSpPr/>
              <p:nvPr/>
            </p:nvSpPr>
            <p:spPr>
              <a:xfrm rot="10800000">
                <a:off x="4610102" y="51663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/>
              <p:cNvSpPr/>
              <p:nvPr/>
            </p:nvSpPr>
            <p:spPr>
              <a:xfrm rot="10800000">
                <a:off x="4945382" y="51663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Rectangle 329"/>
              <p:cNvSpPr/>
              <p:nvPr/>
            </p:nvSpPr>
            <p:spPr>
              <a:xfrm rot="10800000">
                <a:off x="3939542" y="51663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Rectangle 330"/>
              <p:cNvSpPr/>
              <p:nvPr/>
            </p:nvSpPr>
            <p:spPr>
              <a:xfrm rot="10800000">
                <a:off x="3268982" y="51663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Rectangle 331"/>
              <p:cNvSpPr/>
              <p:nvPr/>
            </p:nvSpPr>
            <p:spPr>
              <a:xfrm rot="10800000">
                <a:off x="3604262" y="51663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Rectangle 332"/>
              <p:cNvSpPr/>
              <p:nvPr/>
            </p:nvSpPr>
            <p:spPr>
              <a:xfrm rot="10800000">
                <a:off x="2933702" y="51663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Rectangle 335"/>
              <p:cNvSpPr/>
              <p:nvPr/>
            </p:nvSpPr>
            <p:spPr>
              <a:xfrm rot="10800000">
                <a:off x="2263142" y="51663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Rectangle 336"/>
              <p:cNvSpPr/>
              <p:nvPr/>
            </p:nvSpPr>
            <p:spPr>
              <a:xfrm rot="10800000">
                <a:off x="159258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Rectangle 338"/>
              <p:cNvSpPr/>
              <p:nvPr/>
            </p:nvSpPr>
            <p:spPr>
              <a:xfrm rot="10800000">
                <a:off x="58674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Rectangle 339"/>
              <p:cNvSpPr/>
              <p:nvPr/>
            </p:nvSpPr>
            <p:spPr>
              <a:xfrm rot="10800000">
                <a:off x="92202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Rectangle 340"/>
              <p:cNvSpPr/>
              <p:nvPr/>
            </p:nvSpPr>
            <p:spPr>
              <a:xfrm rot="10800000">
                <a:off x="5951222" y="516636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176022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Rectangle 349"/>
              <p:cNvSpPr/>
              <p:nvPr/>
            </p:nvSpPr>
            <p:spPr>
              <a:xfrm>
                <a:off x="209550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243078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276606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192786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226314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293370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259842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343662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444246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410718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326898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360426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427482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393954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511302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5448303" y="41300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4610103" y="37846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5280663" y="37846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58674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5951223" y="3784600"/>
                <a:ext cx="335280" cy="345440"/>
              </a:xfrm>
              <a:prstGeom prst="rect">
                <a:avLst/>
              </a:prstGeom>
              <a:blipFill>
                <a:blip r:embed="rId4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Rectangle 375"/>
              <p:cNvSpPr/>
              <p:nvPr/>
            </p:nvSpPr>
            <p:spPr>
              <a:xfrm>
                <a:off x="6118863" y="4130040"/>
                <a:ext cx="335280" cy="345440"/>
              </a:xfrm>
              <a:prstGeom prst="rect">
                <a:avLst/>
              </a:prstGeom>
              <a:blipFill>
                <a:blip r:embed="rId4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Rectangle 380"/>
              <p:cNvSpPr/>
              <p:nvPr/>
            </p:nvSpPr>
            <p:spPr>
              <a:xfrm rot="10800000">
                <a:off x="444246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Rectangle 381"/>
              <p:cNvSpPr/>
              <p:nvPr/>
            </p:nvSpPr>
            <p:spPr>
              <a:xfrm rot="10800000">
                <a:off x="410718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Rectangle 382"/>
              <p:cNvSpPr/>
              <p:nvPr/>
            </p:nvSpPr>
            <p:spPr>
              <a:xfrm rot="10800000">
                <a:off x="343662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Rectangle 383"/>
              <p:cNvSpPr/>
              <p:nvPr/>
            </p:nvSpPr>
            <p:spPr>
              <a:xfrm rot="10800000">
                <a:off x="377190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Rectangle 384"/>
              <p:cNvSpPr/>
              <p:nvPr/>
            </p:nvSpPr>
            <p:spPr>
              <a:xfrm rot="10800000">
                <a:off x="310134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/>
              <p:cNvSpPr/>
              <p:nvPr/>
            </p:nvSpPr>
            <p:spPr>
              <a:xfrm rot="10800000">
                <a:off x="243078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ectangle 390"/>
              <p:cNvSpPr/>
              <p:nvPr/>
            </p:nvSpPr>
            <p:spPr>
              <a:xfrm rot="10800000">
                <a:off x="754382" y="48209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Rectangle 393"/>
              <p:cNvSpPr/>
              <p:nvPr/>
            </p:nvSpPr>
            <p:spPr>
              <a:xfrm rot="10800000">
                <a:off x="6118862" y="48209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Rectangle 429"/>
              <p:cNvSpPr/>
              <p:nvPr/>
            </p:nvSpPr>
            <p:spPr>
              <a:xfrm rot="10800000">
                <a:off x="5280663" y="44754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Rectangle 430"/>
              <p:cNvSpPr/>
              <p:nvPr/>
            </p:nvSpPr>
            <p:spPr>
              <a:xfrm rot="10800000">
                <a:off x="461010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Rectangle 432"/>
              <p:cNvSpPr/>
              <p:nvPr/>
            </p:nvSpPr>
            <p:spPr>
              <a:xfrm rot="10800000">
                <a:off x="427482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Rectangle 433"/>
              <p:cNvSpPr/>
              <p:nvPr/>
            </p:nvSpPr>
            <p:spPr>
              <a:xfrm rot="10800000">
                <a:off x="393954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Rectangle 434"/>
              <p:cNvSpPr/>
              <p:nvPr/>
            </p:nvSpPr>
            <p:spPr>
              <a:xfrm rot="10800000">
                <a:off x="326898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Rectangle 435"/>
              <p:cNvSpPr/>
              <p:nvPr/>
            </p:nvSpPr>
            <p:spPr>
              <a:xfrm rot="10800000">
                <a:off x="360426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Rectangle 436"/>
              <p:cNvSpPr/>
              <p:nvPr/>
            </p:nvSpPr>
            <p:spPr>
              <a:xfrm rot="10800000">
                <a:off x="293370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Rectangle 437"/>
              <p:cNvSpPr/>
              <p:nvPr/>
            </p:nvSpPr>
            <p:spPr>
              <a:xfrm rot="10800000">
                <a:off x="259842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Rectangle 438"/>
              <p:cNvSpPr/>
              <p:nvPr/>
            </p:nvSpPr>
            <p:spPr>
              <a:xfrm rot="10800000">
                <a:off x="192786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Rectangle 439"/>
              <p:cNvSpPr/>
              <p:nvPr/>
            </p:nvSpPr>
            <p:spPr>
              <a:xfrm rot="10800000">
                <a:off x="226314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Rectangle 440"/>
              <p:cNvSpPr/>
              <p:nvPr/>
            </p:nvSpPr>
            <p:spPr>
              <a:xfrm rot="10800000">
                <a:off x="159258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Rectangle 441"/>
              <p:cNvSpPr/>
              <p:nvPr/>
            </p:nvSpPr>
            <p:spPr>
              <a:xfrm rot="10800000">
                <a:off x="1257303" y="44754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Rectangle 443"/>
              <p:cNvSpPr/>
              <p:nvPr/>
            </p:nvSpPr>
            <p:spPr>
              <a:xfrm rot="10800000">
                <a:off x="922023" y="44754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Rectangle 445"/>
              <p:cNvSpPr/>
              <p:nvPr/>
            </p:nvSpPr>
            <p:spPr>
              <a:xfrm rot="10800000">
                <a:off x="5951222" y="447548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Rectangle 389"/>
              <p:cNvSpPr/>
              <p:nvPr/>
            </p:nvSpPr>
            <p:spPr>
              <a:xfrm rot="10800000">
                <a:off x="142494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Rectangle 388"/>
              <p:cNvSpPr/>
              <p:nvPr/>
            </p:nvSpPr>
            <p:spPr>
              <a:xfrm rot="10800000">
                <a:off x="1760222" y="48209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Rectangle 337"/>
              <p:cNvSpPr/>
              <p:nvPr/>
            </p:nvSpPr>
            <p:spPr>
              <a:xfrm rot="10800000">
                <a:off x="125730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Rectangle 321"/>
              <p:cNvSpPr/>
              <p:nvPr/>
            </p:nvSpPr>
            <p:spPr>
              <a:xfrm rot="10800000">
                <a:off x="1089662" y="55118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Rectangle 334"/>
              <p:cNvSpPr/>
              <p:nvPr/>
            </p:nvSpPr>
            <p:spPr>
              <a:xfrm rot="10800000">
                <a:off x="192786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Rectangle 316"/>
              <p:cNvSpPr/>
              <p:nvPr/>
            </p:nvSpPr>
            <p:spPr>
              <a:xfrm rot="10800000">
                <a:off x="2095502" y="55118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Rectangle 284"/>
              <p:cNvSpPr/>
              <p:nvPr/>
            </p:nvSpPr>
            <p:spPr>
              <a:xfrm rot="10800000">
                <a:off x="754382" y="62026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 rot="10800000">
                <a:off x="92202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494538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5615943" y="24028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/>
              <p:cNvSpPr/>
              <p:nvPr/>
            </p:nvSpPr>
            <p:spPr>
              <a:xfrm>
                <a:off x="5280663" y="24028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4777743" y="27482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5448303" y="27482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/>
              <p:cNvSpPr/>
              <p:nvPr/>
            </p:nvSpPr>
            <p:spPr>
              <a:xfrm>
                <a:off x="4274823" y="30937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4442463" y="34391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226314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192786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Rectangle 281"/>
              <p:cNvSpPr/>
              <p:nvPr/>
            </p:nvSpPr>
            <p:spPr>
              <a:xfrm rot="10800000">
                <a:off x="243078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Rectangle 245"/>
              <p:cNvSpPr/>
              <p:nvPr/>
            </p:nvSpPr>
            <p:spPr>
              <a:xfrm rot="10800000">
                <a:off x="176022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 rot="10800000">
                <a:off x="2263142" y="65481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 rot="10800000">
                <a:off x="259842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Rectangle 243"/>
              <p:cNvSpPr/>
              <p:nvPr/>
            </p:nvSpPr>
            <p:spPr>
              <a:xfrm rot="10800000">
                <a:off x="209550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610103" y="17119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Rectangle 263"/>
              <p:cNvSpPr/>
              <p:nvPr/>
            </p:nvSpPr>
            <p:spPr>
              <a:xfrm>
                <a:off x="444246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5113023" y="34391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4945383" y="37846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/>
              <p:cNvSpPr/>
              <p:nvPr/>
            </p:nvSpPr>
            <p:spPr>
              <a:xfrm rot="10800000">
                <a:off x="444246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Rectangle 377"/>
              <p:cNvSpPr/>
              <p:nvPr/>
            </p:nvSpPr>
            <p:spPr>
              <a:xfrm rot="10800000">
                <a:off x="544830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Rectangle 325"/>
              <p:cNvSpPr/>
              <p:nvPr/>
            </p:nvSpPr>
            <p:spPr>
              <a:xfrm rot="10800000">
                <a:off x="528066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922023" y="30937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1089663" y="34391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ectangle 346"/>
              <p:cNvSpPr/>
              <p:nvPr/>
            </p:nvSpPr>
            <p:spPr>
              <a:xfrm>
                <a:off x="922023" y="37846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75438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Rectangle 444"/>
              <p:cNvSpPr/>
              <p:nvPr/>
            </p:nvSpPr>
            <p:spPr>
              <a:xfrm rot="10800000">
                <a:off x="5615943" y="44754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Rectangle 392"/>
              <p:cNvSpPr/>
              <p:nvPr/>
            </p:nvSpPr>
            <p:spPr>
              <a:xfrm rot="10800000">
                <a:off x="5783582" y="48209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Rectangle 322"/>
              <p:cNvSpPr/>
              <p:nvPr/>
            </p:nvSpPr>
            <p:spPr>
              <a:xfrm rot="10800000">
                <a:off x="5783584" y="55118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/>
              <p:cNvSpPr/>
              <p:nvPr/>
            </p:nvSpPr>
            <p:spPr>
              <a:xfrm rot="10800000">
                <a:off x="561594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/>
              <p:cNvSpPr/>
              <p:nvPr/>
            </p:nvSpPr>
            <p:spPr>
              <a:xfrm rot="10800000">
                <a:off x="578358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Rectangle 291"/>
              <p:cNvSpPr/>
              <p:nvPr/>
            </p:nvSpPr>
            <p:spPr>
              <a:xfrm rot="10800000">
                <a:off x="4945383" y="58572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Rectangle 272"/>
              <p:cNvSpPr/>
              <p:nvPr/>
            </p:nvSpPr>
            <p:spPr>
              <a:xfrm rot="10800000">
                <a:off x="4777742" y="62026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 rot="10800000">
                <a:off x="494538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Rectangle 311"/>
              <p:cNvSpPr/>
              <p:nvPr/>
            </p:nvSpPr>
            <p:spPr>
              <a:xfrm rot="10800000">
                <a:off x="4107182" y="55118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Rectangle 292"/>
              <p:cNvSpPr/>
              <p:nvPr/>
            </p:nvSpPr>
            <p:spPr>
              <a:xfrm rot="10800000">
                <a:off x="4274823" y="58572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Rectangle 275"/>
              <p:cNvSpPr/>
              <p:nvPr/>
            </p:nvSpPr>
            <p:spPr>
              <a:xfrm rot="10800000">
                <a:off x="4107182" y="62026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 rot="10800000">
                <a:off x="3604262" y="65481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Rectangle 448"/>
              <p:cNvSpPr/>
              <p:nvPr/>
            </p:nvSpPr>
            <p:spPr>
              <a:xfrm>
                <a:off x="544830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/>
              <p:cNvSpPr/>
              <p:nvPr/>
            </p:nvSpPr>
            <p:spPr>
              <a:xfrm rot="10800000">
                <a:off x="142494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5783583" y="27482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Rectangle 228"/>
              <p:cNvSpPr/>
              <p:nvPr/>
            </p:nvSpPr>
            <p:spPr>
              <a:xfrm>
                <a:off x="5615943" y="30937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615943" y="17119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5280663" y="17119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Rectangle 267"/>
              <p:cNvSpPr/>
              <p:nvPr/>
            </p:nvSpPr>
            <p:spPr>
              <a:xfrm>
                <a:off x="578358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5783583" y="34391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5615943" y="37846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Rectangle 2"/>
              <p:cNvSpPr/>
              <p:nvPr/>
            </p:nvSpPr>
            <p:spPr>
              <a:xfrm rot="10800000">
                <a:off x="528066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Rectangle 271"/>
              <p:cNvSpPr/>
              <p:nvPr/>
            </p:nvSpPr>
            <p:spPr>
              <a:xfrm rot="10800000">
                <a:off x="544830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Rectangle 273"/>
              <p:cNvSpPr/>
              <p:nvPr/>
            </p:nvSpPr>
            <p:spPr>
              <a:xfrm rot="10800000">
                <a:off x="511302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Rectangle 289"/>
              <p:cNvSpPr/>
              <p:nvPr/>
            </p:nvSpPr>
            <p:spPr>
              <a:xfrm rot="10800000">
                <a:off x="528066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1257303" y="24028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1089663" y="27482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293370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293370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Rectangle 296"/>
              <p:cNvSpPr/>
              <p:nvPr/>
            </p:nvSpPr>
            <p:spPr>
              <a:xfrm rot="10800000">
                <a:off x="2933703" y="58572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Rectangle 391"/>
              <p:cNvSpPr/>
              <p:nvPr/>
            </p:nvSpPr>
            <p:spPr>
              <a:xfrm rot="10800000">
                <a:off x="1089662" y="48209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5783583" y="41300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Rectangle 286"/>
              <p:cNvSpPr/>
              <p:nvPr/>
            </p:nvSpPr>
            <p:spPr>
              <a:xfrm rot="10800000">
                <a:off x="578358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Rectangle 378"/>
              <p:cNvSpPr/>
              <p:nvPr/>
            </p:nvSpPr>
            <p:spPr>
              <a:xfrm rot="10800000">
                <a:off x="477774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Rectangle 442"/>
              <p:cNvSpPr/>
              <p:nvPr/>
            </p:nvSpPr>
            <p:spPr>
              <a:xfrm rot="10800000">
                <a:off x="586743" y="44754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Rectangle 347"/>
              <p:cNvSpPr/>
              <p:nvPr/>
            </p:nvSpPr>
            <p:spPr>
              <a:xfrm>
                <a:off x="159258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1089663" y="41300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592583" y="17119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326898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/>
              <p:cNvSpPr/>
              <p:nvPr/>
            </p:nvSpPr>
            <p:spPr>
              <a:xfrm>
                <a:off x="360426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Rectangle 235"/>
              <p:cNvSpPr/>
              <p:nvPr/>
            </p:nvSpPr>
            <p:spPr>
              <a:xfrm rot="10800000">
                <a:off x="477774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Rectangle 236"/>
              <p:cNvSpPr/>
              <p:nvPr/>
            </p:nvSpPr>
            <p:spPr>
              <a:xfrm rot="10800000">
                <a:off x="511302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92202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4274823" y="17119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Rectangle 299"/>
              <p:cNvSpPr/>
              <p:nvPr/>
            </p:nvSpPr>
            <p:spPr>
              <a:xfrm rot="10800000">
                <a:off x="2263143" y="58572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Rectangle 279"/>
              <p:cNvSpPr/>
              <p:nvPr/>
            </p:nvSpPr>
            <p:spPr>
              <a:xfrm rot="10800000">
                <a:off x="276606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1257303" y="37846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Rectangle 379"/>
              <p:cNvSpPr/>
              <p:nvPr/>
            </p:nvSpPr>
            <p:spPr>
              <a:xfrm rot="10800000">
                <a:off x="5113022" y="48209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Rectangle 431"/>
              <p:cNvSpPr/>
              <p:nvPr/>
            </p:nvSpPr>
            <p:spPr>
              <a:xfrm rot="10800000">
                <a:off x="4945383" y="44754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1424943" y="41300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3939543" y="24028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Rectangle 259"/>
              <p:cNvSpPr/>
              <p:nvPr/>
            </p:nvSpPr>
            <p:spPr>
              <a:xfrm>
                <a:off x="310134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922023" y="24028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3436623" y="27482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3101343" y="27482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4107183" y="27482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2933703" y="30937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1592583" y="30937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586743" y="17119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257303" y="17119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/>
              <p:cNvSpPr/>
              <p:nvPr/>
            </p:nvSpPr>
            <p:spPr>
              <a:xfrm>
                <a:off x="108966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Rectangle 270"/>
              <p:cNvSpPr/>
              <p:nvPr/>
            </p:nvSpPr>
            <p:spPr>
              <a:xfrm>
                <a:off x="75438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3771903" y="27482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3101343" y="34391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4777743" y="41300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3771903" y="41300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3101343" y="41300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/>
              <p:cNvSpPr/>
              <p:nvPr/>
            </p:nvSpPr>
            <p:spPr>
              <a:xfrm rot="10800000">
                <a:off x="2095502" y="48209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/>
              <p:cNvSpPr/>
              <p:nvPr/>
            </p:nvSpPr>
            <p:spPr>
              <a:xfrm rot="10800000">
                <a:off x="2766062" y="48209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Rectangle 333"/>
              <p:cNvSpPr/>
              <p:nvPr/>
            </p:nvSpPr>
            <p:spPr>
              <a:xfrm rot="10800000">
                <a:off x="259842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Rectangle 309"/>
              <p:cNvSpPr/>
              <p:nvPr/>
            </p:nvSpPr>
            <p:spPr>
              <a:xfrm rot="10800000">
                <a:off x="5113022" y="55118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Rectangle 328"/>
              <p:cNvSpPr/>
              <p:nvPr/>
            </p:nvSpPr>
            <p:spPr>
              <a:xfrm rot="10800000">
                <a:off x="427482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Rectangle 341"/>
              <p:cNvSpPr/>
              <p:nvPr/>
            </p:nvSpPr>
            <p:spPr>
              <a:xfrm rot="10800000">
                <a:off x="561594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Rectangle 315"/>
              <p:cNvSpPr/>
              <p:nvPr/>
            </p:nvSpPr>
            <p:spPr>
              <a:xfrm rot="10800000">
                <a:off x="2766062" y="55118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/>
              <p:cNvSpPr/>
              <p:nvPr/>
            </p:nvSpPr>
            <p:spPr>
              <a:xfrm rot="10800000">
                <a:off x="343662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 rot="10800000">
                <a:off x="427482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Rectangle 242"/>
              <p:cNvSpPr/>
              <p:nvPr/>
            </p:nvSpPr>
            <p:spPr>
              <a:xfrm rot="10800000">
                <a:off x="276606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 rot="10800000">
                <a:off x="192786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 rot="10800000">
                <a:off x="159258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Rectangle 276"/>
              <p:cNvSpPr/>
              <p:nvPr/>
            </p:nvSpPr>
            <p:spPr>
              <a:xfrm rot="10800000">
                <a:off x="343662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/>
              <p:cNvSpPr/>
              <p:nvPr/>
            </p:nvSpPr>
            <p:spPr>
              <a:xfrm rot="10800000">
                <a:off x="58674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Rectangle 303"/>
              <p:cNvSpPr/>
              <p:nvPr/>
            </p:nvSpPr>
            <p:spPr>
              <a:xfrm rot="10800000">
                <a:off x="92202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Rectangle 297"/>
              <p:cNvSpPr/>
              <p:nvPr/>
            </p:nvSpPr>
            <p:spPr>
              <a:xfrm rot="10800000">
                <a:off x="259842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Rectangle 307"/>
              <p:cNvSpPr/>
              <p:nvPr/>
            </p:nvSpPr>
            <p:spPr>
              <a:xfrm rot="10800000">
                <a:off x="5448302" y="55118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Rectangle 293"/>
              <p:cNvSpPr/>
              <p:nvPr/>
            </p:nvSpPr>
            <p:spPr>
              <a:xfrm rot="10800000">
                <a:off x="393954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25" name="TextBox 324">
            <a:extLst>
              <a:ext uri="{FF2B5EF4-FFF2-40B4-BE49-F238E27FC236}">
                <a16:creationId xmlns:a16="http://schemas.microsoft.com/office/drawing/2014/main" id="{F125D760-4390-4649-BDB2-0C2BC559F3DB}"/>
              </a:ext>
            </a:extLst>
          </p:cNvPr>
          <p:cNvSpPr txBox="1"/>
          <p:nvPr/>
        </p:nvSpPr>
        <p:spPr>
          <a:xfrm>
            <a:off x="7625947" y="4929306"/>
            <a:ext cx="1785656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= 0.2480 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978ED23F-C231-4430-A3F3-63B86A3A4CB3}"/>
              </a:ext>
            </a:extLst>
          </p:cNvPr>
          <p:cNvSpPr txBox="1"/>
          <p:nvPr/>
        </p:nvSpPr>
        <p:spPr>
          <a:xfrm>
            <a:off x="7702583" y="6200324"/>
            <a:ext cx="1407982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= 0.0586 </a:t>
            </a:r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884BA896-ADF6-4A3F-A65F-463ECE42ECD1}"/>
              </a:ext>
            </a:extLst>
          </p:cNvPr>
          <p:cNvSpPr txBox="1"/>
          <p:nvPr/>
        </p:nvSpPr>
        <p:spPr>
          <a:xfrm>
            <a:off x="7036003" y="3024280"/>
            <a:ext cx="2859628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b="1" dirty="0"/>
              <a:t>Before FE Minimization:</a:t>
            </a: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4E4FC36D-E79A-4281-9A13-550174D9B50B}"/>
              </a:ext>
            </a:extLst>
          </p:cNvPr>
          <p:cNvSpPr txBox="1"/>
          <p:nvPr/>
        </p:nvSpPr>
        <p:spPr>
          <a:xfrm>
            <a:off x="7139028" y="4590175"/>
            <a:ext cx="2726445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b="1" dirty="0"/>
              <a:t>After FE Minimization:</a:t>
            </a: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AD7CA3D7-437C-4A5B-A2DF-7B0932E782FF}"/>
              </a:ext>
            </a:extLst>
          </p:cNvPr>
          <p:cNvSpPr txBox="1"/>
          <p:nvPr/>
        </p:nvSpPr>
        <p:spPr>
          <a:xfrm>
            <a:off x="7054514" y="5329720"/>
            <a:ext cx="282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is about </a:t>
            </a:r>
            <a:r>
              <a:rPr lang="en-US" b="1" i="1" dirty="0"/>
              <a:t>half</a:t>
            </a:r>
            <a:r>
              <a:rPr lang="en-US" dirty="0"/>
              <a:t> the original value</a:t>
            </a:r>
            <a:endParaRPr lang="en-US" i="1" dirty="0"/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D170B05A-B57B-4EDC-9175-82EAA15B9E9E}"/>
              </a:ext>
            </a:extLst>
          </p:cNvPr>
          <p:cNvSpPr txBox="1"/>
          <p:nvPr/>
        </p:nvSpPr>
        <p:spPr>
          <a:xfrm>
            <a:off x="6995271" y="6607314"/>
            <a:ext cx="282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is about </a:t>
            </a:r>
            <a:r>
              <a:rPr lang="en-US" b="1" i="1" dirty="0"/>
              <a:t>triple</a:t>
            </a:r>
            <a:r>
              <a:rPr lang="en-US" dirty="0"/>
              <a:t> the original value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093709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extBox 447"/>
          <p:cNvSpPr txBox="1"/>
          <p:nvPr/>
        </p:nvSpPr>
        <p:spPr>
          <a:xfrm>
            <a:off x="6754748" y="1015425"/>
            <a:ext cx="3303652" cy="1026195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b="1" i="1" dirty="0"/>
              <a:t>A Modification from the Original  Rich Club-Like Composition: </a:t>
            </a:r>
          </a:p>
        </p:txBody>
      </p:sp>
      <p:sp>
        <p:nvSpPr>
          <p:cNvPr id="402" name="TextBox 401"/>
          <p:cNvSpPr txBox="1"/>
          <p:nvPr/>
        </p:nvSpPr>
        <p:spPr>
          <a:xfrm>
            <a:off x="7149790" y="2202394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Configuration Variables </a:t>
            </a:r>
          </a:p>
        </p:txBody>
      </p:sp>
      <p:sp>
        <p:nvSpPr>
          <p:cNvPr id="403" name="TextBox 402"/>
          <p:cNvSpPr txBox="1"/>
          <p:nvPr/>
        </p:nvSpPr>
        <p:spPr>
          <a:xfrm>
            <a:off x="7107472" y="3611828"/>
            <a:ext cx="2822606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= 214/(512) = 0.4180 </a:t>
            </a:r>
          </a:p>
        </p:txBody>
      </p:sp>
      <p:sp>
        <p:nvSpPr>
          <p:cNvPr id="404" name="TextBox 403"/>
          <p:cNvSpPr txBox="1"/>
          <p:nvPr/>
        </p:nvSpPr>
        <p:spPr>
          <a:xfrm>
            <a:off x="7187150" y="4008959"/>
            <a:ext cx="2557335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= 10/(512) = 0.0195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F62794-F5D9-4845-BC76-2BDA7A3AAA5E}"/>
              </a:ext>
            </a:extLst>
          </p:cNvPr>
          <p:cNvSpPr txBox="1"/>
          <p:nvPr/>
        </p:nvSpPr>
        <p:spPr>
          <a:xfrm>
            <a:off x="6709138" y="2539425"/>
            <a:ext cx="3394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Illustration based on counting the </a:t>
            </a:r>
            <a:r>
              <a:rPr lang="en-US" sz="1600" i="1" u="sng" dirty="0"/>
              <a:t>horizontal </a:t>
            </a:r>
            <a:r>
              <a:rPr lang="en-US" sz="1600" i="1" dirty="0"/>
              <a:t>triplets only: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5E575C-5F3A-4D94-9B2F-C9B217A16AD0}"/>
              </a:ext>
            </a:extLst>
          </p:cNvPr>
          <p:cNvSpPr txBox="1"/>
          <p:nvPr/>
        </p:nvSpPr>
        <p:spPr>
          <a:xfrm>
            <a:off x="1538860" y="117900"/>
            <a:ext cx="69806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Rich Club-Like Pattern after Free Energy Minimization</a:t>
            </a:r>
          </a:p>
          <a:p>
            <a:pPr algn="ctr"/>
            <a:r>
              <a:rPr lang="en-US" sz="2400" b="1" i="1" dirty="0"/>
              <a:t>h = 1.65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5E9CC05-1FBE-490C-AE55-EFA0C0CF87EC}"/>
              </a:ext>
            </a:extLst>
          </p:cNvPr>
          <p:cNvGrpSpPr/>
          <p:nvPr/>
        </p:nvGrpSpPr>
        <p:grpSpPr>
          <a:xfrm>
            <a:off x="-83820" y="1021082"/>
            <a:ext cx="6537963" cy="6217918"/>
            <a:chOff x="-83820" y="1021082"/>
            <a:chExt cx="6537963" cy="6217918"/>
          </a:xfrm>
        </p:grpSpPr>
        <p:sp>
          <p:nvSpPr>
            <p:cNvPr id="405" name="TextBox 404"/>
            <p:cNvSpPr txBox="1"/>
            <p:nvPr/>
          </p:nvSpPr>
          <p:spPr>
            <a:xfrm>
              <a:off x="1" y="6893561"/>
              <a:ext cx="725283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15</a:t>
              </a:r>
            </a:p>
          </p:txBody>
        </p:sp>
        <p:sp>
          <p:nvSpPr>
            <p:cNvPr id="406" name="TextBox 405"/>
            <p:cNvSpPr txBox="1"/>
            <p:nvPr/>
          </p:nvSpPr>
          <p:spPr>
            <a:xfrm>
              <a:off x="1" y="6548121"/>
              <a:ext cx="725283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14</a:t>
              </a:r>
            </a:p>
          </p:txBody>
        </p:sp>
        <p:sp>
          <p:nvSpPr>
            <p:cNvPr id="407" name="TextBox 406"/>
            <p:cNvSpPr txBox="1"/>
            <p:nvPr/>
          </p:nvSpPr>
          <p:spPr>
            <a:xfrm>
              <a:off x="1" y="6202681"/>
              <a:ext cx="725283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13</a:t>
              </a:r>
            </a:p>
          </p:txBody>
        </p:sp>
        <p:sp>
          <p:nvSpPr>
            <p:cNvPr id="408" name="TextBox 407"/>
            <p:cNvSpPr txBox="1"/>
            <p:nvPr/>
          </p:nvSpPr>
          <p:spPr>
            <a:xfrm>
              <a:off x="1" y="5857241"/>
              <a:ext cx="725283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12</a:t>
              </a:r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1" y="5511801"/>
              <a:ext cx="725283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11</a:t>
              </a: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1" y="5166361"/>
              <a:ext cx="725283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10</a:t>
              </a:r>
            </a:p>
          </p:txBody>
        </p:sp>
        <p:sp>
          <p:nvSpPr>
            <p:cNvPr id="411" name="TextBox 410"/>
            <p:cNvSpPr txBox="1"/>
            <p:nvPr/>
          </p:nvSpPr>
          <p:spPr>
            <a:xfrm>
              <a:off x="0" y="482092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9</a:t>
              </a:r>
            </a:p>
          </p:txBody>
        </p:sp>
        <p:sp>
          <p:nvSpPr>
            <p:cNvPr id="412" name="TextBox 411"/>
            <p:cNvSpPr txBox="1"/>
            <p:nvPr/>
          </p:nvSpPr>
          <p:spPr>
            <a:xfrm>
              <a:off x="0" y="447548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8</a:t>
              </a:r>
            </a:p>
          </p:txBody>
        </p:sp>
        <p:sp>
          <p:nvSpPr>
            <p:cNvPr id="413" name="TextBox 412"/>
            <p:cNvSpPr txBox="1"/>
            <p:nvPr/>
          </p:nvSpPr>
          <p:spPr>
            <a:xfrm>
              <a:off x="0" y="413004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7</a:t>
              </a:r>
            </a:p>
          </p:txBody>
        </p:sp>
        <p:sp>
          <p:nvSpPr>
            <p:cNvPr id="414" name="TextBox 413"/>
            <p:cNvSpPr txBox="1"/>
            <p:nvPr/>
          </p:nvSpPr>
          <p:spPr>
            <a:xfrm>
              <a:off x="0" y="378460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6</a:t>
              </a:r>
            </a:p>
          </p:txBody>
        </p:sp>
        <p:sp>
          <p:nvSpPr>
            <p:cNvPr id="415" name="TextBox 414"/>
            <p:cNvSpPr txBox="1"/>
            <p:nvPr/>
          </p:nvSpPr>
          <p:spPr>
            <a:xfrm>
              <a:off x="0" y="343916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5</a:t>
              </a:r>
            </a:p>
          </p:txBody>
        </p:sp>
        <p:sp>
          <p:nvSpPr>
            <p:cNvPr id="416" name="TextBox 415"/>
            <p:cNvSpPr txBox="1"/>
            <p:nvPr/>
          </p:nvSpPr>
          <p:spPr>
            <a:xfrm>
              <a:off x="0" y="309372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4</a:t>
              </a: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0" y="274828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3</a:t>
              </a:r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0" y="240284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2</a:t>
              </a:r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0" y="205740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1</a:t>
              </a: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0" y="1711961"/>
              <a:ext cx="638880" cy="313932"/>
            </a:xfrm>
            <a:prstGeom prst="rect">
              <a:avLst/>
            </a:prstGeom>
            <a:noFill/>
          </p:spPr>
          <p:txBody>
            <a:bodyPr wrap="none" lIns="101870" tIns="50935" rIns="101870" bIns="50935" rtlCol="0">
              <a:spAutoFit/>
            </a:bodyPr>
            <a:lstStyle/>
            <a:p>
              <a:r>
                <a:rPr lang="en-US" sz="1300" b="1" dirty="0"/>
                <a:t>Row 0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-83820" y="1021082"/>
              <a:ext cx="922020" cy="703029"/>
            </a:xfrm>
            <a:prstGeom prst="rect">
              <a:avLst/>
            </a:prstGeom>
            <a:noFill/>
          </p:spPr>
          <p:txBody>
            <a:bodyPr wrap="square" lIns="101870" tIns="50935" rIns="101870" bIns="50935" rtlCol="0">
              <a:spAutoFit/>
            </a:bodyPr>
            <a:lstStyle/>
            <a:p>
              <a:pPr algn="ctr"/>
              <a:r>
                <a:rPr lang="en-US" sz="1300" b="1" dirty="0"/>
                <a:t>Row 15*</a:t>
              </a:r>
            </a:p>
            <a:p>
              <a:pPr algn="ctr"/>
              <a:r>
                <a:rPr lang="en-US" sz="1300" b="1" i="1" dirty="0"/>
                <a:t>*wrap-around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0437D22-8C5E-41DE-9770-6B4F4368D607}"/>
                </a:ext>
              </a:extLst>
            </p:cNvPr>
            <p:cNvGrpSpPr/>
            <p:nvPr/>
          </p:nvGrpSpPr>
          <p:grpSpPr>
            <a:xfrm>
              <a:off x="586742" y="1366520"/>
              <a:ext cx="5867401" cy="5872480"/>
              <a:chOff x="586742" y="1366520"/>
              <a:chExt cx="5867401" cy="587248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75438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08966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142494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176022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430783" y="1366520"/>
                <a:ext cx="335280" cy="345440"/>
              </a:xfrm>
              <a:prstGeom prst="rect">
                <a:avLst/>
              </a:prstGeom>
              <a:blipFill>
                <a:blip r:embed="rId4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76606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209550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101343" y="1366520"/>
                <a:ext cx="335280" cy="345440"/>
              </a:xfrm>
              <a:prstGeom prst="rect">
                <a:avLst/>
              </a:prstGeom>
              <a:blipFill>
                <a:blip r:embed="rId4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343662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3771903" y="1366520"/>
                <a:ext cx="335280" cy="345440"/>
              </a:xfrm>
              <a:prstGeom prst="rect">
                <a:avLst/>
              </a:prstGeom>
              <a:blipFill>
                <a:blip r:embed="rId4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4107183" y="1366520"/>
                <a:ext cx="335280" cy="345440"/>
              </a:xfrm>
              <a:prstGeom prst="rect">
                <a:avLst/>
              </a:prstGeom>
              <a:blipFill>
                <a:blip r:embed="rId4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444246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511302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578358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477774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259842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326898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360426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393954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494538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5951223" y="171196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/>
              <p:cNvSpPr/>
              <p:nvPr/>
            </p:nvSpPr>
            <p:spPr>
              <a:xfrm rot="10800000">
                <a:off x="4610102" y="65481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 rot="10800000">
                <a:off x="3939542" y="65481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 rot="10800000">
                <a:off x="3268982" y="65481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 rot="10800000">
                <a:off x="2933702" y="65481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 rot="10800000">
                <a:off x="1257302" y="65481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 rot="10800000">
                <a:off x="58674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 rot="10800000">
                <a:off x="5951222" y="65481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1760223" y="27482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1424943" y="27482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159258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2095503" y="27482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2430783" y="27482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2766063" y="27482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192786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226314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259842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4442463" y="27482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427482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/>
              <p:cNvSpPr/>
              <p:nvPr/>
            </p:nvSpPr>
            <p:spPr>
              <a:xfrm>
                <a:off x="5113023" y="27482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4610103" y="24028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58674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5951223" y="2402840"/>
                <a:ext cx="335280" cy="345440"/>
              </a:xfrm>
              <a:prstGeom prst="rect">
                <a:avLst/>
              </a:prstGeom>
              <a:blipFill>
                <a:blip r:embed="rId4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6118863" y="274828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754383" y="27482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1760223" y="34391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1424943" y="34391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1257303" y="30937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2095503" y="34391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2430783" y="34391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2766063" y="34391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1927863" y="30937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2263143" y="30937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2598423" y="30937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3436623" y="34391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3771903" y="34391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4107183" y="34391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3268983" y="30937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3604263" y="30937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/>
              <p:cNvSpPr/>
              <p:nvPr/>
            </p:nvSpPr>
            <p:spPr>
              <a:xfrm>
                <a:off x="3939543" y="30937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4777743" y="34391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5448303" y="34391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Rectangle 226"/>
              <p:cNvSpPr/>
              <p:nvPr/>
            </p:nvSpPr>
            <p:spPr>
              <a:xfrm>
                <a:off x="4610103" y="30937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Rectangle 227"/>
              <p:cNvSpPr/>
              <p:nvPr/>
            </p:nvSpPr>
            <p:spPr>
              <a:xfrm>
                <a:off x="4945383" y="30937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Rectangle 229"/>
              <p:cNvSpPr/>
              <p:nvPr/>
            </p:nvSpPr>
            <p:spPr>
              <a:xfrm>
                <a:off x="5280663" y="30937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Rectangle 230"/>
              <p:cNvSpPr/>
              <p:nvPr/>
            </p:nvSpPr>
            <p:spPr>
              <a:xfrm>
                <a:off x="586743" y="30937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ectangle 231"/>
              <p:cNvSpPr/>
              <p:nvPr/>
            </p:nvSpPr>
            <p:spPr>
              <a:xfrm>
                <a:off x="5951223" y="30937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/>
              <p:cNvSpPr/>
              <p:nvPr/>
            </p:nvSpPr>
            <p:spPr>
              <a:xfrm>
                <a:off x="6118863" y="343916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ectangle 233"/>
              <p:cNvSpPr/>
              <p:nvPr/>
            </p:nvSpPr>
            <p:spPr>
              <a:xfrm>
                <a:off x="754383" y="34391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Rectangle 234"/>
              <p:cNvSpPr/>
              <p:nvPr/>
            </p:nvSpPr>
            <p:spPr>
              <a:xfrm rot="10800000">
                <a:off x="544830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 238"/>
              <p:cNvSpPr/>
              <p:nvPr/>
            </p:nvSpPr>
            <p:spPr>
              <a:xfrm rot="10800000">
                <a:off x="4107182" y="68935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Rectangle 240"/>
              <p:cNvSpPr/>
              <p:nvPr/>
            </p:nvSpPr>
            <p:spPr>
              <a:xfrm rot="10800000">
                <a:off x="3771902" y="68935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/>
              <p:cNvSpPr/>
              <p:nvPr/>
            </p:nvSpPr>
            <p:spPr>
              <a:xfrm rot="10800000">
                <a:off x="3101342" y="68935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244"/>
              <p:cNvSpPr/>
              <p:nvPr/>
            </p:nvSpPr>
            <p:spPr>
              <a:xfrm rot="10800000">
                <a:off x="2430782" y="68935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/>
              <p:cNvSpPr/>
              <p:nvPr/>
            </p:nvSpPr>
            <p:spPr>
              <a:xfrm rot="10800000">
                <a:off x="75438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/>
              <p:cNvSpPr/>
              <p:nvPr/>
            </p:nvSpPr>
            <p:spPr>
              <a:xfrm rot="10800000">
                <a:off x="108966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/>
              <p:cNvSpPr/>
              <p:nvPr/>
            </p:nvSpPr>
            <p:spPr>
              <a:xfrm rot="10800000">
                <a:off x="6118862" y="689356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/>
              <p:cNvSpPr/>
              <p:nvPr/>
            </p:nvSpPr>
            <p:spPr>
              <a:xfrm>
                <a:off x="1760223" y="20574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/>
              <p:cNvSpPr/>
              <p:nvPr/>
            </p:nvSpPr>
            <p:spPr>
              <a:xfrm>
                <a:off x="1424943" y="20574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Rectangle 257"/>
              <p:cNvSpPr/>
              <p:nvPr/>
            </p:nvSpPr>
            <p:spPr>
              <a:xfrm>
                <a:off x="2095503" y="20574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/>
              <p:cNvSpPr/>
              <p:nvPr/>
            </p:nvSpPr>
            <p:spPr>
              <a:xfrm>
                <a:off x="2430783" y="20574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/>
              <p:cNvSpPr/>
              <p:nvPr/>
            </p:nvSpPr>
            <p:spPr>
              <a:xfrm>
                <a:off x="2766063" y="20574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/>
              <p:cNvSpPr/>
              <p:nvPr/>
            </p:nvSpPr>
            <p:spPr>
              <a:xfrm>
                <a:off x="3436623" y="20574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 262"/>
              <p:cNvSpPr/>
              <p:nvPr/>
            </p:nvSpPr>
            <p:spPr>
              <a:xfrm>
                <a:off x="377190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/>
              <p:cNvSpPr/>
              <p:nvPr/>
            </p:nvSpPr>
            <p:spPr>
              <a:xfrm>
                <a:off x="410718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Rectangle 265"/>
              <p:cNvSpPr/>
              <p:nvPr/>
            </p:nvSpPr>
            <p:spPr>
              <a:xfrm>
                <a:off x="477774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Rectangle 266"/>
              <p:cNvSpPr/>
              <p:nvPr/>
            </p:nvSpPr>
            <p:spPr>
              <a:xfrm>
                <a:off x="511302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ectangle 268"/>
              <p:cNvSpPr/>
              <p:nvPr/>
            </p:nvSpPr>
            <p:spPr>
              <a:xfrm>
                <a:off x="544830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Rectangle 269"/>
              <p:cNvSpPr/>
              <p:nvPr/>
            </p:nvSpPr>
            <p:spPr>
              <a:xfrm>
                <a:off x="6118863" y="205740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Rectangle 274"/>
              <p:cNvSpPr/>
              <p:nvPr/>
            </p:nvSpPr>
            <p:spPr>
              <a:xfrm rot="10800000">
                <a:off x="4442462" y="62026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/>
              <p:cNvSpPr/>
              <p:nvPr/>
            </p:nvSpPr>
            <p:spPr>
              <a:xfrm rot="10800000">
                <a:off x="3771902" y="62026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Rectangle 278"/>
              <p:cNvSpPr/>
              <p:nvPr/>
            </p:nvSpPr>
            <p:spPr>
              <a:xfrm rot="10800000">
                <a:off x="3101342" y="62026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Rectangle 280"/>
              <p:cNvSpPr/>
              <p:nvPr/>
            </p:nvSpPr>
            <p:spPr>
              <a:xfrm rot="10800000">
                <a:off x="209550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Rectangle 282"/>
              <p:cNvSpPr/>
              <p:nvPr/>
            </p:nvSpPr>
            <p:spPr>
              <a:xfrm rot="10800000">
                <a:off x="176022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Rectangle 283"/>
              <p:cNvSpPr/>
              <p:nvPr/>
            </p:nvSpPr>
            <p:spPr>
              <a:xfrm rot="10800000">
                <a:off x="142494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Rectangle 285"/>
              <p:cNvSpPr/>
              <p:nvPr/>
            </p:nvSpPr>
            <p:spPr>
              <a:xfrm rot="10800000">
                <a:off x="108966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Rectangle 287"/>
              <p:cNvSpPr/>
              <p:nvPr/>
            </p:nvSpPr>
            <p:spPr>
              <a:xfrm rot="10800000">
                <a:off x="6118862" y="6202680"/>
                <a:ext cx="335280" cy="345440"/>
              </a:xfrm>
              <a:prstGeom prst="rect">
                <a:avLst/>
              </a:prstGeom>
              <a:blipFill>
                <a:blip r:embed="rId4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Rectangle 290"/>
              <p:cNvSpPr/>
              <p:nvPr/>
            </p:nvSpPr>
            <p:spPr>
              <a:xfrm rot="10800000">
                <a:off x="4610103" y="58572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Rectangle 294"/>
              <p:cNvSpPr/>
              <p:nvPr/>
            </p:nvSpPr>
            <p:spPr>
              <a:xfrm rot="10800000">
                <a:off x="3268983" y="58572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Rectangle 295"/>
              <p:cNvSpPr/>
              <p:nvPr/>
            </p:nvSpPr>
            <p:spPr>
              <a:xfrm rot="10800000">
                <a:off x="3604263" y="58572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Rectangle 298"/>
              <p:cNvSpPr/>
              <p:nvPr/>
            </p:nvSpPr>
            <p:spPr>
              <a:xfrm rot="10800000">
                <a:off x="192786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Rectangle 300"/>
              <p:cNvSpPr/>
              <p:nvPr/>
            </p:nvSpPr>
            <p:spPr>
              <a:xfrm rot="10800000">
                <a:off x="159258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Rectangle 301"/>
              <p:cNvSpPr/>
              <p:nvPr/>
            </p:nvSpPr>
            <p:spPr>
              <a:xfrm rot="10800000">
                <a:off x="125730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Rectangle 304"/>
              <p:cNvSpPr/>
              <p:nvPr/>
            </p:nvSpPr>
            <p:spPr>
              <a:xfrm rot="10800000">
                <a:off x="5951222" y="585724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Rectangle 305"/>
              <p:cNvSpPr/>
              <p:nvPr/>
            </p:nvSpPr>
            <p:spPr>
              <a:xfrm rot="10800000">
                <a:off x="561594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Rectangle 308"/>
              <p:cNvSpPr/>
              <p:nvPr/>
            </p:nvSpPr>
            <p:spPr>
              <a:xfrm rot="10800000">
                <a:off x="4777742" y="55118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Rectangle 310"/>
              <p:cNvSpPr/>
              <p:nvPr/>
            </p:nvSpPr>
            <p:spPr>
              <a:xfrm rot="10800000">
                <a:off x="4442462" y="55118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Rectangle 312"/>
              <p:cNvSpPr/>
              <p:nvPr/>
            </p:nvSpPr>
            <p:spPr>
              <a:xfrm rot="10800000">
                <a:off x="3436622" y="55118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Rectangle 313"/>
              <p:cNvSpPr/>
              <p:nvPr/>
            </p:nvSpPr>
            <p:spPr>
              <a:xfrm rot="10800000">
                <a:off x="3771902" y="55118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Rectangle 314"/>
              <p:cNvSpPr/>
              <p:nvPr/>
            </p:nvSpPr>
            <p:spPr>
              <a:xfrm rot="10800000">
                <a:off x="3101342" y="55118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Rectangle 317"/>
              <p:cNvSpPr/>
              <p:nvPr/>
            </p:nvSpPr>
            <p:spPr>
              <a:xfrm rot="10800000">
                <a:off x="2430782" y="55118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Rectangle 318"/>
              <p:cNvSpPr/>
              <p:nvPr/>
            </p:nvSpPr>
            <p:spPr>
              <a:xfrm rot="10800000">
                <a:off x="1760222" y="55118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Rectangle 319"/>
              <p:cNvSpPr/>
              <p:nvPr/>
            </p:nvSpPr>
            <p:spPr>
              <a:xfrm rot="10800000">
                <a:off x="1424942" y="55118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Rectangle 320"/>
              <p:cNvSpPr/>
              <p:nvPr/>
            </p:nvSpPr>
            <p:spPr>
              <a:xfrm rot="10800000">
                <a:off x="754382" y="55118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Rectangle 323"/>
              <p:cNvSpPr/>
              <p:nvPr/>
            </p:nvSpPr>
            <p:spPr>
              <a:xfrm rot="10800000">
                <a:off x="6118862" y="551180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Rectangle 326"/>
              <p:cNvSpPr/>
              <p:nvPr/>
            </p:nvSpPr>
            <p:spPr>
              <a:xfrm rot="10800000">
                <a:off x="4610102" y="51663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/>
              <p:cNvSpPr/>
              <p:nvPr/>
            </p:nvSpPr>
            <p:spPr>
              <a:xfrm rot="10800000">
                <a:off x="4945382" y="51663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Rectangle 329"/>
              <p:cNvSpPr/>
              <p:nvPr/>
            </p:nvSpPr>
            <p:spPr>
              <a:xfrm rot="10800000">
                <a:off x="3939542" y="51663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Rectangle 330"/>
              <p:cNvSpPr/>
              <p:nvPr/>
            </p:nvSpPr>
            <p:spPr>
              <a:xfrm rot="10800000">
                <a:off x="3268982" y="51663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Rectangle 331"/>
              <p:cNvSpPr/>
              <p:nvPr/>
            </p:nvSpPr>
            <p:spPr>
              <a:xfrm rot="10800000">
                <a:off x="3604262" y="51663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Rectangle 332"/>
              <p:cNvSpPr/>
              <p:nvPr/>
            </p:nvSpPr>
            <p:spPr>
              <a:xfrm rot="10800000">
                <a:off x="2933702" y="51663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Rectangle 335"/>
              <p:cNvSpPr/>
              <p:nvPr/>
            </p:nvSpPr>
            <p:spPr>
              <a:xfrm rot="10800000">
                <a:off x="2263142" y="51663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Rectangle 336"/>
              <p:cNvSpPr/>
              <p:nvPr/>
            </p:nvSpPr>
            <p:spPr>
              <a:xfrm rot="10800000">
                <a:off x="159258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Rectangle 338"/>
              <p:cNvSpPr/>
              <p:nvPr/>
            </p:nvSpPr>
            <p:spPr>
              <a:xfrm rot="10800000">
                <a:off x="58674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Rectangle 339"/>
              <p:cNvSpPr/>
              <p:nvPr/>
            </p:nvSpPr>
            <p:spPr>
              <a:xfrm rot="10800000">
                <a:off x="92202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Rectangle 340"/>
              <p:cNvSpPr/>
              <p:nvPr/>
            </p:nvSpPr>
            <p:spPr>
              <a:xfrm rot="10800000">
                <a:off x="5951222" y="516636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176022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Rectangle 349"/>
              <p:cNvSpPr/>
              <p:nvPr/>
            </p:nvSpPr>
            <p:spPr>
              <a:xfrm>
                <a:off x="209550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243078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276606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192786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226314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293370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259842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343662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444246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410718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326898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360426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427482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393954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511302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5448303" y="41300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4610103" y="37846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5280663" y="37846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58674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5951223" y="3784600"/>
                <a:ext cx="335280" cy="345440"/>
              </a:xfrm>
              <a:prstGeom prst="rect">
                <a:avLst/>
              </a:prstGeom>
              <a:blipFill>
                <a:blip r:embed="rId4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Rectangle 375"/>
              <p:cNvSpPr/>
              <p:nvPr/>
            </p:nvSpPr>
            <p:spPr>
              <a:xfrm>
                <a:off x="6118863" y="4130040"/>
                <a:ext cx="335280" cy="345440"/>
              </a:xfrm>
              <a:prstGeom prst="rect">
                <a:avLst/>
              </a:prstGeom>
              <a:blipFill>
                <a:blip r:embed="rId4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Rectangle 380"/>
              <p:cNvSpPr/>
              <p:nvPr/>
            </p:nvSpPr>
            <p:spPr>
              <a:xfrm rot="10800000">
                <a:off x="444246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Rectangle 381"/>
              <p:cNvSpPr/>
              <p:nvPr/>
            </p:nvSpPr>
            <p:spPr>
              <a:xfrm rot="10800000">
                <a:off x="410718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Rectangle 382"/>
              <p:cNvSpPr/>
              <p:nvPr/>
            </p:nvSpPr>
            <p:spPr>
              <a:xfrm rot="10800000">
                <a:off x="343662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Rectangle 383"/>
              <p:cNvSpPr/>
              <p:nvPr/>
            </p:nvSpPr>
            <p:spPr>
              <a:xfrm rot="10800000">
                <a:off x="377190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Rectangle 384"/>
              <p:cNvSpPr/>
              <p:nvPr/>
            </p:nvSpPr>
            <p:spPr>
              <a:xfrm rot="10800000">
                <a:off x="310134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/>
              <p:cNvSpPr/>
              <p:nvPr/>
            </p:nvSpPr>
            <p:spPr>
              <a:xfrm rot="10800000">
                <a:off x="243078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ectangle 390"/>
              <p:cNvSpPr/>
              <p:nvPr/>
            </p:nvSpPr>
            <p:spPr>
              <a:xfrm rot="10800000">
                <a:off x="754382" y="48209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Rectangle 393"/>
              <p:cNvSpPr/>
              <p:nvPr/>
            </p:nvSpPr>
            <p:spPr>
              <a:xfrm rot="10800000">
                <a:off x="6118862" y="48209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Rectangle 429"/>
              <p:cNvSpPr/>
              <p:nvPr/>
            </p:nvSpPr>
            <p:spPr>
              <a:xfrm rot="10800000">
                <a:off x="5280663" y="44754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Rectangle 430"/>
              <p:cNvSpPr/>
              <p:nvPr/>
            </p:nvSpPr>
            <p:spPr>
              <a:xfrm rot="10800000">
                <a:off x="461010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Rectangle 432"/>
              <p:cNvSpPr/>
              <p:nvPr/>
            </p:nvSpPr>
            <p:spPr>
              <a:xfrm rot="10800000">
                <a:off x="427482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Rectangle 433"/>
              <p:cNvSpPr/>
              <p:nvPr/>
            </p:nvSpPr>
            <p:spPr>
              <a:xfrm rot="10800000">
                <a:off x="393954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Rectangle 434"/>
              <p:cNvSpPr/>
              <p:nvPr/>
            </p:nvSpPr>
            <p:spPr>
              <a:xfrm rot="10800000">
                <a:off x="326898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Rectangle 435"/>
              <p:cNvSpPr/>
              <p:nvPr/>
            </p:nvSpPr>
            <p:spPr>
              <a:xfrm rot="10800000">
                <a:off x="360426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Rectangle 436"/>
              <p:cNvSpPr/>
              <p:nvPr/>
            </p:nvSpPr>
            <p:spPr>
              <a:xfrm rot="10800000">
                <a:off x="293370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Rectangle 437"/>
              <p:cNvSpPr/>
              <p:nvPr/>
            </p:nvSpPr>
            <p:spPr>
              <a:xfrm rot="10800000">
                <a:off x="259842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Rectangle 438"/>
              <p:cNvSpPr/>
              <p:nvPr/>
            </p:nvSpPr>
            <p:spPr>
              <a:xfrm rot="10800000">
                <a:off x="192786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Rectangle 439"/>
              <p:cNvSpPr/>
              <p:nvPr/>
            </p:nvSpPr>
            <p:spPr>
              <a:xfrm rot="10800000">
                <a:off x="226314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Rectangle 440"/>
              <p:cNvSpPr/>
              <p:nvPr/>
            </p:nvSpPr>
            <p:spPr>
              <a:xfrm rot="10800000">
                <a:off x="1592583" y="44754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Rectangle 441"/>
              <p:cNvSpPr/>
              <p:nvPr/>
            </p:nvSpPr>
            <p:spPr>
              <a:xfrm rot="10800000">
                <a:off x="1257303" y="44754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Rectangle 443"/>
              <p:cNvSpPr/>
              <p:nvPr/>
            </p:nvSpPr>
            <p:spPr>
              <a:xfrm rot="10800000">
                <a:off x="922023" y="44754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Rectangle 445"/>
              <p:cNvSpPr/>
              <p:nvPr/>
            </p:nvSpPr>
            <p:spPr>
              <a:xfrm rot="10800000">
                <a:off x="5951222" y="447548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Rectangle 389"/>
              <p:cNvSpPr/>
              <p:nvPr/>
            </p:nvSpPr>
            <p:spPr>
              <a:xfrm rot="10800000">
                <a:off x="142494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Rectangle 388"/>
              <p:cNvSpPr/>
              <p:nvPr/>
            </p:nvSpPr>
            <p:spPr>
              <a:xfrm rot="10800000">
                <a:off x="1760222" y="48209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Rectangle 337"/>
              <p:cNvSpPr/>
              <p:nvPr/>
            </p:nvSpPr>
            <p:spPr>
              <a:xfrm rot="10800000">
                <a:off x="125730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Rectangle 321"/>
              <p:cNvSpPr/>
              <p:nvPr/>
            </p:nvSpPr>
            <p:spPr>
              <a:xfrm rot="10800000">
                <a:off x="1089662" y="55118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Rectangle 334"/>
              <p:cNvSpPr/>
              <p:nvPr/>
            </p:nvSpPr>
            <p:spPr>
              <a:xfrm rot="10800000">
                <a:off x="192786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Rectangle 316"/>
              <p:cNvSpPr/>
              <p:nvPr/>
            </p:nvSpPr>
            <p:spPr>
              <a:xfrm rot="10800000">
                <a:off x="2095502" y="55118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Rectangle 284"/>
              <p:cNvSpPr/>
              <p:nvPr/>
            </p:nvSpPr>
            <p:spPr>
              <a:xfrm rot="10800000">
                <a:off x="754382" y="62026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 rot="10800000">
                <a:off x="92202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494538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5615943" y="24028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/>
              <p:cNvSpPr/>
              <p:nvPr/>
            </p:nvSpPr>
            <p:spPr>
              <a:xfrm>
                <a:off x="5280663" y="24028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4777743" y="27482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5448303" y="27482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/>
              <p:cNvSpPr/>
              <p:nvPr/>
            </p:nvSpPr>
            <p:spPr>
              <a:xfrm>
                <a:off x="4274823" y="30937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4442463" y="34391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226314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192786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Rectangle 281"/>
              <p:cNvSpPr/>
              <p:nvPr/>
            </p:nvSpPr>
            <p:spPr>
              <a:xfrm rot="10800000">
                <a:off x="243078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Rectangle 245"/>
              <p:cNvSpPr/>
              <p:nvPr/>
            </p:nvSpPr>
            <p:spPr>
              <a:xfrm rot="10800000">
                <a:off x="176022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 rot="10800000">
                <a:off x="2263142" y="65481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 rot="10800000">
                <a:off x="259842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Rectangle 243"/>
              <p:cNvSpPr/>
              <p:nvPr/>
            </p:nvSpPr>
            <p:spPr>
              <a:xfrm rot="10800000">
                <a:off x="209550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610103" y="17119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Rectangle 263"/>
              <p:cNvSpPr/>
              <p:nvPr/>
            </p:nvSpPr>
            <p:spPr>
              <a:xfrm>
                <a:off x="444246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5113023" y="34391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4945383" y="37846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/>
              <p:cNvSpPr/>
              <p:nvPr/>
            </p:nvSpPr>
            <p:spPr>
              <a:xfrm rot="10800000">
                <a:off x="444246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Rectangle 377"/>
              <p:cNvSpPr/>
              <p:nvPr/>
            </p:nvSpPr>
            <p:spPr>
              <a:xfrm rot="10800000">
                <a:off x="544830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Rectangle 325"/>
              <p:cNvSpPr/>
              <p:nvPr/>
            </p:nvSpPr>
            <p:spPr>
              <a:xfrm rot="10800000">
                <a:off x="528066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922023" y="30937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1089663" y="34391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ectangle 346"/>
              <p:cNvSpPr/>
              <p:nvPr/>
            </p:nvSpPr>
            <p:spPr>
              <a:xfrm>
                <a:off x="922023" y="37846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754383" y="41300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Rectangle 444"/>
              <p:cNvSpPr/>
              <p:nvPr/>
            </p:nvSpPr>
            <p:spPr>
              <a:xfrm rot="10800000">
                <a:off x="5615943" y="44754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Rectangle 392"/>
              <p:cNvSpPr/>
              <p:nvPr/>
            </p:nvSpPr>
            <p:spPr>
              <a:xfrm rot="10800000">
                <a:off x="5783582" y="48209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Rectangle 322"/>
              <p:cNvSpPr/>
              <p:nvPr/>
            </p:nvSpPr>
            <p:spPr>
              <a:xfrm rot="10800000">
                <a:off x="5783584" y="55118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/>
              <p:cNvSpPr/>
              <p:nvPr/>
            </p:nvSpPr>
            <p:spPr>
              <a:xfrm rot="10800000">
                <a:off x="561594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/>
              <p:cNvSpPr/>
              <p:nvPr/>
            </p:nvSpPr>
            <p:spPr>
              <a:xfrm rot="10800000">
                <a:off x="578358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Rectangle 291"/>
              <p:cNvSpPr/>
              <p:nvPr/>
            </p:nvSpPr>
            <p:spPr>
              <a:xfrm rot="10800000">
                <a:off x="4945383" y="58572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Rectangle 272"/>
              <p:cNvSpPr/>
              <p:nvPr/>
            </p:nvSpPr>
            <p:spPr>
              <a:xfrm rot="10800000">
                <a:off x="4777742" y="62026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 rot="10800000">
                <a:off x="494538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Rectangle 311"/>
              <p:cNvSpPr/>
              <p:nvPr/>
            </p:nvSpPr>
            <p:spPr>
              <a:xfrm rot="10800000">
                <a:off x="4107182" y="55118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Rectangle 292"/>
              <p:cNvSpPr/>
              <p:nvPr/>
            </p:nvSpPr>
            <p:spPr>
              <a:xfrm rot="10800000">
                <a:off x="4274823" y="58572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Rectangle 275"/>
              <p:cNvSpPr/>
              <p:nvPr/>
            </p:nvSpPr>
            <p:spPr>
              <a:xfrm rot="10800000">
                <a:off x="4107182" y="62026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 rot="10800000">
                <a:off x="3604262" y="65481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Rectangle 448"/>
              <p:cNvSpPr/>
              <p:nvPr/>
            </p:nvSpPr>
            <p:spPr>
              <a:xfrm>
                <a:off x="5448303" y="1366520"/>
                <a:ext cx="335280" cy="345440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/>
              <p:cNvSpPr/>
              <p:nvPr/>
            </p:nvSpPr>
            <p:spPr>
              <a:xfrm rot="10800000">
                <a:off x="142494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5783583" y="27482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Rectangle 228"/>
              <p:cNvSpPr/>
              <p:nvPr/>
            </p:nvSpPr>
            <p:spPr>
              <a:xfrm>
                <a:off x="5615943" y="30937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615943" y="17119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5280663" y="17119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Rectangle 267"/>
              <p:cNvSpPr/>
              <p:nvPr/>
            </p:nvSpPr>
            <p:spPr>
              <a:xfrm>
                <a:off x="578358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5783583" y="34391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5615943" y="37846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Rectangle 2"/>
              <p:cNvSpPr/>
              <p:nvPr/>
            </p:nvSpPr>
            <p:spPr>
              <a:xfrm rot="10800000">
                <a:off x="528066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Rectangle 271"/>
              <p:cNvSpPr/>
              <p:nvPr/>
            </p:nvSpPr>
            <p:spPr>
              <a:xfrm rot="10800000">
                <a:off x="544830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Rectangle 273"/>
              <p:cNvSpPr/>
              <p:nvPr/>
            </p:nvSpPr>
            <p:spPr>
              <a:xfrm rot="10800000">
                <a:off x="511302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Rectangle 289"/>
              <p:cNvSpPr/>
              <p:nvPr/>
            </p:nvSpPr>
            <p:spPr>
              <a:xfrm rot="10800000">
                <a:off x="528066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1257303" y="24028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1089663" y="27482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293370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293370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Rectangle 296"/>
              <p:cNvSpPr/>
              <p:nvPr/>
            </p:nvSpPr>
            <p:spPr>
              <a:xfrm rot="10800000">
                <a:off x="2933703" y="58572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Rectangle 391"/>
              <p:cNvSpPr/>
              <p:nvPr/>
            </p:nvSpPr>
            <p:spPr>
              <a:xfrm rot="10800000">
                <a:off x="1089662" y="48209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5783583" y="41300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Rectangle 286"/>
              <p:cNvSpPr/>
              <p:nvPr/>
            </p:nvSpPr>
            <p:spPr>
              <a:xfrm rot="10800000">
                <a:off x="578358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Rectangle 378"/>
              <p:cNvSpPr/>
              <p:nvPr/>
            </p:nvSpPr>
            <p:spPr>
              <a:xfrm rot="10800000">
                <a:off x="4777742" y="482092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Rectangle 442"/>
              <p:cNvSpPr/>
              <p:nvPr/>
            </p:nvSpPr>
            <p:spPr>
              <a:xfrm rot="10800000">
                <a:off x="586743" y="44754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Rectangle 347"/>
              <p:cNvSpPr/>
              <p:nvPr/>
            </p:nvSpPr>
            <p:spPr>
              <a:xfrm>
                <a:off x="1592583" y="378460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1089663" y="41300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592583" y="17119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326898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/>
              <p:cNvSpPr/>
              <p:nvPr/>
            </p:nvSpPr>
            <p:spPr>
              <a:xfrm>
                <a:off x="3604263" y="24028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Rectangle 235"/>
              <p:cNvSpPr/>
              <p:nvPr/>
            </p:nvSpPr>
            <p:spPr>
              <a:xfrm rot="10800000">
                <a:off x="477774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Rectangle 236"/>
              <p:cNvSpPr/>
              <p:nvPr/>
            </p:nvSpPr>
            <p:spPr>
              <a:xfrm rot="10800000">
                <a:off x="511302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922023" y="171196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4274823" y="17119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Rectangle 299"/>
              <p:cNvSpPr/>
              <p:nvPr/>
            </p:nvSpPr>
            <p:spPr>
              <a:xfrm rot="10800000">
                <a:off x="2263143" y="585724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Rectangle 279"/>
              <p:cNvSpPr/>
              <p:nvPr/>
            </p:nvSpPr>
            <p:spPr>
              <a:xfrm rot="10800000">
                <a:off x="276606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1257303" y="37846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Rectangle 379"/>
              <p:cNvSpPr/>
              <p:nvPr/>
            </p:nvSpPr>
            <p:spPr>
              <a:xfrm rot="10800000">
                <a:off x="5113022" y="48209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Rectangle 431"/>
              <p:cNvSpPr/>
              <p:nvPr/>
            </p:nvSpPr>
            <p:spPr>
              <a:xfrm rot="10800000">
                <a:off x="4945383" y="44754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1424943" y="41300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3939543" y="24028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Rectangle 259"/>
              <p:cNvSpPr/>
              <p:nvPr/>
            </p:nvSpPr>
            <p:spPr>
              <a:xfrm>
                <a:off x="310134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922023" y="24028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3436623" y="2748280"/>
                <a:ext cx="335280" cy="345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3101343" y="27482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4107183" y="27482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2933703" y="30937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1592583" y="30937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586743" y="17119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257303" y="17119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/>
              <p:cNvSpPr/>
              <p:nvPr/>
            </p:nvSpPr>
            <p:spPr>
              <a:xfrm>
                <a:off x="108966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Rectangle 270"/>
              <p:cNvSpPr/>
              <p:nvPr/>
            </p:nvSpPr>
            <p:spPr>
              <a:xfrm>
                <a:off x="754383" y="20574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3771903" y="27482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3101343" y="34391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4777743" y="41300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3771903" y="41300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3101343" y="41300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/>
              <p:cNvSpPr/>
              <p:nvPr/>
            </p:nvSpPr>
            <p:spPr>
              <a:xfrm rot="10800000">
                <a:off x="2095502" y="48209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/>
              <p:cNvSpPr/>
              <p:nvPr/>
            </p:nvSpPr>
            <p:spPr>
              <a:xfrm rot="10800000">
                <a:off x="2766062" y="48209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Rectangle 333"/>
              <p:cNvSpPr/>
              <p:nvPr/>
            </p:nvSpPr>
            <p:spPr>
              <a:xfrm rot="10800000">
                <a:off x="259842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Rectangle 309"/>
              <p:cNvSpPr/>
              <p:nvPr/>
            </p:nvSpPr>
            <p:spPr>
              <a:xfrm rot="10800000">
                <a:off x="5113022" y="55118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Rectangle 328"/>
              <p:cNvSpPr/>
              <p:nvPr/>
            </p:nvSpPr>
            <p:spPr>
              <a:xfrm rot="10800000">
                <a:off x="427482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Rectangle 341"/>
              <p:cNvSpPr/>
              <p:nvPr/>
            </p:nvSpPr>
            <p:spPr>
              <a:xfrm rot="10800000">
                <a:off x="5615942" y="51663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Rectangle 315"/>
              <p:cNvSpPr/>
              <p:nvPr/>
            </p:nvSpPr>
            <p:spPr>
              <a:xfrm rot="10800000">
                <a:off x="2766062" y="55118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/>
              <p:cNvSpPr/>
              <p:nvPr/>
            </p:nvSpPr>
            <p:spPr>
              <a:xfrm rot="10800000">
                <a:off x="343662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 rot="10800000">
                <a:off x="427482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Rectangle 242"/>
              <p:cNvSpPr/>
              <p:nvPr/>
            </p:nvSpPr>
            <p:spPr>
              <a:xfrm rot="10800000">
                <a:off x="2766062" y="689356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 rot="10800000">
                <a:off x="192786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 rot="10800000">
                <a:off x="1592582" y="654812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Rectangle 276"/>
              <p:cNvSpPr/>
              <p:nvPr/>
            </p:nvSpPr>
            <p:spPr>
              <a:xfrm rot="10800000">
                <a:off x="3436622" y="620268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/>
              <p:cNvSpPr/>
              <p:nvPr/>
            </p:nvSpPr>
            <p:spPr>
              <a:xfrm rot="10800000">
                <a:off x="58674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Rectangle 303"/>
              <p:cNvSpPr/>
              <p:nvPr/>
            </p:nvSpPr>
            <p:spPr>
              <a:xfrm rot="10800000">
                <a:off x="92202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Rectangle 297"/>
              <p:cNvSpPr/>
              <p:nvPr/>
            </p:nvSpPr>
            <p:spPr>
              <a:xfrm rot="10800000">
                <a:off x="259842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Rectangle 307"/>
              <p:cNvSpPr/>
              <p:nvPr/>
            </p:nvSpPr>
            <p:spPr>
              <a:xfrm rot="10800000">
                <a:off x="5448302" y="551180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Rectangle 293"/>
              <p:cNvSpPr/>
              <p:nvPr/>
            </p:nvSpPr>
            <p:spPr>
              <a:xfrm rot="10800000">
                <a:off x="3939543" y="5857240"/>
                <a:ext cx="335280" cy="3454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25" name="TextBox 324">
            <a:extLst>
              <a:ext uri="{FF2B5EF4-FFF2-40B4-BE49-F238E27FC236}">
                <a16:creationId xmlns:a16="http://schemas.microsoft.com/office/drawing/2014/main" id="{F125D760-4390-4649-BDB2-0C2BC559F3DB}"/>
              </a:ext>
            </a:extLst>
          </p:cNvPr>
          <p:cNvSpPr txBox="1"/>
          <p:nvPr/>
        </p:nvSpPr>
        <p:spPr>
          <a:xfrm>
            <a:off x="7625947" y="4929306"/>
            <a:ext cx="1785656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= 0.2480 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978ED23F-C231-4430-A3F3-63B86A3A4CB3}"/>
              </a:ext>
            </a:extLst>
          </p:cNvPr>
          <p:cNvSpPr txBox="1"/>
          <p:nvPr/>
        </p:nvSpPr>
        <p:spPr>
          <a:xfrm>
            <a:off x="7702583" y="6200324"/>
            <a:ext cx="1407982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= 0.0586 </a:t>
            </a:r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884BA896-ADF6-4A3F-A65F-463ECE42ECD1}"/>
              </a:ext>
            </a:extLst>
          </p:cNvPr>
          <p:cNvSpPr txBox="1"/>
          <p:nvPr/>
        </p:nvSpPr>
        <p:spPr>
          <a:xfrm>
            <a:off x="7036003" y="3252880"/>
            <a:ext cx="2859628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b="1" dirty="0"/>
              <a:t>Before FE Minimization:</a:t>
            </a: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4E4FC36D-E79A-4281-9A13-550174D9B50B}"/>
              </a:ext>
            </a:extLst>
          </p:cNvPr>
          <p:cNvSpPr txBox="1"/>
          <p:nvPr/>
        </p:nvSpPr>
        <p:spPr>
          <a:xfrm>
            <a:off x="7139028" y="4590175"/>
            <a:ext cx="2726445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b="1" dirty="0"/>
              <a:t>After FE Minimization:</a:t>
            </a: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AD7CA3D7-437C-4A5B-A2DF-7B0932E782FF}"/>
              </a:ext>
            </a:extLst>
          </p:cNvPr>
          <p:cNvSpPr txBox="1"/>
          <p:nvPr/>
        </p:nvSpPr>
        <p:spPr>
          <a:xfrm>
            <a:off x="7054514" y="5329720"/>
            <a:ext cx="282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is about </a:t>
            </a:r>
            <a:r>
              <a:rPr lang="en-US" b="1" i="1" dirty="0"/>
              <a:t>half</a:t>
            </a:r>
            <a:r>
              <a:rPr lang="en-US" dirty="0"/>
              <a:t> the original value</a:t>
            </a:r>
            <a:endParaRPr lang="en-US" i="1" dirty="0"/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D170B05A-B57B-4EDC-9175-82EAA15B9E9E}"/>
              </a:ext>
            </a:extLst>
          </p:cNvPr>
          <p:cNvSpPr txBox="1"/>
          <p:nvPr/>
        </p:nvSpPr>
        <p:spPr>
          <a:xfrm>
            <a:off x="6995271" y="6607314"/>
            <a:ext cx="282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is about </a:t>
            </a:r>
            <a:r>
              <a:rPr lang="en-US" b="1" i="1" dirty="0"/>
              <a:t>triple</a:t>
            </a:r>
            <a:r>
              <a:rPr lang="en-US" dirty="0"/>
              <a:t> the original value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820811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7A508B-98C9-40F3-84C6-2C54F0AF6A66}"/>
              </a:ext>
            </a:extLst>
          </p:cNvPr>
          <p:cNvSpPr txBox="1"/>
          <p:nvPr/>
        </p:nvSpPr>
        <p:spPr>
          <a:xfrm>
            <a:off x="1828612" y="1295400"/>
            <a:ext cx="634346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Energy Minimization on a highly non-entropic pattern:</a:t>
            </a:r>
          </a:p>
          <a:p>
            <a:r>
              <a:rPr lang="en-US" sz="8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Dramatic </a:t>
            </a:r>
            <a:r>
              <a:rPr lang="en-US" b="1" i="1" dirty="0"/>
              <a:t>decrease</a:t>
            </a:r>
            <a:r>
              <a:rPr lang="en-US" dirty="0"/>
              <a:t> in the number of z1 (A-A-A) triplets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Dramatic </a:t>
            </a:r>
            <a:r>
              <a:rPr lang="en-US" b="1" i="1" dirty="0"/>
              <a:t>increase</a:t>
            </a:r>
            <a:r>
              <a:rPr lang="en-US" dirty="0"/>
              <a:t> in the number of z3 (A-B-A) triplets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Corresponding </a:t>
            </a:r>
            <a:r>
              <a:rPr lang="en-US" b="1" i="1" dirty="0"/>
              <a:t>dramatic increase </a:t>
            </a:r>
            <a:r>
              <a:rPr lang="en-US" dirty="0"/>
              <a:t>in the negentropy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And a </a:t>
            </a:r>
            <a:r>
              <a:rPr lang="en-US" b="1" i="1" dirty="0"/>
              <a:t>decrease</a:t>
            </a:r>
            <a:r>
              <a:rPr lang="en-US" dirty="0"/>
              <a:t> in the interaction enthalpy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703AE8-CC15-47F2-8C28-D9AB3255C73F}"/>
              </a:ext>
            </a:extLst>
          </p:cNvPr>
          <p:cNvSpPr txBox="1"/>
          <p:nvPr/>
        </p:nvSpPr>
        <p:spPr>
          <a:xfrm>
            <a:off x="1905001" y="3352800"/>
            <a:ext cx="6096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Overall: </a:t>
            </a:r>
            <a:r>
              <a:rPr lang="en-US" dirty="0"/>
              <a:t>we can reduce the free energy by increasing the negative entropy, with a small loss to the (negative value) of the interaction enthalpy.</a:t>
            </a:r>
          </a:p>
          <a:p>
            <a:pPr algn="ctr"/>
            <a:endParaRPr lang="en-US" dirty="0"/>
          </a:p>
          <a:p>
            <a:pPr algn="ctr"/>
            <a:r>
              <a:rPr lang="en-US" b="1" i="1" dirty="0"/>
              <a:t>This is a little bit different from what we thought we’d get with the original analytic computations.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FDA7AF-BA60-4D1B-BA71-AA372D34A3E0}"/>
              </a:ext>
            </a:extLst>
          </p:cNvPr>
          <p:cNvSpPr txBox="1"/>
          <p:nvPr/>
        </p:nvSpPr>
        <p:spPr>
          <a:xfrm>
            <a:off x="3464829" y="304800"/>
            <a:ext cx="3128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Quick Summary So Far:</a:t>
            </a:r>
          </a:p>
        </p:txBody>
      </p:sp>
    </p:spTree>
    <p:extLst>
      <p:ext uri="{BB962C8B-B14F-4D97-AF65-F5344CB8AC3E}">
        <p14:creationId xmlns:p14="http://schemas.microsoft.com/office/powerpoint/2010/main" val="13919576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323240" y="1299865"/>
            <a:ext cx="8229601" cy="5638800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20973"/>
              <a:chOff x="2095500" y="1287780"/>
              <a:chExt cx="5448300" cy="920973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079806" cy="920972"/>
                <a:chOff x="2419072" y="533400"/>
                <a:chExt cx="4618005" cy="837247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71735" cy="684847"/>
                  <a:chOff x="4628872" y="2983468"/>
                  <a:chExt cx="571735" cy="684847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391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200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23807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696515"/>
                  <a:chOff x="1981200" y="609600"/>
                  <a:chExt cx="1162328" cy="696515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23807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1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696515"/>
                  <a:chOff x="4114800" y="609600"/>
                  <a:chExt cx="1162328" cy="696515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3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093477" cy="684847"/>
                  <a:chOff x="5943600" y="685800"/>
                  <a:chExt cx="1093477" cy="684847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60077" cy="684847"/>
                    <a:chOff x="4628872" y="2983468"/>
                    <a:chExt cx="560077" cy="684847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46218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y</a:t>
                    </a:r>
                    <a:r>
                      <a:rPr lang="en-US" sz="2200" b="1" i="1" baseline="-25000" dirty="0"/>
                      <a:t>2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7202481" y="4169343"/>
              <a:ext cx="1528771" cy="71938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i="1" dirty="0"/>
                <a:t>h = 2.00  </a:t>
              </a:r>
            </a:p>
            <a:p>
              <a:pPr algn="ctr"/>
              <a:r>
                <a:rPr lang="en-US" sz="1800" b="1" i="1" dirty="0"/>
                <a:t>(</a:t>
              </a:r>
              <a:r>
                <a:rPr lang="el-GR" sz="1800" b="1" dirty="0"/>
                <a:t>ε</a:t>
              </a:r>
              <a:r>
                <a:rPr lang="en-US" sz="1800" b="1" i="1" baseline="-25000" dirty="0"/>
                <a:t>1</a:t>
              </a:r>
              <a:r>
                <a:rPr lang="en-US" sz="1800" b="1" i="1" dirty="0"/>
                <a:t> = 0.3466)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1783231" y="2671465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r>
              <a:rPr lang="en-US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1850831" y="5243155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1806361" y="3662065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943956" y="151354"/>
            <a:ext cx="72358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Recall Previous Analytic Results:</a:t>
            </a:r>
          </a:p>
          <a:p>
            <a:pPr algn="ctr"/>
            <a:r>
              <a:rPr lang="en-US" sz="2400" b="1" dirty="0"/>
              <a:t>Analytic Values for Configuration Variables </a:t>
            </a:r>
            <a:r>
              <a:rPr lang="en-US" sz="2400" b="1" i="1" dirty="0"/>
              <a:t>y</a:t>
            </a:r>
            <a:r>
              <a:rPr lang="en-US" sz="2400" b="1" i="1" baseline="-25000" dirty="0"/>
              <a:t>2</a:t>
            </a:r>
            <a:r>
              <a:rPr lang="en-US" sz="2400" b="1" dirty="0"/>
              <a:t>, </a:t>
            </a:r>
            <a:r>
              <a:rPr lang="en-US" sz="2400" b="1" i="1" dirty="0"/>
              <a:t>z</a:t>
            </a:r>
            <a:r>
              <a:rPr lang="en-US" sz="2400" b="1" i="1" baseline="-25000" dirty="0"/>
              <a:t>1</a:t>
            </a:r>
            <a:r>
              <a:rPr lang="en-US" sz="2400" b="1" dirty="0"/>
              <a:t>, and </a:t>
            </a:r>
            <a:r>
              <a:rPr lang="en-US" sz="2400" b="1" i="1" dirty="0"/>
              <a:t>z</a:t>
            </a:r>
            <a:r>
              <a:rPr lang="en-US" sz="2400" b="1" i="1" baseline="-25000" dirty="0"/>
              <a:t>3</a:t>
            </a:r>
            <a:endParaRPr lang="en-US" sz="24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00681" y="2653272"/>
            <a:ext cx="492443" cy="239738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3199646" y="956442"/>
            <a:ext cx="3209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Extreme Rich Club-Like Pattern</a:t>
            </a:r>
          </a:p>
        </p:txBody>
      </p:sp>
      <p:sp>
        <p:nvSpPr>
          <p:cNvPr id="76" name="Diamond 75">
            <a:extLst>
              <a:ext uri="{FF2B5EF4-FFF2-40B4-BE49-F238E27FC236}">
                <a16:creationId xmlns:a16="http://schemas.microsoft.com/office/drawing/2014/main" id="{0036CDD8-0022-4073-A6B4-A370A38651FC}"/>
              </a:ext>
            </a:extLst>
          </p:cNvPr>
          <p:cNvSpPr/>
          <p:nvPr/>
        </p:nvSpPr>
        <p:spPr>
          <a:xfrm>
            <a:off x="8258804" y="1520845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C423DBE-709E-477D-A499-C48DCEDE9C9D}"/>
              </a:ext>
            </a:extLst>
          </p:cNvPr>
          <p:cNvCxnSpPr>
            <a:cxnSpLocks/>
          </p:cNvCxnSpPr>
          <p:nvPr/>
        </p:nvCxnSpPr>
        <p:spPr>
          <a:xfrm>
            <a:off x="8336638" y="1678552"/>
            <a:ext cx="43260" cy="455989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F4C8E93-368A-4EF8-A2A7-E1C266F275A4}"/>
              </a:ext>
            </a:extLst>
          </p:cNvPr>
          <p:cNvSpPr txBox="1"/>
          <p:nvPr/>
        </p:nvSpPr>
        <p:spPr>
          <a:xfrm>
            <a:off x="2260211" y="6815958"/>
            <a:ext cx="387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</a:t>
            </a:r>
            <a:r>
              <a:rPr lang="en-US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EBC8E78-8D30-4034-A959-318236B825A2}"/>
                  </a:ext>
                </a:extLst>
              </p:cNvPr>
              <p:cNvSpPr txBox="1"/>
              <p:nvPr/>
            </p:nvSpPr>
            <p:spPr>
              <a:xfrm>
                <a:off x="5924556" y="6898731"/>
                <a:ext cx="8915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EBC8E78-8D30-4034-A959-318236B82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556" y="6898731"/>
                <a:ext cx="891537" cy="276999"/>
              </a:xfrm>
              <a:prstGeom prst="rect">
                <a:avLst/>
              </a:prstGeom>
              <a:blipFill>
                <a:blip r:embed="rId3"/>
                <a:stretch>
                  <a:fillRect l="-4795" t="-4444" r="-7534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6CFEB7E6-C540-4B3E-98DF-40C31C27B49D}"/>
              </a:ext>
            </a:extLst>
          </p:cNvPr>
          <p:cNvGrpSpPr/>
          <p:nvPr/>
        </p:nvGrpSpPr>
        <p:grpSpPr>
          <a:xfrm>
            <a:off x="8538164" y="2759422"/>
            <a:ext cx="1341893" cy="3015556"/>
            <a:chOff x="8590282" y="4331881"/>
            <a:chExt cx="1341893" cy="3015556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887952" y="5851981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0.005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90282" y="4331881"/>
              <a:ext cx="1341893" cy="301555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81997" y="5906586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45450" y="5482649"/>
              <a:ext cx="12315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2.00: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84238" y="6892969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81997" y="6383356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91068" y="6346191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0.418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919020" y="6840971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0.020</a:t>
              </a: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CC91C51D-4DA0-45DD-80E4-2B180D27D6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86" b="10929"/>
            <a:stretch/>
          </p:blipFill>
          <p:spPr>
            <a:xfrm>
              <a:off x="8760019" y="4419160"/>
              <a:ext cx="1029368" cy="1077002"/>
            </a:xfrm>
            <a:prstGeom prst="rect">
              <a:avLst/>
            </a:prstGeom>
          </p:spPr>
        </p:pic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5554E1F4-D0CA-4531-8DB7-6E48A9093D52}"/>
              </a:ext>
            </a:extLst>
          </p:cNvPr>
          <p:cNvSpPr txBox="1"/>
          <p:nvPr/>
        </p:nvSpPr>
        <p:spPr>
          <a:xfrm>
            <a:off x="8584529" y="2378774"/>
            <a:ext cx="1373190" cy="33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Rich Club-Like</a:t>
            </a:r>
          </a:p>
        </p:txBody>
      </p:sp>
      <p:sp>
        <p:nvSpPr>
          <p:cNvPr id="62" name="Diamond 61">
            <a:extLst>
              <a:ext uri="{FF2B5EF4-FFF2-40B4-BE49-F238E27FC236}">
                <a16:creationId xmlns:a16="http://schemas.microsoft.com/office/drawing/2014/main" id="{D6AF9E49-8AD3-4B51-AA15-B161B08F947E}"/>
              </a:ext>
            </a:extLst>
          </p:cNvPr>
          <p:cNvSpPr/>
          <p:nvPr/>
        </p:nvSpPr>
        <p:spPr>
          <a:xfrm>
            <a:off x="8280838" y="6152205"/>
            <a:ext cx="198120" cy="290899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Diamond 76">
            <a:extLst>
              <a:ext uri="{FF2B5EF4-FFF2-40B4-BE49-F238E27FC236}">
                <a16:creationId xmlns:a16="http://schemas.microsoft.com/office/drawing/2014/main" id="{7C08EB88-653B-4E93-907A-A4720A87045F}"/>
              </a:ext>
            </a:extLst>
          </p:cNvPr>
          <p:cNvSpPr/>
          <p:nvPr/>
        </p:nvSpPr>
        <p:spPr>
          <a:xfrm>
            <a:off x="8279016" y="5971572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507827A-A96E-455C-8E91-883406731E9A}"/>
              </a:ext>
            </a:extLst>
          </p:cNvPr>
          <p:cNvSpPr txBox="1"/>
          <p:nvPr/>
        </p:nvSpPr>
        <p:spPr>
          <a:xfrm>
            <a:off x="7009914" y="4267200"/>
            <a:ext cx="1373190" cy="33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Rich Club-Like</a:t>
            </a:r>
          </a:p>
        </p:txBody>
      </p:sp>
    </p:spTree>
    <p:extLst>
      <p:ext uri="{BB962C8B-B14F-4D97-AF65-F5344CB8AC3E}">
        <p14:creationId xmlns:p14="http://schemas.microsoft.com/office/powerpoint/2010/main" val="2783266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VM-2D_rich-club_cleaned-up_2017-12-12.jpg"/>
          <p:cNvPicPr>
            <a:picLocks noChangeAspect="1"/>
          </p:cNvPicPr>
          <p:nvPr/>
        </p:nvPicPr>
        <p:blipFill>
          <a:blip r:embed="rId2" cstate="print"/>
          <a:srcRect r="33333" b="18889"/>
          <a:stretch>
            <a:fillRect/>
          </a:stretch>
        </p:blipFill>
        <p:spPr>
          <a:xfrm>
            <a:off x="3" y="1752600"/>
            <a:ext cx="5052165" cy="4749800"/>
          </a:xfrm>
          <a:prstGeom prst="rect">
            <a:avLst/>
          </a:prstGeom>
        </p:spPr>
      </p:pic>
      <p:pic>
        <p:nvPicPr>
          <p:cNvPr id="3" name="Picture 2" descr="CVM-2D_rich-club_claened-up_v2_2017-12-12.jpg"/>
          <p:cNvPicPr>
            <a:picLocks noChangeAspect="1"/>
          </p:cNvPicPr>
          <p:nvPr/>
        </p:nvPicPr>
        <p:blipFill>
          <a:blip r:embed="rId3" cstate="print"/>
          <a:srcRect r="34167" b="17778"/>
          <a:stretch>
            <a:fillRect/>
          </a:stretch>
        </p:blipFill>
        <p:spPr>
          <a:xfrm>
            <a:off x="5029201" y="1752602"/>
            <a:ext cx="4956707" cy="47836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58786" y="6502403"/>
            <a:ext cx="2916127" cy="718406"/>
          </a:xfrm>
          <a:prstGeom prst="rect">
            <a:avLst/>
          </a:prstGeom>
          <a:noFill/>
        </p:spPr>
        <p:txBody>
          <a:bodyPr wrap="none" lIns="101858" tIns="50929" rIns="101858" bIns="50929" rtlCol="0">
            <a:spAutoFit/>
          </a:bodyPr>
          <a:lstStyle/>
          <a:p>
            <a:pPr algn="ctr"/>
            <a:r>
              <a:rPr lang="en-US" i="1" dirty="0"/>
              <a:t>(a)</a:t>
            </a:r>
          </a:p>
          <a:p>
            <a:pPr algn="ctr"/>
            <a:r>
              <a:rPr lang="en-US" i="1" dirty="0"/>
              <a:t>Scale-free-like topography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73564" y="6502401"/>
            <a:ext cx="3781369" cy="732508"/>
          </a:xfrm>
          <a:prstGeom prst="rect">
            <a:avLst/>
          </a:prstGeom>
          <a:noFill/>
        </p:spPr>
        <p:txBody>
          <a:bodyPr wrap="none" lIns="101858" tIns="50929" rIns="101858" bIns="50929" rtlCol="0">
            <a:spAutoFit/>
          </a:bodyPr>
          <a:lstStyle/>
          <a:p>
            <a:pPr algn="ctr"/>
            <a:r>
              <a:rPr lang="en-US" i="1" dirty="0"/>
              <a:t>(b)</a:t>
            </a:r>
          </a:p>
          <a:p>
            <a:pPr algn="ctr"/>
            <a:r>
              <a:rPr lang="en-US" i="1" dirty="0"/>
              <a:t>Extreme rich club-like topography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800" y="152401"/>
            <a:ext cx="6589474" cy="477044"/>
          </a:xfrm>
          <a:prstGeom prst="rect">
            <a:avLst/>
          </a:prstGeom>
          <a:noFill/>
        </p:spPr>
        <p:txBody>
          <a:bodyPr wrap="none" lIns="91418" tIns="45710" rIns="91418" bIns="45710" rtlCol="0">
            <a:spAutoFit/>
          </a:bodyPr>
          <a:lstStyle/>
          <a:p>
            <a:r>
              <a:rPr lang="en-US" sz="2500" b="1" dirty="0"/>
              <a:t>Two Different Configurations for a 2-D CVM Grid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48205" y="685800"/>
            <a:ext cx="4692751" cy="407839"/>
          </a:xfrm>
          <a:prstGeom prst="rect">
            <a:avLst/>
          </a:prstGeom>
          <a:noFill/>
        </p:spPr>
        <p:txBody>
          <a:bodyPr wrap="none" lIns="91418" tIns="45710" rIns="91418" bIns="45710" rtlCol="0">
            <a:spAutoFit/>
          </a:bodyPr>
          <a:lstStyle/>
          <a:p>
            <a:r>
              <a:rPr lang="en-US" dirty="0" err="1"/>
              <a:t>Equiprobable</a:t>
            </a:r>
            <a:r>
              <a:rPr lang="en-US" dirty="0"/>
              <a:t> unit distribution (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i="1" dirty="0"/>
              <a:t> = x</a:t>
            </a:r>
            <a:r>
              <a:rPr lang="en-US" i="1" baseline="-25000" dirty="0"/>
              <a:t>2</a:t>
            </a:r>
            <a:r>
              <a:rPr lang="en-US" i="1" dirty="0"/>
              <a:t> = 0.5</a:t>
            </a:r>
            <a:r>
              <a:rPr lang="en-US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36856" y="1143002"/>
            <a:ext cx="4048821" cy="400089"/>
          </a:xfrm>
          <a:prstGeom prst="rect">
            <a:avLst/>
          </a:prstGeom>
          <a:noFill/>
        </p:spPr>
        <p:txBody>
          <a:bodyPr wrap="none" lIns="91418" tIns="45710" rIns="91418" bIns="45710" rtlCol="0">
            <a:spAutoFit/>
          </a:bodyPr>
          <a:lstStyle/>
          <a:p>
            <a:r>
              <a:rPr lang="en-US" dirty="0"/>
              <a:t>Each grid contains 256 units (</a:t>
            </a:r>
            <a:r>
              <a:rPr lang="en-US" i="1" dirty="0"/>
              <a:t>16 x 16</a:t>
            </a:r>
            <a:r>
              <a:rPr lang="en-US" dirty="0"/>
              <a:t>)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FDA7AF-BA60-4D1B-BA71-AA372D34A3E0}"/>
              </a:ext>
            </a:extLst>
          </p:cNvPr>
          <p:cNvSpPr txBox="1"/>
          <p:nvPr/>
        </p:nvSpPr>
        <p:spPr>
          <a:xfrm>
            <a:off x="1661355" y="86360"/>
            <a:ext cx="673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Our Analytic Predictions vs. Computational Results: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C7E4AB3-B6C5-4A79-8B6C-31C7D08DBF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920567"/>
              </p:ext>
            </p:extLst>
          </p:nvPr>
        </p:nvGraphicFramePr>
        <p:xfrm>
          <a:off x="2095500" y="583863"/>
          <a:ext cx="5867400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35823616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25152506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5480930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Configuration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Analytic 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Computational 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282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  <a:r>
                        <a:rPr lang="en-US" i="1" baseline="-25000" dirty="0"/>
                        <a:t>2</a:t>
                      </a:r>
                    </a:p>
                    <a:p>
                      <a:pPr algn="ctr"/>
                      <a:r>
                        <a:rPr lang="en-US" i="1" baseline="0" dirty="0"/>
                        <a:t>(Average for each y</a:t>
                      </a:r>
                      <a:r>
                        <a:rPr lang="en-US" i="1" baseline="-25000" dirty="0"/>
                        <a:t>2</a:t>
                      </a:r>
                      <a:r>
                        <a:rPr lang="en-US" i="1" baseline="0" dirty="0"/>
                        <a:t>; not total)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189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264889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z</a:t>
                      </a:r>
                      <a:r>
                        <a:rPr lang="en-US" i="1" baseline="-25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4799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9E6A040-938A-4EC5-850C-A3449B929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30500" t="64197" r="45500" b="14000"/>
          <a:stretch>
            <a:fillRect/>
          </a:stretch>
        </p:blipFill>
        <p:spPr bwMode="auto">
          <a:xfrm>
            <a:off x="2095500" y="3567332"/>
            <a:ext cx="5867400" cy="4118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F1C462-C3DC-4A1C-81A2-D8101C3BDBA4}"/>
              </a:ext>
            </a:extLst>
          </p:cNvPr>
          <p:cNvSpPr txBox="1"/>
          <p:nvPr/>
        </p:nvSpPr>
        <p:spPr>
          <a:xfrm>
            <a:off x="2743200" y="3367277"/>
            <a:ext cx="4908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Analytic Results: Configuration Variables vs. </a:t>
            </a:r>
            <a:r>
              <a:rPr lang="en-US" i="1" dirty="0"/>
              <a:t>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F9044D-9C07-4EDC-ADB0-BD15C94CBB45}"/>
              </a:ext>
            </a:extLst>
          </p:cNvPr>
          <p:cNvSpPr txBox="1"/>
          <p:nvPr/>
        </p:nvSpPr>
        <p:spPr>
          <a:xfrm>
            <a:off x="7848600" y="4343400"/>
            <a:ext cx="2209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Black line is the analytic results for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with the interaction enthalpy equation that we’re using; shows divergence with increase in </a:t>
            </a:r>
            <a:r>
              <a:rPr lang="en-US" sz="1800" i="1" dirty="0"/>
              <a:t>h.</a:t>
            </a:r>
          </a:p>
          <a:p>
            <a:r>
              <a:rPr lang="en-US" sz="1800" i="1" dirty="0"/>
              <a:t>(This likely needs to be updated.)</a:t>
            </a:r>
          </a:p>
        </p:txBody>
      </p:sp>
    </p:spTree>
    <p:extLst>
      <p:ext uri="{BB962C8B-B14F-4D97-AF65-F5344CB8AC3E}">
        <p14:creationId xmlns:p14="http://schemas.microsoft.com/office/powerpoint/2010/main" val="33544066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77036B5-9855-4BF9-B323-D3513DB3D7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185829"/>
              </p:ext>
            </p:extLst>
          </p:nvPr>
        </p:nvGraphicFramePr>
        <p:xfrm>
          <a:off x="1219200" y="1651000"/>
          <a:ext cx="7162800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3800">
                  <a:extLst>
                    <a:ext uri="{9D8B030D-6E8A-4147-A177-3AD203B41FA5}">
                      <a16:colId xmlns:a16="http://schemas.microsoft.com/office/drawing/2014/main" val="3785027891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1092972727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263963935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1589656317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1989590822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137656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Trial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Trial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Trial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 </a:t>
                      </a:r>
                      <a:r>
                        <a:rPr lang="en-US" sz="1400" i="1" dirty="0"/>
                        <a:t>(Trials 1 – 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20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x1 (const.)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0.500</a:t>
                      </a:r>
                    </a:p>
                    <a:p>
                      <a:pPr algn="ctr"/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0.500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990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y2*2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0.1016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2289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0.4180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0.2494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435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0.0195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0.0644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544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Activ-enth</a:t>
                      </a:r>
                      <a:r>
                        <a:rPr lang="en-US" sz="1400" dirty="0"/>
                        <a:t> (const.)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0.0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0.0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0.0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0.0</a:t>
                      </a:r>
                    </a:p>
                    <a:p>
                      <a:pPr algn="ctr"/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145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Interact-</a:t>
                      </a:r>
                      <a:r>
                        <a:rPr lang="en-US" dirty="0" err="1"/>
                        <a:t>enth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-0.5524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-0.2653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-0.2491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-0.2653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0.2599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831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negS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-0.1830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-0.5880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-0.6162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-0.6041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0.6028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067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Free 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-0.7353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-0.8533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-0.8653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-0.8695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-0.8625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60378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BEFF84D-1A71-420E-ABA6-95693F3E9C49}"/>
              </a:ext>
            </a:extLst>
          </p:cNvPr>
          <p:cNvSpPr txBox="1"/>
          <p:nvPr/>
        </p:nvSpPr>
        <p:spPr>
          <a:xfrm>
            <a:off x="3242170" y="1105505"/>
            <a:ext cx="3574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eps0 = 0; h = 2.0 (eps1 = 0.3466)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B3F00-5F3D-4E2A-8AFE-A976771BC073}"/>
              </a:ext>
            </a:extLst>
          </p:cNvPr>
          <p:cNvSpPr txBox="1"/>
          <p:nvPr/>
        </p:nvSpPr>
        <p:spPr>
          <a:xfrm>
            <a:off x="2568140" y="282714"/>
            <a:ext cx="49221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Average of Three Trials </a:t>
            </a:r>
          </a:p>
          <a:p>
            <a:pPr algn="ctr"/>
            <a:r>
              <a:rPr lang="en-US" sz="1800" i="1" dirty="0"/>
              <a:t>(with 100 trial-steps each for reducing free energy)</a:t>
            </a:r>
          </a:p>
        </p:txBody>
      </p:sp>
    </p:spTree>
    <p:extLst>
      <p:ext uri="{BB962C8B-B14F-4D97-AF65-F5344CB8AC3E}">
        <p14:creationId xmlns:p14="http://schemas.microsoft.com/office/powerpoint/2010/main" val="33931778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62097" y="1764270"/>
            <a:ext cx="6858004" cy="3570208"/>
            <a:chOff x="1600194" y="3840310"/>
            <a:chExt cx="6858004" cy="2869702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3840310"/>
              <a:ext cx="6858000" cy="2869702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Experimental Series #2:</a:t>
              </a: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Scale Free-Like; </a:t>
              </a:r>
              <a:r>
                <a:rPr lang="en-US" sz="2400" i="1" dirty="0">
                  <a:latin typeface="Britannic Bold" pitchFamily="34" charset="0"/>
                </a:rPr>
                <a:t>x</a:t>
              </a:r>
              <a:r>
                <a:rPr lang="en-US" sz="2400" i="1" baseline="-25000" dirty="0">
                  <a:latin typeface="Britannic Bold" pitchFamily="34" charset="0"/>
                </a:rPr>
                <a:t>1</a:t>
              </a:r>
              <a:r>
                <a:rPr lang="en-US" sz="2400" i="1" dirty="0">
                  <a:latin typeface="Britannic Bold" pitchFamily="34" charset="0"/>
                </a:rPr>
                <a:t> = x</a:t>
              </a:r>
              <a:r>
                <a:rPr lang="en-US" sz="2400" i="1" baseline="-25000" dirty="0">
                  <a:latin typeface="Britannic Bold" pitchFamily="34" charset="0"/>
                </a:rPr>
                <a:t>2</a:t>
              </a:r>
              <a:r>
                <a:rPr lang="en-US" sz="2400" i="1" dirty="0">
                  <a:latin typeface="Britannic Bold" pitchFamily="34" charset="0"/>
                </a:rPr>
                <a:t> = 0.5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Programs Used: </a:t>
              </a:r>
            </a:p>
            <a:p>
              <a:pPr algn="ctr"/>
              <a:r>
                <a:rPr lang="en-US" sz="1600" dirty="0"/>
                <a:t>2D-CVM_def-pttrns_anlytc-FE-vary-e0-and-e1_2018-12-12.py</a:t>
              </a:r>
            </a:p>
            <a:p>
              <a:pPr algn="ctr"/>
              <a:r>
                <a:rPr lang="en-US" sz="1600" dirty="0"/>
                <a:t>2D-CVM_def-pttrns_anlytc-FE-vary-e0-and-e1_v1pt1_2018-12-29.py</a:t>
              </a:r>
            </a:p>
            <a:p>
              <a:pPr algn="ctr"/>
              <a:r>
                <a:rPr lang="en-US" sz="1600" dirty="0"/>
                <a:t>2D-CVM_def-pttrns_anlytc-FE-vary-e0-and-e1_v1pt3_2018-12-29.py</a:t>
              </a:r>
            </a:p>
            <a:p>
              <a:pPr algn="ctr"/>
              <a:endParaRPr lang="en-US" sz="1600" dirty="0"/>
            </a:p>
            <a:p>
              <a:pPr algn="ctr"/>
              <a:r>
                <a:rPr lang="en-US" sz="1600" b="1" dirty="0"/>
                <a:t>Repository (Private): 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hlinkClick r:id="rId3"/>
                </a:rPr>
                <a:t>https://github.com/ajmaren/</a:t>
              </a:r>
              <a:r>
                <a:rPr lang="en-US" sz="1600" b="1" u="sng" dirty="0">
                  <a:hlinkClick r:id="rId3"/>
                </a:rPr>
                <a:t>2-D-CVM-Defined-Pattern-Configurations</a:t>
              </a:r>
              <a:endParaRPr lang="en-US" sz="1600" b="1" u="sng" dirty="0"/>
            </a:p>
            <a:p>
              <a:pPr algn="ctr"/>
              <a:endParaRPr lang="en-US" sz="1600" dirty="0"/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4" y="650379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5" y="3889787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374733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100584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34112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3820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17348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50876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84404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51460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84988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17932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18516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52044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85572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419100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452628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19684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586740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486156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268224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335280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368808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435864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402336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69976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536448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7056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6035041" y="69087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 rot="10800000">
            <a:off x="536448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0800000">
            <a:off x="46939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 rot="10800000">
            <a:off x="435864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 rot="10800000">
            <a:off x="402336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 rot="10800000">
            <a:off x="30175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10800000">
            <a:off x="167640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10800000">
            <a:off x="13411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 rot="10800000">
            <a:off x="67056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 rot="10800000">
            <a:off x="6035040" y="55270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11734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184404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10058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318516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8498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201168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26822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385572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3" name="Rectangle 182"/>
          <p:cNvSpPr/>
          <p:nvPr/>
        </p:nvSpPr>
        <p:spPr>
          <a:xfrm>
            <a:off x="45262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419100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/>
          <p:nvPr/>
        </p:nvSpPr>
        <p:spPr>
          <a:xfrm>
            <a:off x="368808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43586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40233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/>
        </p:nvSpPr>
        <p:spPr>
          <a:xfrm>
            <a:off x="519684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586740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>
            <a:off x="469392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67056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/>
          <p:nvPr/>
        </p:nvSpPr>
        <p:spPr>
          <a:xfrm>
            <a:off x="6035041" y="13817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/>
        </p:nvSpPr>
        <p:spPr>
          <a:xfrm>
            <a:off x="6202681" y="172719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83820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/>
          <p:nvPr/>
        </p:nvSpPr>
        <p:spPr>
          <a:xfrm>
            <a:off x="150876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/>
        </p:nvSpPr>
        <p:spPr>
          <a:xfrm>
            <a:off x="167640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134112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/>
          <p:nvPr/>
        </p:nvSpPr>
        <p:spPr>
          <a:xfrm>
            <a:off x="21793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/>
        </p:nvSpPr>
        <p:spPr>
          <a:xfrm>
            <a:off x="25146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/>
        </p:nvSpPr>
        <p:spPr>
          <a:xfrm>
            <a:off x="201168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/>
          <p:nvPr/>
        </p:nvSpPr>
        <p:spPr>
          <a:xfrm>
            <a:off x="268224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6" name="Rectangle 215"/>
          <p:cNvSpPr/>
          <p:nvPr/>
        </p:nvSpPr>
        <p:spPr>
          <a:xfrm>
            <a:off x="38557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41910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335280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368808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402336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486156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58674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55321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69392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02920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69976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536448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6035041" y="20726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6202681" y="241807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3820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 rot="10800000">
            <a:off x="553212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 rot="10800000">
            <a:off x="486156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 rot="10800000">
            <a:off x="519684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 rot="10800000">
            <a:off x="419100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 rot="10800000">
            <a:off x="385572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 rot="10800000">
            <a:off x="318516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 rot="10800000">
            <a:off x="284988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 rot="10800000">
            <a:off x="251460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 rot="10800000">
            <a:off x="83820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 rot="10800000">
            <a:off x="117348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 rot="10800000">
            <a:off x="6202680" y="58724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17348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8440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150876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17932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251460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284988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35204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385572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419100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486156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51968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586740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553212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6202681" y="10363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83820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 rot="10800000">
            <a:off x="55321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 rot="10800000">
            <a:off x="452628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 rot="10800000">
            <a:off x="38557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 rot="10800000">
            <a:off x="284988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 rot="10800000">
            <a:off x="21793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 rot="10800000">
            <a:off x="184404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 rot="10800000">
            <a:off x="150876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 rot="10800000">
            <a:off x="117348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 rot="10800000">
            <a:off x="586740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 rot="10800000">
            <a:off x="6202680" y="518159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 rot="10800000">
            <a:off x="53644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 rot="10800000">
            <a:off x="469392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 rot="10800000">
            <a:off x="335280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 rot="10800000">
            <a:off x="36880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 rot="10800000">
            <a:off x="268224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 rot="10800000">
            <a:off x="20116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 rot="10800000">
            <a:off x="234696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 rot="10800000">
            <a:off x="167640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 rot="10800000">
            <a:off x="134112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 rot="10800000">
            <a:off x="67056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 rot="10800000">
            <a:off x="6035040" y="48361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 rot="10800000">
            <a:off x="569976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 rot="10800000">
            <a:off x="486156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 rot="10800000">
            <a:off x="519684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 rot="10800000">
            <a:off x="452628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 rot="10800000">
            <a:off x="385572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 rot="10800000">
            <a:off x="318516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 rot="10800000">
            <a:off x="284988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 rot="10800000">
            <a:off x="251460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 rot="10800000">
            <a:off x="184404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 rot="10800000">
            <a:off x="150876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 rot="10800000">
            <a:off x="83820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 rot="10800000">
            <a:off x="6202680" y="4490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 rot="10800000">
            <a:off x="502920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 rot="10800000">
            <a:off x="43586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 rot="10800000">
            <a:off x="40233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 rot="10800000">
            <a:off x="335280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 rot="10800000">
            <a:off x="36880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 rot="10800000">
            <a:off x="30175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 rot="10800000">
            <a:off x="26822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 rot="10800000">
            <a:off x="23469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 rot="10800000">
            <a:off x="167640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 rot="10800000">
            <a:off x="6705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 rot="10800000">
            <a:off x="10058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 rot="10800000">
            <a:off x="6035040" y="41452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 rot="10800000">
            <a:off x="569976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4" name="Rectangle 343"/>
          <p:cNvSpPr/>
          <p:nvPr/>
        </p:nvSpPr>
        <p:spPr>
          <a:xfrm>
            <a:off x="11734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9" name="Rectangle 348"/>
          <p:cNvSpPr/>
          <p:nvPr/>
        </p:nvSpPr>
        <p:spPr>
          <a:xfrm>
            <a:off x="134112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0" name="Rectangle 349"/>
          <p:cNvSpPr/>
          <p:nvPr/>
        </p:nvSpPr>
        <p:spPr>
          <a:xfrm>
            <a:off x="217932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2" name="Rectangle 351"/>
          <p:cNvSpPr/>
          <p:nvPr/>
        </p:nvSpPr>
        <p:spPr>
          <a:xfrm>
            <a:off x="318516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3" name="Rectangle 352"/>
          <p:cNvSpPr/>
          <p:nvPr/>
        </p:nvSpPr>
        <p:spPr>
          <a:xfrm>
            <a:off x="28498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4" name="Rectangle 353"/>
          <p:cNvSpPr/>
          <p:nvPr/>
        </p:nvSpPr>
        <p:spPr>
          <a:xfrm>
            <a:off x="201168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5" name="Rectangle 354"/>
          <p:cNvSpPr/>
          <p:nvPr/>
        </p:nvSpPr>
        <p:spPr>
          <a:xfrm>
            <a:off x="234696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7" name="Rectangle 356"/>
          <p:cNvSpPr/>
          <p:nvPr/>
        </p:nvSpPr>
        <p:spPr>
          <a:xfrm>
            <a:off x="268224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8" name="Rectangle 357"/>
          <p:cNvSpPr/>
          <p:nvPr/>
        </p:nvSpPr>
        <p:spPr>
          <a:xfrm>
            <a:off x="352044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0" name="Rectangle 359"/>
          <p:cNvSpPr/>
          <p:nvPr/>
        </p:nvSpPr>
        <p:spPr>
          <a:xfrm>
            <a:off x="45262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2" name="Rectangle 361"/>
          <p:cNvSpPr/>
          <p:nvPr/>
        </p:nvSpPr>
        <p:spPr>
          <a:xfrm>
            <a:off x="33528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3" name="Rectangle 362"/>
          <p:cNvSpPr/>
          <p:nvPr/>
        </p:nvSpPr>
        <p:spPr>
          <a:xfrm>
            <a:off x="368808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4" name="Rectangle 363"/>
          <p:cNvSpPr/>
          <p:nvPr/>
        </p:nvSpPr>
        <p:spPr>
          <a:xfrm>
            <a:off x="435864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5" name="Rectangle 364"/>
          <p:cNvSpPr/>
          <p:nvPr/>
        </p:nvSpPr>
        <p:spPr>
          <a:xfrm>
            <a:off x="402336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6" name="Rectangle 365"/>
          <p:cNvSpPr/>
          <p:nvPr/>
        </p:nvSpPr>
        <p:spPr>
          <a:xfrm>
            <a:off x="486156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7" name="Rectangle 366"/>
          <p:cNvSpPr/>
          <p:nvPr/>
        </p:nvSpPr>
        <p:spPr>
          <a:xfrm>
            <a:off x="519684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8" name="Rectangle 367"/>
          <p:cNvSpPr/>
          <p:nvPr/>
        </p:nvSpPr>
        <p:spPr>
          <a:xfrm>
            <a:off x="586740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9" name="Rectangle 368"/>
          <p:cNvSpPr/>
          <p:nvPr/>
        </p:nvSpPr>
        <p:spPr>
          <a:xfrm>
            <a:off x="553212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0" name="Rectangle 369"/>
          <p:cNvSpPr/>
          <p:nvPr/>
        </p:nvSpPr>
        <p:spPr>
          <a:xfrm>
            <a:off x="469392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2" name="Rectangle 371"/>
          <p:cNvSpPr/>
          <p:nvPr/>
        </p:nvSpPr>
        <p:spPr>
          <a:xfrm>
            <a:off x="569976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3" name="Rectangle 372"/>
          <p:cNvSpPr/>
          <p:nvPr/>
        </p:nvSpPr>
        <p:spPr>
          <a:xfrm>
            <a:off x="536448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4" name="Rectangle 373"/>
          <p:cNvSpPr/>
          <p:nvPr/>
        </p:nvSpPr>
        <p:spPr>
          <a:xfrm>
            <a:off x="67056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5" name="Rectangle 374"/>
          <p:cNvSpPr/>
          <p:nvPr/>
        </p:nvSpPr>
        <p:spPr>
          <a:xfrm>
            <a:off x="6035041" y="27635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6" name="Rectangle 375"/>
          <p:cNvSpPr/>
          <p:nvPr/>
        </p:nvSpPr>
        <p:spPr>
          <a:xfrm>
            <a:off x="6202681" y="310895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0" name="Rectangle 379"/>
          <p:cNvSpPr/>
          <p:nvPr/>
        </p:nvSpPr>
        <p:spPr>
          <a:xfrm rot="10800000">
            <a:off x="519684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1" name="Rectangle 380"/>
          <p:cNvSpPr/>
          <p:nvPr/>
        </p:nvSpPr>
        <p:spPr>
          <a:xfrm rot="10800000">
            <a:off x="452628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2" name="Rectangle 381"/>
          <p:cNvSpPr/>
          <p:nvPr/>
        </p:nvSpPr>
        <p:spPr>
          <a:xfrm rot="10800000">
            <a:off x="419100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4" name="Rectangle 383"/>
          <p:cNvSpPr/>
          <p:nvPr/>
        </p:nvSpPr>
        <p:spPr>
          <a:xfrm rot="10800000">
            <a:off x="385572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6" name="Rectangle 385"/>
          <p:cNvSpPr/>
          <p:nvPr/>
        </p:nvSpPr>
        <p:spPr>
          <a:xfrm rot="10800000">
            <a:off x="284988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7" name="Rectangle 386"/>
          <p:cNvSpPr/>
          <p:nvPr/>
        </p:nvSpPr>
        <p:spPr>
          <a:xfrm rot="10800000">
            <a:off x="217932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8" name="Rectangle 387"/>
          <p:cNvSpPr/>
          <p:nvPr/>
        </p:nvSpPr>
        <p:spPr>
          <a:xfrm rot="10800000">
            <a:off x="251460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1" name="Rectangle 390"/>
          <p:cNvSpPr/>
          <p:nvPr/>
        </p:nvSpPr>
        <p:spPr>
          <a:xfrm rot="10800000">
            <a:off x="83820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4" name="Rectangle 393"/>
          <p:cNvSpPr/>
          <p:nvPr/>
        </p:nvSpPr>
        <p:spPr>
          <a:xfrm rot="10800000">
            <a:off x="6202680" y="37998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0" name="Rectangle 429"/>
          <p:cNvSpPr/>
          <p:nvPr/>
        </p:nvSpPr>
        <p:spPr>
          <a:xfrm rot="10800000">
            <a:off x="53644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2" name="Rectangle 431"/>
          <p:cNvSpPr/>
          <p:nvPr/>
        </p:nvSpPr>
        <p:spPr>
          <a:xfrm rot="10800000">
            <a:off x="502920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3" name="Rectangle 432"/>
          <p:cNvSpPr/>
          <p:nvPr/>
        </p:nvSpPr>
        <p:spPr>
          <a:xfrm rot="10800000">
            <a:off x="435864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5" name="Rectangle 434"/>
          <p:cNvSpPr/>
          <p:nvPr/>
        </p:nvSpPr>
        <p:spPr>
          <a:xfrm rot="10800000">
            <a:off x="335280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6" name="Rectangle 435"/>
          <p:cNvSpPr/>
          <p:nvPr/>
        </p:nvSpPr>
        <p:spPr>
          <a:xfrm rot="10800000">
            <a:off x="36880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7" name="Rectangle 436"/>
          <p:cNvSpPr/>
          <p:nvPr/>
        </p:nvSpPr>
        <p:spPr>
          <a:xfrm rot="10800000">
            <a:off x="301752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8" name="Rectangle 437"/>
          <p:cNvSpPr/>
          <p:nvPr/>
        </p:nvSpPr>
        <p:spPr>
          <a:xfrm rot="10800000">
            <a:off x="268224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9" name="Rectangle 438"/>
          <p:cNvSpPr/>
          <p:nvPr/>
        </p:nvSpPr>
        <p:spPr>
          <a:xfrm rot="10800000">
            <a:off x="20116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0" name="Rectangle 439"/>
          <p:cNvSpPr/>
          <p:nvPr/>
        </p:nvSpPr>
        <p:spPr>
          <a:xfrm rot="10800000">
            <a:off x="23469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1" name="Rectangle 440"/>
          <p:cNvSpPr/>
          <p:nvPr/>
        </p:nvSpPr>
        <p:spPr>
          <a:xfrm rot="10800000">
            <a:off x="167640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2" name="Rectangle 441"/>
          <p:cNvSpPr/>
          <p:nvPr/>
        </p:nvSpPr>
        <p:spPr>
          <a:xfrm rot="10800000">
            <a:off x="134112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3" name="Rectangle 442"/>
          <p:cNvSpPr/>
          <p:nvPr/>
        </p:nvSpPr>
        <p:spPr>
          <a:xfrm rot="10800000">
            <a:off x="67056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4" name="Rectangle 443"/>
          <p:cNvSpPr/>
          <p:nvPr/>
        </p:nvSpPr>
        <p:spPr>
          <a:xfrm rot="10800000">
            <a:off x="100584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6" name="Rectangle 445"/>
          <p:cNvSpPr/>
          <p:nvPr/>
        </p:nvSpPr>
        <p:spPr>
          <a:xfrm rot="10800000">
            <a:off x="6035040" y="345439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0" name="Rectangle 389"/>
          <p:cNvSpPr/>
          <p:nvPr/>
        </p:nvSpPr>
        <p:spPr>
          <a:xfrm rot="10800000">
            <a:off x="15087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9" name="Rectangle 388"/>
          <p:cNvSpPr/>
          <p:nvPr/>
        </p:nvSpPr>
        <p:spPr>
          <a:xfrm rot="10800000">
            <a:off x="184404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 rot="10800000">
            <a:off x="13411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 rot="10800000">
            <a:off x="117348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 rot="10800000">
            <a:off x="20116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 rot="10800000">
            <a:off x="217932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 rot="10800000">
            <a:off x="100584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 rot="10800000">
            <a:off x="8382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/>
        </p:nvSpPr>
        <p:spPr>
          <a:xfrm rot="10800000">
            <a:off x="100584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50292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56997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536448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>
            <a:off x="486156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/>
          <p:nvPr/>
        </p:nvSpPr>
        <p:spPr>
          <a:xfrm>
            <a:off x="553212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435864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45262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34696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01168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 rot="10800000">
            <a:off x="201168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 rot="10800000">
            <a:off x="25146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 rot="10800000">
            <a:off x="184404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 rot="10800000">
            <a:off x="234696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 rot="10800000">
            <a:off x="268224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 rot="10800000">
            <a:off x="217932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469392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452628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51968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1" name="Rectangle 370"/>
          <p:cNvSpPr/>
          <p:nvPr/>
        </p:nvSpPr>
        <p:spPr>
          <a:xfrm>
            <a:off x="50292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 rot="10800000">
            <a:off x="452628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8" name="Rectangle 377"/>
          <p:cNvSpPr/>
          <p:nvPr/>
        </p:nvSpPr>
        <p:spPr>
          <a:xfrm rot="10800000">
            <a:off x="553212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 rot="10800000">
            <a:off x="53644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/>
          <p:nvPr/>
        </p:nvSpPr>
        <p:spPr>
          <a:xfrm>
            <a:off x="100584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1" name="Rectangle 200"/>
          <p:cNvSpPr/>
          <p:nvPr/>
        </p:nvSpPr>
        <p:spPr>
          <a:xfrm>
            <a:off x="11734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7" name="Rectangle 346"/>
          <p:cNvSpPr/>
          <p:nvPr/>
        </p:nvSpPr>
        <p:spPr>
          <a:xfrm>
            <a:off x="100584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7" name="Rectangle 376"/>
          <p:cNvSpPr/>
          <p:nvPr/>
        </p:nvSpPr>
        <p:spPr>
          <a:xfrm>
            <a:off x="8382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5" name="Rectangle 444"/>
          <p:cNvSpPr/>
          <p:nvPr/>
        </p:nvSpPr>
        <p:spPr>
          <a:xfrm rot="10800000">
            <a:off x="56997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3" name="Rectangle 392"/>
          <p:cNvSpPr/>
          <p:nvPr/>
        </p:nvSpPr>
        <p:spPr>
          <a:xfrm rot="10800000">
            <a:off x="586740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 rot="10800000">
            <a:off x="553212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 rot="10800000">
            <a:off x="5867402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 rot="10800000">
            <a:off x="569976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 rot="10800000">
            <a:off x="586740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 rot="10800000">
            <a:off x="502920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 rot="10800000">
            <a:off x="486156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 rot="10800000">
            <a:off x="519684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0800000">
            <a:off x="502920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 rot="10800000">
            <a:off x="419100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 rot="10800000">
            <a:off x="435864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 rot="10800000">
            <a:off x="402336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 rot="10800000">
            <a:off x="41910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 rot="10800000">
            <a:off x="368808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9" name="Rectangle 448"/>
          <p:cNvSpPr/>
          <p:nvPr/>
        </p:nvSpPr>
        <p:spPr>
          <a:xfrm>
            <a:off x="553212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 rot="10800000">
            <a:off x="150876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graphicFrame>
        <p:nvGraphicFramePr>
          <p:cNvPr id="450" name="Table 449"/>
          <p:cNvGraphicFramePr>
            <a:graphicFrameLocks noGrp="1"/>
          </p:cNvGraphicFramePr>
          <p:nvPr/>
        </p:nvGraphicFramePr>
        <p:xfrm>
          <a:off x="6705600" y="431800"/>
          <a:ext cx="3268980" cy="5778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4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3</a:t>
                      </a:r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r>
                        <a:rPr lang="en-US" sz="1200" b="1" dirty="0"/>
                        <a:t>A = black;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B = white</a:t>
                      </a:r>
                    </a:p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Counts for EACH row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  <a:p>
                      <a:pPr algn="ctr"/>
                      <a:r>
                        <a:rPr lang="en-US" sz="1400" b="1" dirty="0"/>
                        <a:t> /   \</a:t>
                      </a:r>
                    </a:p>
                    <a:p>
                      <a:pPr algn="ctr"/>
                      <a:r>
                        <a:rPr lang="en-US" sz="1400" b="1" dirty="0"/>
                        <a:t>A      </a:t>
                      </a:r>
                      <a:r>
                        <a:rPr lang="en-US" sz="1400" b="1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400" b="1" baseline="0" dirty="0"/>
                        <a:t> </a:t>
                      </a:r>
                    </a:p>
                    <a:p>
                      <a:pPr algn="ctr"/>
                      <a:r>
                        <a:rPr lang="en-US" sz="1400" b="1" baseline="0" dirty="0"/>
                        <a:t> /   \</a:t>
                      </a:r>
                    </a:p>
                    <a:p>
                      <a:pPr algn="ctr"/>
                      <a:r>
                        <a:rPr lang="en-US" sz="1400" b="1" baseline="0" dirty="0"/>
                        <a:t>A      </a:t>
                      </a:r>
                      <a:r>
                        <a:rPr lang="en-US" sz="1400" b="1" baseline="0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0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1 </a:t>
                      </a:r>
                    </a:p>
                    <a:p>
                      <a:r>
                        <a:rPr lang="en-US" sz="1200" b="1" dirty="0"/>
                        <a:t>Row 14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15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2+3=</a:t>
                      </a:r>
                      <a:r>
                        <a:rPr lang="en-US" sz="1600" b="1" dirty="0"/>
                        <a:t>5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(1+0=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 </a:t>
                      </a:r>
                      <a:r>
                        <a:rPr lang="en-US" sz="1200" b="1" dirty="0"/>
                        <a:t>Row 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13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14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2+3=</a:t>
                      </a:r>
                      <a:r>
                        <a:rPr lang="en-US" sz="1600" b="1" dirty="0"/>
                        <a:t>5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(1+1=</a:t>
                      </a:r>
                      <a:r>
                        <a:rPr lang="en-US" sz="1200" b="1" dirty="0"/>
                        <a:t>2)*2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2 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12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13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3+3=</a:t>
                      </a:r>
                      <a:r>
                        <a:rPr lang="en-US" sz="1600" b="1" dirty="0"/>
                        <a:t>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(1+0=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3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11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3+3=</a:t>
                      </a:r>
                      <a:r>
                        <a:rPr lang="en-US" sz="1600" b="1" dirty="0"/>
                        <a:t>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4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10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4+4=</a:t>
                      </a:r>
                      <a:r>
                        <a:rPr lang="en-US" sz="1600" b="1" dirty="0"/>
                        <a:t>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9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 Row 10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5+4=</a:t>
                      </a:r>
                      <a:r>
                        <a:rPr lang="en-US" sz="1600" b="1" dirty="0"/>
                        <a:t>9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6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7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8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9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1+2=</a:t>
                      </a:r>
                      <a:r>
                        <a:rPr lang="en-US" sz="1600" b="1" dirty="0"/>
                        <a:t>3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(3+0=</a:t>
                      </a:r>
                      <a:r>
                        <a:rPr lang="en-US" sz="1200" b="1" dirty="0"/>
                        <a:t>3)*2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 = 6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7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1+1=</a:t>
                      </a:r>
                      <a:r>
                        <a:rPr lang="en-US" sz="1200" b="1" dirty="0"/>
                        <a:t>2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1+1=</a:t>
                      </a:r>
                      <a:r>
                        <a:rPr lang="en-US" sz="1400" b="1" dirty="0"/>
                        <a:t>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2+2 = </a:t>
                      </a:r>
                      <a:r>
                        <a:rPr lang="en-US" sz="1400" b="1" dirty="0"/>
                        <a:t>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38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Sum x 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88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24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51" name="TextBox 450"/>
          <p:cNvSpPr txBox="1"/>
          <p:nvPr/>
        </p:nvSpPr>
        <p:spPr>
          <a:xfrm>
            <a:off x="6873241" y="0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Configuration Variables </a:t>
            </a:r>
          </a:p>
        </p:txBody>
      </p:sp>
      <p:sp>
        <p:nvSpPr>
          <p:cNvPr id="452" name="TextBox 451"/>
          <p:cNvSpPr txBox="1"/>
          <p:nvPr/>
        </p:nvSpPr>
        <p:spPr>
          <a:xfrm>
            <a:off x="1" y="58724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1" y="552704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14</a:t>
            </a:r>
          </a:p>
        </p:txBody>
      </p:sp>
      <p:sp>
        <p:nvSpPr>
          <p:cNvPr id="454" name="TextBox 453"/>
          <p:cNvSpPr txBox="1"/>
          <p:nvPr/>
        </p:nvSpPr>
        <p:spPr>
          <a:xfrm>
            <a:off x="1" y="518160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13</a:t>
            </a:r>
          </a:p>
        </p:txBody>
      </p:sp>
      <p:sp>
        <p:nvSpPr>
          <p:cNvPr id="455" name="TextBox 454"/>
          <p:cNvSpPr txBox="1"/>
          <p:nvPr/>
        </p:nvSpPr>
        <p:spPr>
          <a:xfrm>
            <a:off x="1" y="483616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12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1" y="449072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11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1" y="41452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10</a:t>
            </a:r>
          </a:p>
        </p:txBody>
      </p:sp>
      <p:sp>
        <p:nvSpPr>
          <p:cNvPr id="458" name="TextBox 457"/>
          <p:cNvSpPr txBox="1"/>
          <p:nvPr/>
        </p:nvSpPr>
        <p:spPr>
          <a:xfrm>
            <a:off x="0" y="37998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9</a:t>
            </a:r>
          </a:p>
        </p:txBody>
      </p:sp>
      <p:sp>
        <p:nvSpPr>
          <p:cNvPr id="459" name="TextBox 458"/>
          <p:cNvSpPr txBox="1"/>
          <p:nvPr/>
        </p:nvSpPr>
        <p:spPr>
          <a:xfrm>
            <a:off x="0" y="34544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8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0" y="31089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7</a:t>
            </a:r>
          </a:p>
        </p:txBody>
      </p:sp>
      <p:sp>
        <p:nvSpPr>
          <p:cNvPr id="462" name="TextBox 461"/>
          <p:cNvSpPr txBox="1"/>
          <p:nvPr/>
        </p:nvSpPr>
        <p:spPr>
          <a:xfrm>
            <a:off x="6454140" y="664972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1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6" name="Group 494"/>
          <p:cNvGrpSpPr/>
          <p:nvPr/>
        </p:nvGrpSpPr>
        <p:grpSpPr>
          <a:xfrm>
            <a:off x="8046722" y="6390635"/>
            <a:ext cx="1740472" cy="669335"/>
            <a:chOff x="7162800" y="5715000"/>
            <a:chExt cx="1582247" cy="590590"/>
          </a:xfrm>
        </p:grpSpPr>
        <p:grpSp>
          <p:nvGrpSpPr>
            <p:cNvPr id="7" name="Group 472"/>
            <p:cNvGrpSpPr/>
            <p:nvPr/>
          </p:nvGrpSpPr>
          <p:grpSpPr>
            <a:xfrm>
              <a:off x="7162800" y="5715000"/>
              <a:ext cx="716887" cy="562789"/>
              <a:chOff x="7494760" y="6019800"/>
              <a:chExt cx="716887" cy="562789"/>
            </a:xfrm>
          </p:grpSpPr>
          <p:sp>
            <p:nvSpPr>
              <p:cNvPr id="463" name="TextBox 462"/>
              <p:cNvSpPr txBox="1"/>
              <p:nvPr/>
            </p:nvSpPr>
            <p:spPr>
              <a:xfrm>
                <a:off x="7696200" y="60198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64" name="TextBox 463"/>
              <p:cNvSpPr txBox="1"/>
              <p:nvPr/>
            </p:nvSpPr>
            <p:spPr>
              <a:xfrm>
                <a:off x="7951960" y="63246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65" name="TextBox 464"/>
              <p:cNvSpPr txBox="1"/>
              <p:nvPr/>
            </p:nvSpPr>
            <p:spPr>
              <a:xfrm>
                <a:off x="7494760" y="63246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cxnSp>
            <p:nvCxnSpPr>
              <p:cNvPr id="467" name="Straight Connector 466"/>
              <p:cNvCxnSpPr/>
              <p:nvPr/>
            </p:nvCxnSpPr>
            <p:spPr>
              <a:xfrm flipH="1">
                <a:off x="7696200" y="6248400"/>
                <a:ext cx="89780" cy="1663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Straight Connector 469"/>
              <p:cNvCxnSpPr/>
              <p:nvPr/>
            </p:nvCxnSpPr>
            <p:spPr>
              <a:xfrm>
                <a:off x="7924800" y="6248400"/>
                <a:ext cx="13882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473"/>
            <p:cNvGrpSpPr/>
            <p:nvPr/>
          </p:nvGrpSpPr>
          <p:grpSpPr>
            <a:xfrm>
              <a:off x="8000998" y="5742807"/>
              <a:ext cx="744049" cy="562783"/>
              <a:chOff x="7418558" y="5715006"/>
              <a:chExt cx="744049" cy="562783"/>
            </a:xfrm>
          </p:grpSpPr>
          <p:sp>
            <p:nvSpPr>
              <p:cNvPr id="475" name="TextBox 474"/>
              <p:cNvSpPr txBox="1"/>
              <p:nvPr/>
            </p:nvSpPr>
            <p:spPr>
              <a:xfrm>
                <a:off x="7696200" y="60198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76" name="TextBox 475"/>
              <p:cNvSpPr txBox="1"/>
              <p:nvPr/>
            </p:nvSpPr>
            <p:spPr>
              <a:xfrm>
                <a:off x="7902920" y="5715006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77" name="TextBox 476"/>
              <p:cNvSpPr txBox="1"/>
              <p:nvPr/>
            </p:nvSpPr>
            <p:spPr>
              <a:xfrm>
                <a:off x="7418558" y="5715006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cxnSp>
            <p:nvCxnSpPr>
              <p:cNvPr id="478" name="Straight Connector 477"/>
              <p:cNvCxnSpPr/>
              <p:nvPr/>
            </p:nvCxnSpPr>
            <p:spPr>
              <a:xfrm flipH="1">
                <a:off x="7875760" y="5943600"/>
                <a:ext cx="89780" cy="1663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9" name="Straight Connector 478"/>
              <p:cNvCxnSpPr/>
              <p:nvPr/>
            </p:nvCxnSpPr>
            <p:spPr>
              <a:xfrm>
                <a:off x="7647160" y="5943600"/>
                <a:ext cx="13882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0" name="TextBox 479"/>
            <p:cNvSpPr txBox="1"/>
            <p:nvPr/>
          </p:nvSpPr>
          <p:spPr>
            <a:xfrm>
              <a:off x="7772398" y="5791205"/>
              <a:ext cx="284460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sp>
        <p:nvSpPr>
          <p:cNvPr id="481" name="TextBox 480"/>
          <p:cNvSpPr txBox="1"/>
          <p:nvPr/>
        </p:nvSpPr>
        <p:spPr>
          <a:xfrm>
            <a:off x="6537960" y="716788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3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9" name="Group 481"/>
          <p:cNvGrpSpPr/>
          <p:nvPr/>
        </p:nvGrpSpPr>
        <p:grpSpPr>
          <a:xfrm>
            <a:off x="8046716" y="6995154"/>
            <a:ext cx="788582" cy="637827"/>
            <a:chOff x="7494754" y="6019800"/>
            <a:chExt cx="716893" cy="562789"/>
          </a:xfrm>
        </p:grpSpPr>
        <p:sp>
          <p:nvSpPr>
            <p:cNvPr id="483" name="TextBox 482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84" name="TextBox 483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85" name="TextBox 484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86" name="Straight Connector 485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487"/>
          <p:cNvGrpSpPr/>
          <p:nvPr/>
        </p:nvGrpSpPr>
        <p:grpSpPr>
          <a:xfrm>
            <a:off x="8968736" y="7026676"/>
            <a:ext cx="818458" cy="637821"/>
            <a:chOff x="7418554" y="5715006"/>
            <a:chExt cx="744053" cy="562783"/>
          </a:xfrm>
        </p:grpSpPr>
        <p:sp>
          <p:nvSpPr>
            <p:cNvPr id="489" name="TextBox 488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90" name="TextBox 489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91" name="TextBox 490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92" name="Straight Connector 491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Connector 492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4" name="TextBox 493"/>
          <p:cNvSpPr txBox="1"/>
          <p:nvPr/>
        </p:nvSpPr>
        <p:spPr>
          <a:xfrm>
            <a:off x="8717280" y="708152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96" name="TextBox 495"/>
          <p:cNvSpPr txBox="1"/>
          <p:nvPr/>
        </p:nvSpPr>
        <p:spPr>
          <a:xfrm>
            <a:off x="83820" y="6649720"/>
            <a:ext cx="321616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i="1" dirty="0"/>
              <a:t>/(2xN) </a:t>
            </a:r>
            <a:r>
              <a:rPr lang="en-US" sz="1800" dirty="0"/>
              <a:t>= 88/(512) = 0.172 </a:t>
            </a:r>
          </a:p>
        </p:txBody>
      </p:sp>
      <p:sp>
        <p:nvSpPr>
          <p:cNvPr id="498" name="TextBox 497"/>
          <p:cNvSpPr txBox="1"/>
          <p:nvPr/>
        </p:nvSpPr>
        <p:spPr>
          <a:xfrm>
            <a:off x="83820" y="7081520"/>
            <a:ext cx="333318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i="1" dirty="0"/>
              <a:t>/(2xN) </a:t>
            </a:r>
            <a:r>
              <a:rPr lang="en-US" sz="1800" dirty="0"/>
              <a:t>= 24/(512) = 0.0469 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0" y="27635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6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0" y="24180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0" y="20726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4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0" y="17272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3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0" y="13817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2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0" y="10363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0" y="6908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0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-83820" y="2"/>
            <a:ext cx="922020" cy="703029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sz="1300" b="1" dirty="0"/>
              <a:t>Row 15*</a:t>
            </a:r>
          </a:p>
          <a:p>
            <a:pPr algn="ctr"/>
            <a:r>
              <a:rPr lang="en-US" sz="1300" b="1" i="1" dirty="0"/>
              <a:t>*wrap-around</a:t>
            </a:r>
          </a:p>
        </p:txBody>
      </p:sp>
      <p:sp>
        <p:nvSpPr>
          <p:cNvPr id="403" name="TextBox 402"/>
          <p:cNvSpPr txBox="1"/>
          <p:nvPr/>
        </p:nvSpPr>
        <p:spPr>
          <a:xfrm>
            <a:off x="3185160" y="664972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1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11" name="Group 472"/>
          <p:cNvGrpSpPr/>
          <p:nvPr/>
        </p:nvGrpSpPr>
        <p:grpSpPr>
          <a:xfrm>
            <a:off x="5699756" y="6304274"/>
            <a:ext cx="788582" cy="637827"/>
            <a:chOff x="7494754" y="6019800"/>
            <a:chExt cx="716893" cy="562789"/>
          </a:xfrm>
        </p:grpSpPr>
        <p:sp>
          <p:nvSpPr>
            <p:cNvPr id="413" name="TextBox 412"/>
            <p:cNvSpPr txBox="1"/>
            <p:nvPr/>
          </p:nvSpPr>
          <p:spPr>
            <a:xfrm>
              <a:off x="7696200" y="60198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4" name="TextBox 413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5" name="TextBox 414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16" name="Straight Connector 415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473"/>
          <p:cNvGrpSpPr/>
          <p:nvPr/>
        </p:nvGrpSpPr>
        <p:grpSpPr>
          <a:xfrm>
            <a:off x="4777736" y="6304288"/>
            <a:ext cx="818458" cy="637821"/>
            <a:chOff x="7418554" y="5715006"/>
            <a:chExt cx="744053" cy="562783"/>
          </a:xfrm>
        </p:grpSpPr>
        <p:sp>
          <p:nvSpPr>
            <p:cNvPr id="408" name="TextBox 407"/>
            <p:cNvSpPr txBox="1"/>
            <p:nvPr/>
          </p:nvSpPr>
          <p:spPr>
            <a:xfrm>
              <a:off x="7696200" y="60198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11" name="Straight Connector 410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7" name="TextBox 406"/>
          <p:cNvSpPr txBox="1"/>
          <p:nvPr/>
        </p:nvSpPr>
        <p:spPr>
          <a:xfrm>
            <a:off x="5448300" y="647700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18" name="TextBox 417"/>
          <p:cNvSpPr txBox="1"/>
          <p:nvPr/>
        </p:nvSpPr>
        <p:spPr>
          <a:xfrm>
            <a:off x="3268980" y="716788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3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13" name="Group 418"/>
          <p:cNvGrpSpPr/>
          <p:nvPr/>
        </p:nvGrpSpPr>
        <p:grpSpPr>
          <a:xfrm>
            <a:off x="5699756" y="6995154"/>
            <a:ext cx="788582" cy="637827"/>
            <a:chOff x="7494754" y="6019800"/>
            <a:chExt cx="716893" cy="562789"/>
          </a:xfrm>
        </p:grpSpPr>
        <p:sp>
          <p:nvSpPr>
            <p:cNvPr id="420" name="TextBox 419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23" name="Straight Connector 422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424"/>
          <p:cNvGrpSpPr/>
          <p:nvPr/>
        </p:nvGrpSpPr>
        <p:grpSpPr>
          <a:xfrm>
            <a:off x="4861556" y="6995168"/>
            <a:ext cx="818458" cy="637821"/>
            <a:chOff x="7418554" y="5715006"/>
            <a:chExt cx="744053" cy="562783"/>
          </a:xfrm>
        </p:grpSpPr>
        <p:sp>
          <p:nvSpPr>
            <p:cNvPr id="426" name="TextBox 425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27" name="TextBox 426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28" name="TextBox 427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29" name="Straight Connector 428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8" name="TextBox 447"/>
          <p:cNvSpPr txBox="1"/>
          <p:nvPr/>
        </p:nvSpPr>
        <p:spPr>
          <a:xfrm>
            <a:off x="5448300" y="708152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61" name="TextBox 460"/>
          <p:cNvSpPr txBox="1"/>
          <p:nvPr/>
        </p:nvSpPr>
        <p:spPr>
          <a:xfrm>
            <a:off x="3306273" y="6304281"/>
            <a:ext cx="1440298" cy="3490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600" b="1" dirty="0"/>
              <a:t>For Rows </a:t>
            </a:r>
            <a:r>
              <a:rPr lang="en-US" sz="1600" b="1" i="1" dirty="0"/>
              <a:t>0 .. 7</a:t>
            </a:r>
            <a:endParaRPr lang="en-US" sz="1600" b="1" dirty="0"/>
          </a:p>
        </p:txBody>
      </p:sp>
      <p:sp>
        <p:nvSpPr>
          <p:cNvPr id="466" name="TextBox 465"/>
          <p:cNvSpPr txBox="1"/>
          <p:nvPr/>
        </p:nvSpPr>
        <p:spPr>
          <a:xfrm>
            <a:off x="6454140" y="6304281"/>
            <a:ext cx="1990129" cy="3490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600" b="1" dirty="0"/>
              <a:t>For Rows </a:t>
            </a:r>
            <a:r>
              <a:rPr lang="en-US" sz="1600" b="1" i="1" dirty="0"/>
              <a:t>14 .. 8 &amp; 15</a:t>
            </a:r>
            <a:endParaRPr lang="en-US" sz="1600" b="1" dirty="0"/>
          </a:p>
        </p:txBody>
      </p:sp>
      <p:sp>
        <p:nvSpPr>
          <p:cNvPr id="392" name="Rectangle 391"/>
          <p:cNvSpPr/>
          <p:nvPr/>
        </p:nvSpPr>
        <p:spPr>
          <a:xfrm rot="10800000">
            <a:off x="117348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 rot="10800000">
            <a:off x="352044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 rot="10800000">
            <a:off x="352044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 rot="10800000">
            <a:off x="301752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 rot="10800000">
            <a:off x="335280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 rot="10800000">
            <a:off x="3200400" y="5181600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 rot="10800000">
            <a:off x="46939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 rot="10800000">
            <a:off x="352044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/>
          <p:nvPr/>
        </p:nvSpPr>
        <p:spPr>
          <a:xfrm>
            <a:off x="18440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301752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502920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18516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134112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/>
        </p:nvSpPr>
        <p:spPr>
          <a:xfrm>
            <a:off x="16764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150876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23469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301752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33528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352044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251460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217932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234696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3" name="Rectangle 212"/>
          <p:cNvSpPr/>
          <p:nvPr/>
        </p:nvSpPr>
        <p:spPr>
          <a:xfrm>
            <a:off x="301752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0" name="Rectangle 209"/>
          <p:cNvSpPr/>
          <p:nvPr/>
        </p:nvSpPr>
        <p:spPr>
          <a:xfrm>
            <a:off x="28498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318516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/>
          <p:nvPr/>
        </p:nvSpPr>
        <p:spPr>
          <a:xfrm>
            <a:off x="35204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8" name="Rectangle 347"/>
          <p:cNvSpPr/>
          <p:nvPr/>
        </p:nvSpPr>
        <p:spPr>
          <a:xfrm>
            <a:off x="16764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6" name="Rectangle 355"/>
          <p:cNvSpPr/>
          <p:nvPr/>
        </p:nvSpPr>
        <p:spPr>
          <a:xfrm>
            <a:off x="301752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5" name="Rectangle 344"/>
          <p:cNvSpPr/>
          <p:nvPr/>
        </p:nvSpPr>
        <p:spPr>
          <a:xfrm>
            <a:off x="184404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1" name="Rectangle 350"/>
          <p:cNvSpPr/>
          <p:nvPr/>
        </p:nvSpPr>
        <p:spPr>
          <a:xfrm>
            <a:off x="25146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9" name="Rectangle 358"/>
          <p:cNvSpPr/>
          <p:nvPr/>
        </p:nvSpPr>
        <p:spPr>
          <a:xfrm>
            <a:off x="385572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1" name="Rectangle 360"/>
          <p:cNvSpPr/>
          <p:nvPr/>
        </p:nvSpPr>
        <p:spPr>
          <a:xfrm>
            <a:off x="41910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4" name="Rectangle 433"/>
          <p:cNvSpPr/>
          <p:nvPr/>
        </p:nvSpPr>
        <p:spPr>
          <a:xfrm rot="10800000">
            <a:off x="40233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1" name="Rectangle 430"/>
          <p:cNvSpPr/>
          <p:nvPr/>
        </p:nvSpPr>
        <p:spPr>
          <a:xfrm rot="10800000">
            <a:off x="469392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/>
        </p:nvSpPr>
        <p:spPr>
          <a:xfrm rot="10800000">
            <a:off x="31851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3" name="Rectangle 382"/>
          <p:cNvSpPr/>
          <p:nvPr/>
        </p:nvSpPr>
        <p:spPr>
          <a:xfrm rot="10800000">
            <a:off x="352044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9" name="Rectangle 378"/>
          <p:cNvSpPr/>
          <p:nvPr/>
        </p:nvSpPr>
        <p:spPr>
          <a:xfrm rot="10800000">
            <a:off x="48615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6" name="Rectangle 345"/>
          <p:cNvSpPr/>
          <p:nvPr/>
        </p:nvSpPr>
        <p:spPr>
          <a:xfrm>
            <a:off x="150876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7F939A01-4443-46E4-B015-33F3F1983756}"/>
              </a:ext>
            </a:extLst>
          </p:cNvPr>
          <p:cNvSpPr txBox="1"/>
          <p:nvPr/>
        </p:nvSpPr>
        <p:spPr>
          <a:xfrm>
            <a:off x="2514599" y="11668"/>
            <a:ext cx="255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 Scale-Free-Like Pattern</a:t>
            </a:r>
          </a:p>
        </p:txBody>
      </p:sp>
    </p:spTree>
    <p:extLst>
      <p:ext uri="{BB962C8B-B14F-4D97-AF65-F5344CB8AC3E}">
        <p14:creationId xmlns:p14="http://schemas.microsoft.com/office/powerpoint/2010/main" val="28901278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C96793-178D-4641-9EA7-96B7D1F89FE1}"/>
              </a:ext>
            </a:extLst>
          </p:cNvPr>
          <p:cNvSpPr txBox="1"/>
          <p:nvPr/>
        </p:nvSpPr>
        <p:spPr>
          <a:xfrm>
            <a:off x="2080989" y="180945"/>
            <a:ext cx="58964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Scale Free-Like: Trial 2.a</a:t>
            </a:r>
          </a:p>
          <a:p>
            <a:r>
              <a:rPr lang="en-US" sz="1600" dirty="0"/>
              <a:t>2D-CVM_def-pttrns_anlytc-FE-vary-e0-and-e1_v1pt3_2018-12-29.py</a:t>
            </a:r>
          </a:p>
          <a:p>
            <a:pPr algn="ctr"/>
            <a:r>
              <a:rPr lang="en-US" sz="1600" dirty="0"/>
              <a:t>01/12/2019</a:t>
            </a:r>
          </a:p>
          <a:p>
            <a:endParaRPr lang="en-US" sz="1600" dirty="0"/>
          </a:p>
          <a:p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EAE893-14C9-4AEF-A734-A0362F7C05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57" t="34848" r="18182" b="34848"/>
          <a:stretch/>
        </p:blipFill>
        <p:spPr>
          <a:xfrm>
            <a:off x="1104900" y="1143000"/>
            <a:ext cx="8115300" cy="59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353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F91BCE-8FEC-4EE8-87CD-44D9A4D11B2B}"/>
              </a:ext>
            </a:extLst>
          </p:cNvPr>
          <p:cNvSpPr txBox="1"/>
          <p:nvPr/>
        </p:nvSpPr>
        <p:spPr>
          <a:xfrm>
            <a:off x="1311755" y="609600"/>
            <a:ext cx="2388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Initial Grid</a:t>
            </a:r>
          </a:p>
          <a:p>
            <a:pPr algn="ctr"/>
            <a:r>
              <a:rPr lang="en-US" sz="1600" i="1" dirty="0"/>
              <a:t>(Pattern 1: Scale Free-Like)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4CF18A-61A3-4AC6-889A-D4E882A64205}"/>
              </a:ext>
            </a:extLst>
          </p:cNvPr>
          <p:cNvSpPr txBox="1"/>
          <p:nvPr/>
        </p:nvSpPr>
        <p:spPr>
          <a:xfrm>
            <a:off x="6184696" y="609600"/>
            <a:ext cx="2914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Resulting Grid </a:t>
            </a:r>
          </a:p>
          <a:p>
            <a:pPr algn="ctr"/>
            <a:r>
              <a:rPr lang="en-US" sz="1600" i="1" dirty="0"/>
              <a:t>(after 100 FE minimization steps)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32573-64E7-44AB-8331-21F8A4D8C5D9}"/>
              </a:ext>
            </a:extLst>
          </p:cNvPr>
          <p:cNvSpPr txBox="1"/>
          <p:nvPr/>
        </p:nvSpPr>
        <p:spPr>
          <a:xfrm>
            <a:off x="914400" y="108377"/>
            <a:ext cx="8372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Energy Minimization Yields More Contiguously-Clustered Pattern: Trial 2.a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88A0D1-DE3A-4758-99D1-75B3D2E5F8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57" t="45959" r="28471" b="33270"/>
          <a:stretch/>
        </p:blipFill>
        <p:spPr>
          <a:xfrm>
            <a:off x="97868" y="1294121"/>
            <a:ext cx="4815799" cy="36118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96AF61-0F18-4206-8AC0-1FB5A62B8A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53" t="64082" r="23485" b="14646"/>
          <a:stretch/>
        </p:blipFill>
        <p:spPr>
          <a:xfrm>
            <a:off x="5242225" y="4905969"/>
            <a:ext cx="4373451" cy="270835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B187ED-B18A-4C78-A66F-196EAEE10C2D}"/>
              </a:ext>
            </a:extLst>
          </p:cNvPr>
          <p:cNvSpPr/>
          <p:nvPr/>
        </p:nvSpPr>
        <p:spPr>
          <a:xfrm>
            <a:off x="5562600" y="7029036"/>
            <a:ext cx="2591259" cy="6446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8CFA472-4E6C-4952-B7EB-2211D3474C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209" t="54040" r="28030" b="24748"/>
          <a:stretch/>
        </p:blipFill>
        <p:spPr>
          <a:xfrm>
            <a:off x="5094435" y="1347320"/>
            <a:ext cx="4708725" cy="36082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200DFD-6A4E-4B56-B5DC-6B41A4FDCE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648" t="67172" r="22727" b="11616"/>
          <a:stretch/>
        </p:blipFill>
        <p:spPr>
          <a:xfrm>
            <a:off x="175725" y="5029199"/>
            <a:ext cx="4243875" cy="25358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0DC34CB-D3F1-4190-AB40-C14204ADE670}"/>
              </a:ext>
            </a:extLst>
          </p:cNvPr>
          <p:cNvSpPr/>
          <p:nvPr/>
        </p:nvSpPr>
        <p:spPr>
          <a:xfrm>
            <a:off x="551860" y="7001612"/>
            <a:ext cx="2591259" cy="6446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6468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100584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34112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3820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17348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50876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84404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51460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84988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17932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18516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52044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85572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419100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452628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19684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586740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486156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268224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335280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368808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435864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402336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69976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536448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7056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6035041" y="69087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 rot="10800000">
            <a:off x="536448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0800000">
            <a:off x="46939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 rot="10800000">
            <a:off x="435864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 rot="10800000">
            <a:off x="402336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 rot="10800000">
            <a:off x="30175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10800000">
            <a:off x="167640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10800000">
            <a:off x="13411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 rot="10800000">
            <a:off x="67056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 rot="10800000">
            <a:off x="6035040" y="55270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11734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184404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10058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318516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8498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201168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26822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385572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3" name="Rectangle 182"/>
          <p:cNvSpPr/>
          <p:nvPr/>
        </p:nvSpPr>
        <p:spPr>
          <a:xfrm>
            <a:off x="45262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419100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/>
          <p:nvPr/>
        </p:nvSpPr>
        <p:spPr>
          <a:xfrm>
            <a:off x="368808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43586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40233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/>
        </p:nvSpPr>
        <p:spPr>
          <a:xfrm>
            <a:off x="519684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586740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>
            <a:off x="469392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67056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/>
          <p:nvPr/>
        </p:nvSpPr>
        <p:spPr>
          <a:xfrm>
            <a:off x="6035041" y="13817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/>
        </p:nvSpPr>
        <p:spPr>
          <a:xfrm>
            <a:off x="6202681" y="172719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83820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/>
          <p:nvPr/>
        </p:nvSpPr>
        <p:spPr>
          <a:xfrm>
            <a:off x="150876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/>
        </p:nvSpPr>
        <p:spPr>
          <a:xfrm>
            <a:off x="167640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134112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/>
          <p:nvPr/>
        </p:nvSpPr>
        <p:spPr>
          <a:xfrm>
            <a:off x="21793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/>
        </p:nvSpPr>
        <p:spPr>
          <a:xfrm>
            <a:off x="25146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/>
        </p:nvSpPr>
        <p:spPr>
          <a:xfrm>
            <a:off x="201168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/>
          <p:nvPr/>
        </p:nvSpPr>
        <p:spPr>
          <a:xfrm>
            <a:off x="268224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6" name="Rectangle 215"/>
          <p:cNvSpPr/>
          <p:nvPr/>
        </p:nvSpPr>
        <p:spPr>
          <a:xfrm>
            <a:off x="38557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41910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335280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368808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402336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486156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58674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55321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69392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02920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69976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536448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6035041" y="20726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6202681" y="241807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3820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 rot="10800000">
            <a:off x="553212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 rot="10800000">
            <a:off x="486156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 rot="10800000">
            <a:off x="519684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 rot="10800000">
            <a:off x="419100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 rot="10800000">
            <a:off x="385572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 rot="10800000">
            <a:off x="318516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 rot="10800000">
            <a:off x="284988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 rot="10800000">
            <a:off x="251460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 rot="10800000">
            <a:off x="83820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 rot="10800000">
            <a:off x="117348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 rot="10800000">
            <a:off x="6202680" y="58724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17348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8440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150876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17932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251460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284988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35204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385572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419100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486156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51968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586740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553212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6202681" y="10363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83820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 rot="10800000">
            <a:off x="55321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 rot="10800000">
            <a:off x="452628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 rot="10800000">
            <a:off x="38557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 rot="10800000">
            <a:off x="284988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 rot="10800000">
            <a:off x="21793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 rot="10800000">
            <a:off x="184404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 rot="10800000">
            <a:off x="150876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 rot="10800000">
            <a:off x="117348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 rot="10800000">
            <a:off x="586740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 rot="10800000">
            <a:off x="6202680" y="518159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 rot="10800000">
            <a:off x="53644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 rot="10800000">
            <a:off x="469392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 rot="10800000">
            <a:off x="335280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 rot="10800000">
            <a:off x="36880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 rot="10800000">
            <a:off x="268224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 rot="10800000">
            <a:off x="20116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 rot="10800000">
            <a:off x="234696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 rot="10800000">
            <a:off x="167640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 rot="10800000">
            <a:off x="134112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 rot="10800000">
            <a:off x="67056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 rot="10800000">
            <a:off x="6035040" y="48361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 rot="10800000">
            <a:off x="569976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 rot="10800000">
            <a:off x="486156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 rot="10800000">
            <a:off x="519684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 rot="10800000">
            <a:off x="452628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 rot="10800000">
            <a:off x="385572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 rot="10800000">
            <a:off x="318516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 rot="10800000">
            <a:off x="284988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 rot="10800000">
            <a:off x="251460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 rot="10800000">
            <a:off x="184404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 rot="10800000">
            <a:off x="150876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 rot="10800000">
            <a:off x="83820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 rot="10800000">
            <a:off x="6202680" y="4490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 rot="10800000">
            <a:off x="502920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 rot="10800000">
            <a:off x="43586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 rot="10800000">
            <a:off x="40233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 rot="10800000">
            <a:off x="335280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 rot="10800000">
            <a:off x="36880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 rot="10800000">
            <a:off x="30175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 rot="10800000">
            <a:off x="26822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 rot="10800000">
            <a:off x="23469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 rot="10800000">
            <a:off x="167640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 rot="10800000">
            <a:off x="6705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 rot="10800000">
            <a:off x="10058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 rot="10800000">
            <a:off x="6035040" y="41452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 rot="10800000">
            <a:off x="569976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4" name="Rectangle 343"/>
          <p:cNvSpPr/>
          <p:nvPr/>
        </p:nvSpPr>
        <p:spPr>
          <a:xfrm>
            <a:off x="11734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9" name="Rectangle 348"/>
          <p:cNvSpPr/>
          <p:nvPr/>
        </p:nvSpPr>
        <p:spPr>
          <a:xfrm>
            <a:off x="134112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0" name="Rectangle 349"/>
          <p:cNvSpPr/>
          <p:nvPr/>
        </p:nvSpPr>
        <p:spPr>
          <a:xfrm>
            <a:off x="217932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2" name="Rectangle 351"/>
          <p:cNvSpPr/>
          <p:nvPr/>
        </p:nvSpPr>
        <p:spPr>
          <a:xfrm>
            <a:off x="318516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3" name="Rectangle 352"/>
          <p:cNvSpPr/>
          <p:nvPr/>
        </p:nvSpPr>
        <p:spPr>
          <a:xfrm>
            <a:off x="28498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4" name="Rectangle 353"/>
          <p:cNvSpPr/>
          <p:nvPr/>
        </p:nvSpPr>
        <p:spPr>
          <a:xfrm>
            <a:off x="201168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5" name="Rectangle 354"/>
          <p:cNvSpPr/>
          <p:nvPr/>
        </p:nvSpPr>
        <p:spPr>
          <a:xfrm>
            <a:off x="234696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7" name="Rectangle 356"/>
          <p:cNvSpPr/>
          <p:nvPr/>
        </p:nvSpPr>
        <p:spPr>
          <a:xfrm>
            <a:off x="268224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8" name="Rectangle 357"/>
          <p:cNvSpPr/>
          <p:nvPr/>
        </p:nvSpPr>
        <p:spPr>
          <a:xfrm>
            <a:off x="352044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0" name="Rectangle 359"/>
          <p:cNvSpPr/>
          <p:nvPr/>
        </p:nvSpPr>
        <p:spPr>
          <a:xfrm>
            <a:off x="45262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2" name="Rectangle 361"/>
          <p:cNvSpPr/>
          <p:nvPr/>
        </p:nvSpPr>
        <p:spPr>
          <a:xfrm>
            <a:off x="33528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3" name="Rectangle 362"/>
          <p:cNvSpPr/>
          <p:nvPr/>
        </p:nvSpPr>
        <p:spPr>
          <a:xfrm>
            <a:off x="368808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4" name="Rectangle 363"/>
          <p:cNvSpPr/>
          <p:nvPr/>
        </p:nvSpPr>
        <p:spPr>
          <a:xfrm>
            <a:off x="435864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5" name="Rectangle 364"/>
          <p:cNvSpPr/>
          <p:nvPr/>
        </p:nvSpPr>
        <p:spPr>
          <a:xfrm>
            <a:off x="402336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6" name="Rectangle 365"/>
          <p:cNvSpPr/>
          <p:nvPr/>
        </p:nvSpPr>
        <p:spPr>
          <a:xfrm>
            <a:off x="486156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7" name="Rectangle 366"/>
          <p:cNvSpPr/>
          <p:nvPr/>
        </p:nvSpPr>
        <p:spPr>
          <a:xfrm>
            <a:off x="519684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8" name="Rectangle 367"/>
          <p:cNvSpPr/>
          <p:nvPr/>
        </p:nvSpPr>
        <p:spPr>
          <a:xfrm>
            <a:off x="586740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9" name="Rectangle 368"/>
          <p:cNvSpPr/>
          <p:nvPr/>
        </p:nvSpPr>
        <p:spPr>
          <a:xfrm>
            <a:off x="553212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0" name="Rectangle 369"/>
          <p:cNvSpPr/>
          <p:nvPr/>
        </p:nvSpPr>
        <p:spPr>
          <a:xfrm>
            <a:off x="469392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2" name="Rectangle 371"/>
          <p:cNvSpPr/>
          <p:nvPr/>
        </p:nvSpPr>
        <p:spPr>
          <a:xfrm>
            <a:off x="569976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3" name="Rectangle 372"/>
          <p:cNvSpPr/>
          <p:nvPr/>
        </p:nvSpPr>
        <p:spPr>
          <a:xfrm>
            <a:off x="536448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4" name="Rectangle 373"/>
          <p:cNvSpPr/>
          <p:nvPr/>
        </p:nvSpPr>
        <p:spPr>
          <a:xfrm>
            <a:off x="67056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5" name="Rectangle 374"/>
          <p:cNvSpPr/>
          <p:nvPr/>
        </p:nvSpPr>
        <p:spPr>
          <a:xfrm>
            <a:off x="6035041" y="27635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6" name="Rectangle 375"/>
          <p:cNvSpPr/>
          <p:nvPr/>
        </p:nvSpPr>
        <p:spPr>
          <a:xfrm>
            <a:off x="6202681" y="310895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0" name="Rectangle 379"/>
          <p:cNvSpPr/>
          <p:nvPr/>
        </p:nvSpPr>
        <p:spPr>
          <a:xfrm rot="10800000">
            <a:off x="519684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1" name="Rectangle 380"/>
          <p:cNvSpPr/>
          <p:nvPr/>
        </p:nvSpPr>
        <p:spPr>
          <a:xfrm rot="10800000">
            <a:off x="452628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2" name="Rectangle 381"/>
          <p:cNvSpPr/>
          <p:nvPr/>
        </p:nvSpPr>
        <p:spPr>
          <a:xfrm rot="10800000">
            <a:off x="419100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4" name="Rectangle 383"/>
          <p:cNvSpPr/>
          <p:nvPr/>
        </p:nvSpPr>
        <p:spPr>
          <a:xfrm rot="10800000">
            <a:off x="385572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6" name="Rectangle 385"/>
          <p:cNvSpPr/>
          <p:nvPr/>
        </p:nvSpPr>
        <p:spPr>
          <a:xfrm rot="10800000">
            <a:off x="284988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7" name="Rectangle 386"/>
          <p:cNvSpPr/>
          <p:nvPr/>
        </p:nvSpPr>
        <p:spPr>
          <a:xfrm rot="10800000">
            <a:off x="217932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8" name="Rectangle 387"/>
          <p:cNvSpPr/>
          <p:nvPr/>
        </p:nvSpPr>
        <p:spPr>
          <a:xfrm rot="10800000">
            <a:off x="251460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1" name="Rectangle 390"/>
          <p:cNvSpPr/>
          <p:nvPr/>
        </p:nvSpPr>
        <p:spPr>
          <a:xfrm rot="10800000">
            <a:off x="83820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4" name="Rectangle 393"/>
          <p:cNvSpPr/>
          <p:nvPr/>
        </p:nvSpPr>
        <p:spPr>
          <a:xfrm rot="10800000">
            <a:off x="6202680" y="37998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0" name="Rectangle 429"/>
          <p:cNvSpPr/>
          <p:nvPr/>
        </p:nvSpPr>
        <p:spPr>
          <a:xfrm rot="10800000">
            <a:off x="53644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2" name="Rectangle 431"/>
          <p:cNvSpPr/>
          <p:nvPr/>
        </p:nvSpPr>
        <p:spPr>
          <a:xfrm rot="10800000">
            <a:off x="502920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3" name="Rectangle 432"/>
          <p:cNvSpPr/>
          <p:nvPr/>
        </p:nvSpPr>
        <p:spPr>
          <a:xfrm rot="10800000">
            <a:off x="435864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5" name="Rectangle 434"/>
          <p:cNvSpPr/>
          <p:nvPr/>
        </p:nvSpPr>
        <p:spPr>
          <a:xfrm rot="10800000">
            <a:off x="335280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6" name="Rectangle 435"/>
          <p:cNvSpPr/>
          <p:nvPr/>
        </p:nvSpPr>
        <p:spPr>
          <a:xfrm rot="10800000">
            <a:off x="36880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7" name="Rectangle 436"/>
          <p:cNvSpPr/>
          <p:nvPr/>
        </p:nvSpPr>
        <p:spPr>
          <a:xfrm rot="10800000">
            <a:off x="301752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8" name="Rectangle 437"/>
          <p:cNvSpPr/>
          <p:nvPr/>
        </p:nvSpPr>
        <p:spPr>
          <a:xfrm rot="10800000">
            <a:off x="268224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9" name="Rectangle 438"/>
          <p:cNvSpPr/>
          <p:nvPr/>
        </p:nvSpPr>
        <p:spPr>
          <a:xfrm rot="10800000">
            <a:off x="20116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0" name="Rectangle 439"/>
          <p:cNvSpPr/>
          <p:nvPr/>
        </p:nvSpPr>
        <p:spPr>
          <a:xfrm rot="10800000">
            <a:off x="23469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1" name="Rectangle 440"/>
          <p:cNvSpPr/>
          <p:nvPr/>
        </p:nvSpPr>
        <p:spPr>
          <a:xfrm rot="10800000">
            <a:off x="167640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2" name="Rectangle 441"/>
          <p:cNvSpPr/>
          <p:nvPr/>
        </p:nvSpPr>
        <p:spPr>
          <a:xfrm rot="10800000">
            <a:off x="134112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3" name="Rectangle 442"/>
          <p:cNvSpPr/>
          <p:nvPr/>
        </p:nvSpPr>
        <p:spPr>
          <a:xfrm rot="10800000">
            <a:off x="67056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4" name="Rectangle 443"/>
          <p:cNvSpPr/>
          <p:nvPr/>
        </p:nvSpPr>
        <p:spPr>
          <a:xfrm rot="10800000">
            <a:off x="100584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6" name="Rectangle 445"/>
          <p:cNvSpPr/>
          <p:nvPr/>
        </p:nvSpPr>
        <p:spPr>
          <a:xfrm rot="10800000">
            <a:off x="6035040" y="345439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0" name="Rectangle 389"/>
          <p:cNvSpPr/>
          <p:nvPr/>
        </p:nvSpPr>
        <p:spPr>
          <a:xfrm rot="10800000">
            <a:off x="15087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9" name="Rectangle 388"/>
          <p:cNvSpPr/>
          <p:nvPr/>
        </p:nvSpPr>
        <p:spPr>
          <a:xfrm rot="10800000">
            <a:off x="184404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 rot="10800000">
            <a:off x="13411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 rot="10800000">
            <a:off x="117348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 rot="10800000">
            <a:off x="20116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 rot="10800000">
            <a:off x="217932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 rot="10800000">
            <a:off x="100584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 rot="10800000">
            <a:off x="8382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/>
        </p:nvSpPr>
        <p:spPr>
          <a:xfrm rot="10800000">
            <a:off x="100584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50292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56997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536448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>
            <a:off x="486156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/>
          <p:nvPr/>
        </p:nvSpPr>
        <p:spPr>
          <a:xfrm>
            <a:off x="553212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435864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45262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34696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01168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 rot="10800000">
            <a:off x="201168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 rot="10800000">
            <a:off x="25146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 rot="10800000">
            <a:off x="184404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 rot="10800000">
            <a:off x="234696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 rot="10800000">
            <a:off x="268224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 rot="10800000">
            <a:off x="217932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469392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452628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51968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1" name="Rectangle 370"/>
          <p:cNvSpPr/>
          <p:nvPr/>
        </p:nvSpPr>
        <p:spPr>
          <a:xfrm>
            <a:off x="50292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 rot="10800000">
            <a:off x="452628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8" name="Rectangle 377"/>
          <p:cNvSpPr/>
          <p:nvPr/>
        </p:nvSpPr>
        <p:spPr>
          <a:xfrm rot="10800000">
            <a:off x="553212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 rot="10800000">
            <a:off x="53644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/>
          <p:nvPr/>
        </p:nvSpPr>
        <p:spPr>
          <a:xfrm>
            <a:off x="100584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1" name="Rectangle 200"/>
          <p:cNvSpPr/>
          <p:nvPr/>
        </p:nvSpPr>
        <p:spPr>
          <a:xfrm>
            <a:off x="11734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7" name="Rectangle 346"/>
          <p:cNvSpPr/>
          <p:nvPr/>
        </p:nvSpPr>
        <p:spPr>
          <a:xfrm>
            <a:off x="100584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7" name="Rectangle 376"/>
          <p:cNvSpPr/>
          <p:nvPr/>
        </p:nvSpPr>
        <p:spPr>
          <a:xfrm>
            <a:off x="8382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5" name="Rectangle 444"/>
          <p:cNvSpPr/>
          <p:nvPr/>
        </p:nvSpPr>
        <p:spPr>
          <a:xfrm rot="10800000">
            <a:off x="56997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3" name="Rectangle 392"/>
          <p:cNvSpPr/>
          <p:nvPr/>
        </p:nvSpPr>
        <p:spPr>
          <a:xfrm rot="10800000">
            <a:off x="586740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 rot="10800000">
            <a:off x="553212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 rot="10800000">
            <a:off x="5867402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 rot="10800000">
            <a:off x="569976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 rot="10800000">
            <a:off x="586740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 rot="10800000">
            <a:off x="502920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 rot="10800000">
            <a:off x="486156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 rot="10800000">
            <a:off x="519684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0800000">
            <a:off x="502920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 rot="10800000">
            <a:off x="419100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 rot="10800000">
            <a:off x="435864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 rot="10800000">
            <a:off x="402336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 rot="10800000">
            <a:off x="41910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 rot="10800000">
            <a:off x="368808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9" name="Rectangle 448"/>
          <p:cNvSpPr/>
          <p:nvPr/>
        </p:nvSpPr>
        <p:spPr>
          <a:xfrm>
            <a:off x="553212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 rot="10800000">
            <a:off x="150876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graphicFrame>
        <p:nvGraphicFramePr>
          <p:cNvPr id="450" name="Table 449"/>
          <p:cNvGraphicFramePr>
            <a:graphicFrameLocks noGrp="1"/>
          </p:cNvGraphicFramePr>
          <p:nvPr/>
        </p:nvGraphicFramePr>
        <p:xfrm>
          <a:off x="6705600" y="431800"/>
          <a:ext cx="3268980" cy="5778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4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3</a:t>
                      </a:r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r>
                        <a:rPr lang="en-US" sz="1200" b="1" dirty="0"/>
                        <a:t>A = black;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B = white</a:t>
                      </a:r>
                    </a:p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Counts for EACH row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  <a:p>
                      <a:pPr algn="ctr"/>
                      <a:r>
                        <a:rPr lang="en-US" sz="1400" b="1" dirty="0"/>
                        <a:t> /   \</a:t>
                      </a:r>
                    </a:p>
                    <a:p>
                      <a:pPr algn="ctr"/>
                      <a:r>
                        <a:rPr lang="en-US" sz="1400" b="1" dirty="0"/>
                        <a:t>A      </a:t>
                      </a:r>
                      <a:r>
                        <a:rPr lang="en-US" sz="1400" b="1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400" b="1" baseline="0" dirty="0"/>
                        <a:t> </a:t>
                      </a:r>
                    </a:p>
                    <a:p>
                      <a:pPr algn="ctr"/>
                      <a:r>
                        <a:rPr lang="en-US" sz="1400" b="1" baseline="0" dirty="0"/>
                        <a:t> /   \</a:t>
                      </a:r>
                    </a:p>
                    <a:p>
                      <a:pPr algn="ctr"/>
                      <a:r>
                        <a:rPr lang="en-US" sz="1400" b="1" baseline="0" dirty="0"/>
                        <a:t>A      </a:t>
                      </a:r>
                      <a:r>
                        <a:rPr lang="en-US" sz="1400" b="1" baseline="0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0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1 </a:t>
                      </a:r>
                    </a:p>
                    <a:p>
                      <a:r>
                        <a:rPr lang="en-US" sz="1200" b="1" dirty="0"/>
                        <a:t>Row 14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15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2+3=</a:t>
                      </a:r>
                      <a:r>
                        <a:rPr lang="en-US" sz="1600" b="1" dirty="0"/>
                        <a:t>5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(1+0=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 </a:t>
                      </a:r>
                      <a:r>
                        <a:rPr lang="en-US" sz="1200" b="1" dirty="0"/>
                        <a:t>Row 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13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14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2+3=</a:t>
                      </a:r>
                      <a:r>
                        <a:rPr lang="en-US" sz="1600" b="1" dirty="0"/>
                        <a:t>5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(1+1=</a:t>
                      </a:r>
                      <a:r>
                        <a:rPr lang="en-US" sz="1200" b="1" dirty="0"/>
                        <a:t>2)*2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2 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12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13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3+3=</a:t>
                      </a:r>
                      <a:r>
                        <a:rPr lang="en-US" sz="1600" b="1" dirty="0"/>
                        <a:t>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(1+0=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3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11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3+3=</a:t>
                      </a:r>
                      <a:r>
                        <a:rPr lang="en-US" sz="1600" b="1" dirty="0"/>
                        <a:t>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4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10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4+4=</a:t>
                      </a:r>
                      <a:r>
                        <a:rPr lang="en-US" sz="1600" b="1" dirty="0"/>
                        <a:t>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9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 Row 10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5+4=</a:t>
                      </a:r>
                      <a:r>
                        <a:rPr lang="en-US" sz="1600" b="1" dirty="0"/>
                        <a:t>9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6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7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8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9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1+2=</a:t>
                      </a:r>
                      <a:r>
                        <a:rPr lang="en-US" sz="1600" b="1" dirty="0"/>
                        <a:t>3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(3+0=</a:t>
                      </a:r>
                      <a:r>
                        <a:rPr lang="en-US" sz="1200" b="1" dirty="0"/>
                        <a:t>3)*2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 = 6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7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1+1=</a:t>
                      </a:r>
                      <a:r>
                        <a:rPr lang="en-US" sz="1200" b="1" dirty="0"/>
                        <a:t>2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1+1=</a:t>
                      </a:r>
                      <a:r>
                        <a:rPr lang="en-US" sz="1400" b="1" dirty="0"/>
                        <a:t>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2+2 = </a:t>
                      </a:r>
                      <a:r>
                        <a:rPr lang="en-US" sz="1400" b="1" dirty="0"/>
                        <a:t>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38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Sum x 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88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24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51" name="TextBox 450"/>
          <p:cNvSpPr txBox="1"/>
          <p:nvPr/>
        </p:nvSpPr>
        <p:spPr>
          <a:xfrm>
            <a:off x="6873241" y="0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Configuration Variables </a:t>
            </a:r>
          </a:p>
        </p:txBody>
      </p:sp>
      <p:sp>
        <p:nvSpPr>
          <p:cNvPr id="452" name="TextBox 451"/>
          <p:cNvSpPr txBox="1"/>
          <p:nvPr/>
        </p:nvSpPr>
        <p:spPr>
          <a:xfrm>
            <a:off x="1" y="58724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1" y="552704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14</a:t>
            </a:r>
          </a:p>
        </p:txBody>
      </p:sp>
      <p:sp>
        <p:nvSpPr>
          <p:cNvPr id="454" name="TextBox 453"/>
          <p:cNvSpPr txBox="1"/>
          <p:nvPr/>
        </p:nvSpPr>
        <p:spPr>
          <a:xfrm>
            <a:off x="1" y="518160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13</a:t>
            </a:r>
          </a:p>
        </p:txBody>
      </p:sp>
      <p:sp>
        <p:nvSpPr>
          <p:cNvPr id="455" name="TextBox 454"/>
          <p:cNvSpPr txBox="1"/>
          <p:nvPr/>
        </p:nvSpPr>
        <p:spPr>
          <a:xfrm>
            <a:off x="1" y="483616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12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1" y="449072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11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1" y="41452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10</a:t>
            </a:r>
          </a:p>
        </p:txBody>
      </p:sp>
      <p:sp>
        <p:nvSpPr>
          <p:cNvPr id="458" name="TextBox 457"/>
          <p:cNvSpPr txBox="1"/>
          <p:nvPr/>
        </p:nvSpPr>
        <p:spPr>
          <a:xfrm>
            <a:off x="0" y="37998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9</a:t>
            </a:r>
          </a:p>
        </p:txBody>
      </p:sp>
      <p:sp>
        <p:nvSpPr>
          <p:cNvPr id="459" name="TextBox 458"/>
          <p:cNvSpPr txBox="1"/>
          <p:nvPr/>
        </p:nvSpPr>
        <p:spPr>
          <a:xfrm>
            <a:off x="0" y="34544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8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0" y="31089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7</a:t>
            </a:r>
          </a:p>
        </p:txBody>
      </p:sp>
      <p:sp>
        <p:nvSpPr>
          <p:cNvPr id="462" name="TextBox 461"/>
          <p:cNvSpPr txBox="1"/>
          <p:nvPr/>
        </p:nvSpPr>
        <p:spPr>
          <a:xfrm>
            <a:off x="6454140" y="664972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1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6" name="Group 494"/>
          <p:cNvGrpSpPr/>
          <p:nvPr/>
        </p:nvGrpSpPr>
        <p:grpSpPr>
          <a:xfrm>
            <a:off x="8046722" y="6390635"/>
            <a:ext cx="1740472" cy="669335"/>
            <a:chOff x="7162800" y="5715000"/>
            <a:chExt cx="1582247" cy="590590"/>
          </a:xfrm>
        </p:grpSpPr>
        <p:grpSp>
          <p:nvGrpSpPr>
            <p:cNvPr id="7" name="Group 472"/>
            <p:cNvGrpSpPr/>
            <p:nvPr/>
          </p:nvGrpSpPr>
          <p:grpSpPr>
            <a:xfrm>
              <a:off x="7162800" y="5715000"/>
              <a:ext cx="716887" cy="562789"/>
              <a:chOff x="7494760" y="6019800"/>
              <a:chExt cx="716887" cy="562789"/>
            </a:xfrm>
          </p:grpSpPr>
          <p:sp>
            <p:nvSpPr>
              <p:cNvPr id="463" name="TextBox 462"/>
              <p:cNvSpPr txBox="1"/>
              <p:nvPr/>
            </p:nvSpPr>
            <p:spPr>
              <a:xfrm>
                <a:off x="7696200" y="60198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64" name="TextBox 463"/>
              <p:cNvSpPr txBox="1"/>
              <p:nvPr/>
            </p:nvSpPr>
            <p:spPr>
              <a:xfrm>
                <a:off x="7951960" y="63246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65" name="TextBox 464"/>
              <p:cNvSpPr txBox="1"/>
              <p:nvPr/>
            </p:nvSpPr>
            <p:spPr>
              <a:xfrm>
                <a:off x="7494760" y="63246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cxnSp>
            <p:nvCxnSpPr>
              <p:cNvPr id="467" name="Straight Connector 466"/>
              <p:cNvCxnSpPr/>
              <p:nvPr/>
            </p:nvCxnSpPr>
            <p:spPr>
              <a:xfrm flipH="1">
                <a:off x="7696200" y="6248400"/>
                <a:ext cx="89780" cy="1663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Straight Connector 469"/>
              <p:cNvCxnSpPr/>
              <p:nvPr/>
            </p:nvCxnSpPr>
            <p:spPr>
              <a:xfrm>
                <a:off x="7924800" y="6248400"/>
                <a:ext cx="13882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473"/>
            <p:cNvGrpSpPr/>
            <p:nvPr/>
          </p:nvGrpSpPr>
          <p:grpSpPr>
            <a:xfrm>
              <a:off x="8000998" y="5742807"/>
              <a:ext cx="744049" cy="562783"/>
              <a:chOff x="7418558" y="5715006"/>
              <a:chExt cx="744049" cy="562783"/>
            </a:xfrm>
          </p:grpSpPr>
          <p:sp>
            <p:nvSpPr>
              <p:cNvPr id="475" name="TextBox 474"/>
              <p:cNvSpPr txBox="1"/>
              <p:nvPr/>
            </p:nvSpPr>
            <p:spPr>
              <a:xfrm>
                <a:off x="7696200" y="60198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76" name="TextBox 475"/>
              <p:cNvSpPr txBox="1"/>
              <p:nvPr/>
            </p:nvSpPr>
            <p:spPr>
              <a:xfrm>
                <a:off x="7902920" y="5715006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77" name="TextBox 476"/>
              <p:cNvSpPr txBox="1"/>
              <p:nvPr/>
            </p:nvSpPr>
            <p:spPr>
              <a:xfrm>
                <a:off x="7418558" y="5715006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cxnSp>
            <p:nvCxnSpPr>
              <p:cNvPr id="478" name="Straight Connector 477"/>
              <p:cNvCxnSpPr/>
              <p:nvPr/>
            </p:nvCxnSpPr>
            <p:spPr>
              <a:xfrm flipH="1">
                <a:off x="7875760" y="5943600"/>
                <a:ext cx="89780" cy="1663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9" name="Straight Connector 478"/>
              <p:cNvCxnSpPr/>
              <p:nvPr/>
            </p:nvCxnSpPr>
            <p:spPr>
              <a:xfrm>
                <a:off x="7647160" y="5943600"/>
                <a:ext cx="13882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0" name="TextBox 479"/>
            <p:cNvSpPr txBox="1"/>
            <p:nvPr/>
          </p:nvSpPr>
          <p:spPr>
            <a:xfrm>
              <a:off x="7772398" y="5791205"/>
              <a:ext cx="284460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sp>
        <p:nvSpPr>
          <p:cNvPr id="481" name="TextBox 480"/>
          <p:cNvSpPr txBox="1"/>
          <p:nvPr/>
        </p:nvSpPr>
        <p:spPr>
          <a:xfrm>
            <a:off x="6537960" y="716788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3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9" name="Group 481"/>
          <p:cNvGrpSpPr/>
          <p:nvPr/>
        </p:nvGrpSpPr>
        <p:grpSpPr>
          <a:xfrm>
            <a:off x="8046716" y="6995154"/>
            <a:ext cx="788582" cy="637827"/>
            <a:chOff x="7494754" y="6019800"/>
            <a:chExt cx="716893" cy="562789"/>
          </a:xfrm>
        </p:grpSpPr>
        <p:sp>
          <p:nvSpPr>
            <p:cNvPr id="483" name="TextBox 482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84" name="TextBox 483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85" name="TextBox 484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86" name="Straight Connector 485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487"/>
          <p:cNvGrpSpPr/>
          <p:nvPr/>
        </p:nvGrpSpPr>
        <p:grpSpPr>
          <a:xfrm>
            <a:off x="8968736" y="7026676"/>
            <a:ext cx="818458" cy="637821"/>
            <a:chOff x="7418554" y="5715006"/>
            <a:chExt cx="744053" cy="562783"/>
          </a:xfrm>
        </p:grpSpPr>
        <p:sp>
          <p:nvSpPr>
            <p:cNvPr id="489" name="TextBox 488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90" name="TextBox 489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91" name="TextBox 490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92" name="Straight Connector 491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Connector 492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4" name="TextBox 493"/>
          <p:cNvSpPr txBox="1"/>
          <p:nvPr/>
        </p:nvSpPr>
        <p:spPr>
          <a:xfrm>
            <a:off x="8717280" y="708152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96" name="TextBox 495"/>
          <p:cNvSpPr txBox="1"/>
          <p:nvPr/>
        </p:nvSpPr>
        <p:spPr>
          <a:xfrm>
            <a:off x="83820" y="6649720"/>
            <a:ext cx="321616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i="1" dirty="0"/>
              <a:t>/(2xN) </a:t>
            </a:r>
            <a:r>
              <a:rPr lang="en-US" sz="1800" dirty="0"/>
              <a:t>= 88/(512) = 0.172 </a:t>
            </a:r>
          </a:p>
        </p:txBody>
      </p:sp>
      <p:sp>
        <p:nvSpPr>
          <p:cNvPr id="498" name="TextBox 497"/>
          <p:cNvSpPr txBox="1"/>
          <p:nvPr/>
        </p:nvSpPr>
        <p:spPr>
          <a:xfrm>
            <a:off x="83820" y="7081520"/>
            <a:ext cx="333318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i="1" dirty="0"/>
              <a:t>/(2xN) </a:t>
            </a:r>
            <a:r>
              <a:rPr lang="en-US" sz="1800" dirty="0"/>
              <a:t>= 24/(512) = 0.0469 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0" y="27635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6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0" y="24180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0" y="20726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4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0" y="17272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3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0" y="13817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2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0" y="10363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0" y="6908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0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-83820" y="2"/>
            <a:ext cx="922020" cy="703029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sz="1300" b="1" dirty="0"/>
              <a:t>Row 15*</a:t>
            </a:r>
          </a:p>
          <a:p>
            <a:pPr algn="ctr"/>
            <a:r>
              <a:rPr lang="en-US" sz="1300" b="1" i="1" dirty="0"/>
              <a:t>*wrap-around</a:t>
            </a:r>
          </a:p>
        </p:txBody>
      </p:sp>
      <p:sp>
        <p:nvSpPr>
          <p:cNvPr id="403" name="TextBox 402"/>
          <p:cNvSpPr txBox="1"/>
          <p:nvPr/>
        </p:nvSpPr>
        <p:spPr>
          <a:xfrm>
            <a:off x="3185160" y="664972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1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11" name="Group 472"/>
          <p:cNvGrpSpPr/>
          <p:nvPr/>
        </p:nvGrpSpPr>
        <p:grpSpPr>
          <a:xfrm>
            <a:off x="5699756" y="6304274"/>
            <a:ext cx="788582" cy="637827"/>
            <a:chOff x="7494754" y="6019800"/>
            <a:chExt cx="716893" cy="562789"/>
          </a:xfrm>
        </p:grpSpPr>
        <p:sp>
          <p:nvSpPr>
            <p:cNvPr id="413" name="TextBox 412"/>
            <p:cNvSpPr txBox="1"/>
            <p:nvPr/>
          </p:nvSpPr>
          <p:spPr>
            <a:xfrm>
              <a:off x="7696200" y="60198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4" name="TextBox 413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5" name="TextBox 414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16" name="Straight Connector 415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473"/>
          <p:cNvGrpSpPr/>
          <p:nvPr/>
        </p:nvGrpSpPr>
        <p:grpSpPr>
          <a:xfrm>
            <a:off x="4777736" y="6304288"/>
            <a:ext cx="818458" cy="637821"/>
            <a:chOff x="7418554" y="5715006"/>
            <a:chExt cx="744053" cy="562783"/>
          </a:xfrm>
        </p:grpSpPr>
        <p:sp>
          <p:nvSpPr>
            <p:cNvPr id="408" name="TextBox 407"/>
            <p:cNvSpPr txBox="1"/>
            <p:nvPr/>
          </p:nvSpPr>
          <p:spPr>
            <a:xfrm>
              <a:off x="7696200" y="60198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11" name="Straight Connector 410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7" name="TextBox 406"/>
          <p:cNvSpPr txBox="1"/>
          <p:nvPr/>
        </p:nvSpPr>
        <p:spPr>
          <a:xfrm>
            <a:off x="5448300" y="647700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18" name="TextBox 417"/>
          <p:cNvSpPr txBox="1"/>
          <p:nvPr/>
        </p:nvSpPr>
        <p:spPr>
          <a:xfrm>
            <a:off x="3268980" y="716788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3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13" name="Group 418"/>
          <p:cNvGrpSpPr/>
          <p:nvPr/>
        </p:nvGrpSpPr>
        <p:grpSpPr>
          <a:xfrm>
            <a:off x="5699756" y="6995154"/>
            <a:ext cx="788582" cy="637827"/>
            <a:chOff x="7494754" y="6019800"/>
            <a:chExt cx="716893" cy="562789"/>
          </a:xfrm>
        </p:grpSpPr>
        <p:sp>
          <p:nvSpPr>
            <p:cNvPr id="420" name="TextBox 419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23" name="Straight Connector 422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424"/>
          <p:cNvGrpSpPr/>
          <p:nvPr/>
        </p:nvGrpSpPr>
        <p:grpSpPr>
          <a:xfrm>
            <a:off x="4861556" y="6995168"/>
            <a:ext cx="818458" cy="637821"/>
            <a:chOff x="7418554" y="5715006"/>
            <a:chExt cx="744053" cy="562783"/>
          </a:xfrm>
        </p:grpSpPr>
        <p:sp>
          <p:nvSpPr>
            <p:cNvPr id="426" name="TextBox 425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27" name="TextBox 426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28" name="TextBox 427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29" name="Straight Connector 428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8" name="TextBox 447"/>
          <p:cNvSpPr txBox="1"/>
          <p:nvPr/>
        </p:nvSpPr>
        <p:spPr>
          <a:xfrm>
            <a:off x="5448300" y="708152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61" name="TextBox 460"/>
          <p:cNvSpPr txBox="1"/>
          <p:nvPr/>
        </p:nvSpPr>
        <p:spPr>
          <a:xfrm>
            <a:off x="3306273" y="6304281"/>
            <a:ext cx="1440298" cy="3490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600" b="1" dirty="0"/>
              <a:t>For Rows </a:t>
            </a:r>
            <a:r>
              <a:rPr lang="en-US" sz="1600" b="1" i="1" dirty="0"/>
              <a:t>0 .. 7</a:t>
            </a:r>
            <a:endParaRPr lang="en-US" sz="1600" b="1" dirty="0"/>
          </a:p>
        </p:txBody>
      </p:sp>
      <p:sp>
        <p:nvSpPr>
          <p:cNvPr id="466" name="TextBox 465"/>
          <p:cNvSpPr txBox="1"/>
          <p:nvPr/>
        </p:nvSpPr>
        <p:spPr>
          <a:xfrm>
            <a:off x="6454140" y="6304281"/>
            <a:ext cx="1990129" cy="3490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600" b="1" dirty="0"/>
              <a:t>For Rows </a:t>
            </a:r>
            <a:r>
              <a:rPr lang="en-US" sz="1600" b="1" i="1" dirty="0"/>
              <a:t>14 .. 8 &amp; 15</a:t>
            </a:r>
            <a:endParaRPr lang="en-US" sz="1600" b="1" dirty="0"/>
          </a:p>
        </p:txBody>
      </p:sp>
      <p:sp>
        <p:nvSpPr>
          <p:cNvPr id="392" name="Rectangle 391"/>
          <p:cNvSpPr/>
          <p:nvPr/>
        </p:nvSpPr>
        <p:spPr>
          <a:xfrm rot="10800000">
            <a:off x="117348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 rot="10800000">
            <a:off x="352044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 rot="10800000">
            <a:off x="352044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 rot="10800000">
            <a:off x="301752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 rot="10800000">
            <a:off x="335280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 rot="10800000">
            <a:off x="3200400" y="5181600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 rot="10800000">
            <a:off x="46939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 rot="10800000">
            <a:off x="352044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/>
          <p:nvPr/>
        </p:nvSpPr>
        <p:spPr>
          <a:xfrm>
            <a:off x="18440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301752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502920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18516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134112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/>
        </p:nvSpPr>
        <p:spPr>
          <a:xfrm>
            <a:off x="16764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150876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23469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301752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33528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352044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251460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217932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234696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3" name="Rectangle 212"/>
          <p:cNvSpPr/>
          <p:nvPr/>
        </p:nvSpPr>
        <p:spPr>
          <a:xfrm>
            <a:off x="301752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0" name="Rectangle 209"/>
          <p:cNvSpPr/>
          <p:nvPr/>
        </p:nvSpPr>
        <p:spPr>
          <a:xfrm>
            <a:off x="28498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318516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/>
          <p:nvPr/>
        </p:nvSpPr>
        <p:spPr>
          <a:xfrm>
            <a:off x="35204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8" name="Rectangle 347"/>
          <p:cNvSpPr/>
          <p:nvPr/>
        </p:nvSpPr>
        <p:spPr>
          <a:xfrm>
            <a:off x="16764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6" name="Rectangle 355"/>
          <p:cNvSpPr/>
          <p:nvPr/>
        </p:nvSpPr>
        <p:spPr>
          <a:xfrm>
            <a:off x="301752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5" name="Rectangle 344"/>
          <p:cNvSpPr/>
          <p:nvPr/>
        </p:nvSpPr>
        <p:spPr>
          <a:xfrm>
            <a:off x="184404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1" name="Rectangle 350"/>
          <p:cNvSpPr/>
          <p:nvPr/>
        </p:nvSpPr>
        <p:spPr>
          <a:xfrm>
            <a:off x="25146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9" name="Rectangle 358"/>
          <p:cNvSpPr/>
          <p:nvPr/>
        </p:nvSpPr>
        <p:spPr>
          <a:xfrm>
            <a:off x="385572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1" name="Rectangle 360"/>
          <p:cNvSpPr/>
          <p:nvPr/>
        </p:nvSpPr>
        <p:spPr>
          <a:xfrm>
            <a:off x="41910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4" name="Rectangle 433"/>
          <p:cNvSpPr/>
          <p:nvPr/>
        </p:nvSpPr>
        <p:spPr>
          <a:xfrm rot="10800000">
            <a:off x="40233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1" name="Rectangle 430"/>
          <p:cNvSpPr/>
          <p:nvPr/>
        </p:nvSpPr>
        <p:spPr>
          <a:xfrm rot="10800000">
            <a:off x="469392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/>
        </p:nvSpPr>
        <p:spPr>
          <a:xfrm rot="10800000">
            <a:off x="31851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3" name="Rectangle 382"/>
          <p:cNvSpPr/>
          <p:nvPr/>
        </p:nvSpPr>
        <p:spPr>
          <a:xfrm rot="10800000">
            <a:off x="352044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9" name="Rectangle 378"/>
          <p:cNvSpPr/>
          <p:nvPr/>
        </p:nvSpPr>
        <p:spPr>
          <a:xfrm rot="10800000">
            <a:off x="48615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6" name="Rectangle 345"/>
          <p:cNvSpPr/>
          <p:nvPr/>
        </p:nvSpPr>
        <p:spPr>
          <a:xfrm>
            <a:off x="150876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8DB0008E-347A-4FB4-9C06-16D37B22439D}"/>
              </a:ext>
            </a:extLst>
          </p:cNvPr>
          <p:cNvSpPr txBox="1"/>
          <p:nvPr/>
        </p:nvSpPr>
        <p:spPr>
          <a:xfrm>
            <a:off x="2018812" y="-11947"/>
            <a:ext cx="3680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Initial Grid: A Scale-Free-Like Pattern</a:t>
            </a:r>
          </a:p>
        </p:txBody>
      </p:sp>
    </p:spTree>
    <p:extLst>
      <p:ext uri="{BB962C8B-B14F-4D97-AF65-F5344CB8AC3E}">
        <p14:creationId xmlns:p14="http://schemas.microsoft.com/office/powerpoint/2010/main" val="1761045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100584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34112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38201" y="1442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173481" y="1442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508761" y="14427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844041" y="14427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514601" y="14427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849881" y="1442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179321" y="14427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185161" y="1442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520441" y="14427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855721" y="1442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4191001" y="1442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4526281" y="14427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196841" y="1442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5867401" y="14427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4861561" y="1442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268224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335280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368808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4358641" y="1788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402336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69976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536448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70561" y="1788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6035041" y="178815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 rot="10800000">
            <a:off x="5364480" y="6624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0800000">
            <a:off x="4693920" y="6624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 rot="10800000">
            <a:off x="4358640" y="6624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 rot="10800000">
            <a:off x="4023360" y="6624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 rot="10800000">
            <a:off x="3017520" y="6624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10800000">
            <a:off x="1676400" y="6624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10800000">
            <a:off x="1341120" y="6624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 rot="10800000">
            <a:off x="670560" y="6624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 rot="10800000">
            <a:off x="6035040" y="6624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1173481" y="2824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1844041" y="282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1005841" y="247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3185161" y="282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849881" y="282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2011681" y="2479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2682241" y="247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3855721" y="282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3" name="Rectangle 182"/>
          <p:cNvSpPr/>
          <p:nvPr/>
        </p:nvSpPr>
        <p:spPr>
          <a:xfrm>
            <a:off x="4526281" y="282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4191001" y="282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/>
          <p:nvPr/>
        </p:nvSpPr>
        <p:spPr>
          <a:xfrm>
            <a:off x="3688081" y="247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4358641" y="2479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4023361" y="247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/>
        </p:nvSpPr>
        <p:spPr>
          <a:xfrm>
            <a:off x="5196841" y="2824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5867401" y="282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>
            <a:off x="4693921" y="247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670561" y="247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/>
          <p:nvPr/>
        </p:nvSpPr>
        <p:spPr>
          <a:xfrm>
            <a:off x="6035041" y="24790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/>
        </p:nvSpPr>
        <p:spPr>
          <a:xfrm>
            <a:off x="6202681" y="282447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838201" y="282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/>
          <p:nvPr/>
        </p:nvSpPr>
        <p:spPr>
          <a:xfrm>
            <a:off x="1508761" y="351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/>
        </p:nvSpPr>
        <p:spPr>
          <a:xfrm>
            <a:off x="1676401" y="316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1341121" y="31699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/>
          <p:nvPr/>
        </p:nvSpPr>
        <p:spPr>
          <a:xfrm>
            <a:off x="2179321" y="351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/>
        </p:nvSpPr>
        <p:spPr>
          <a:xfrm>
            <a:off x="251460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/>
        </p:nvSpPr>
        <p:spPr>
          <a:xfrm>
            <a:off x="2011681" y="31699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/>
          <p:nvPr/>
        </p:nvSpPr>
        <p:spPr>
          <a:xfrm>
            <a:off x="2682241" y="316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6" name="Rectangle 215"/>
          <p:cNvSpPr/>
          <p:nvPr/>
        </p:nvSpPr>
        <p:spPr>
          <a:xfrm>
            <a:off x="3855721" y="351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419100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3352801" y="316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3688081" y="31699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4023361" y="316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486156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5867401" y="351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553212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693921" y="316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029201" y="31699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699761" y="31699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5364481" y="31699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1" y="316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6035041" y="31699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6202681" y="351535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3820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 rot="10800000">
            <a:off x="5532120" y="6969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 rot="10800000">
            <a:off x="4861560" y="6969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 rot="10800000">
            <a:off x="5196840" y="6969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 rot="10800000">
            <a:off x="4191000" y="6969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 rot="10800000">
            <a:off x="3855720" y="6969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 rot="10800000">
            <a:off x="3185160" y="6969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 rot="10800000">
            <a:off x="2849880" y="6969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 rot="10800000">
            <a:off x="2514600" y="6969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 rot="10800000">
            <a:off x="838200" y="6969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 rot="10800000">
            <a:off x="1173480" y="6969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 rot="10800000">
            <a:off x="6202680" y="69697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173481" y="213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844041" y="213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1508761" y="213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179321" y="213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2514601" y="213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2849881" y="2133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3520441" y="213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3855721" y="213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4191001" y="2133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4861561" y="2133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5196841" y="213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5867401" y="213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5532121" y="2133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6202681" y="213359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838201" y="213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 rot="10800000">
            <a:off x="5532120" y="6278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 rot="10800000">
            <a:off x="4526280" y="6278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 rot="10800000">
            <a:off x="3855720" y="6278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 rot="10800000">
            <a:off x="2849880" y="6278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 rot="10800000">
            <a:off x="2179320" y="6278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 rot="10800000">
            <a:off x="1844040" y="6278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 rot="10800000">
            <a:off x="1508760" y="6278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 rot="10800000">
            <a:off x="1173480" y="6278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 rot="10800000">
            <a:off x="5867400" y="6278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 rot="10800000">
            <a:off x="6202680" y="627887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 rot="10800000">
            <a:off x="5364481" y="59334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 rot="10800000">
            <a:off x="4693921" y="59334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 rot="10800000">
            <a:off x="3352801" y="59334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 rot="10800000">
            <a:off x="3688081" y="59334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 rot="10800000">
            <a:off x="2682241" y="59334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 rot="10800000">
            <a:off x="2011681" y="59334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 rot="10800000">
            <a:off x="2346961" y="59334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 rot="10800000">
            <a:off x="1676401" y="59334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 rot="10800000">
            <a:off x="1341121" y="59334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 rot="10800000">
            <a:off x="670561" y="59334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 rot="10800000">
            <a:off x="6035040" y="5933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 rot="10800000">
            <a:off x="5699761" y="59334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 rot="10800000">
            <a:off x="486156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 rot="10800000">
            <a:off x="519684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 rot="10800000">
            <a:off x="452628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 rot="10800000">
            <a:off x="385572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 rot="10800000">
            <a:off x="318516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 rot="10800000">
            <a:off x="284988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 rot="10800000">
            <a:off x="251460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 rot="10800000">
            <a:off x="1844040" y="55879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 rot="10800000">
            <a:off x="1508760" y="55879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 rot="10800000">
            <a:off x="83820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 rot="10800000">
            <a:off x="6202680" y="558799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 rot="10800000">
            <a:off x="5029200" y="52425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 rot="10800000">
            <a:off x="4358640" y="52425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 rot="10800000">
            <a:off x="4023360" y="52425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 rot="10800000">
            <a:off x="3352800" y="52425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 rot="10800000">
            <a:off x="3688080" y="52425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 rot="10800000">
            <a:off x="3017520" y="52425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 rot="10800000">
            <a:off x="2682240" y="52425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 rot="10800000">
            <a:off x="2346960" y="52425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 rot="10800000">
            <a:off x="1676400" y="52425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 rot="10800000">
            <a:off x="670560" y="52425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 rot="10800000">
            <a:off x="1005840" y="52425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 rot="10800000">
            <a:off x="6035040" y="52425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 rot="10800000">
            <a:off x="5699760" y="52425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4" name="Rectangle 343"/>
          <p:cNvSpPr/>
          <p:nvPr/>
        </p:nvSpPr>
        <p:spPr>
          <a:xfrm>
            <a:off x="1173481" y="42062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9" name="Rectangle 348"/>
          <p:cNvSpPr/>
          <p:nvPr/>
        </p:nvSpPr>
        <p:spPr>
          <a:xfrm>
            <a:off x="1341121" y="38607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0" name="Rectangle 349"/>
          <p:cNvSpPr/>
          <p:nvPr/>
        </p:nvSpPr>
        <p:spPr>
          <a:xfrm>
            <a:off x="2179321" y="42062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2" name="Rectangle 351"/>
          <p:cNvSpPr/>
          <p:nvPr/>
        </p:nvSpPr>
        <p:spPr>
          <a:xfrm>
            <a:off x="3185161" y="42062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3" name="Rectangle 352"/>
          <p:cNvSpPr/>
          <p:nvPr/>
        </p:nvSpPr>
        <p:spPr>
          <a:xfrm>
            <a:off x="2849881" y="42062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4" name="Rectangle 353"/>
          <p:cNvSpPr/>
          <p:nvPr/>
        </p:nvSpPr>
        <p:spPr>
          <a:xfrm>
            <a:off x="2011681" y="38607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5" name="Rectangle 354"/>
          <p:cNvSpPr/>
          <p:nvPr/>
        </p:nvSpPr>
        <p:spPr>
          <a:xfrm>
            <a:off x="2346961" y="38607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7" name="Rectangle 356"/>
          <p:cNvSpPr/>
          <p:nvPr/>
        </p:nvSpPr>
        <p:spPr>
          <a:xfrm>
            <a:off x="2682241" y="38607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8" name="Rectangle 357"/>
          <p:cNvSpPr/>
          <p:nvPr/>
        </p:nvSpPr>
        <p:spPr>
          <a:xfrm>
            <a:off x="3520441" y="42062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0" name="Rectangle 359"/>
          <p:cNvSpPr/>
          <p:nvPr/>
        </p:nvSpPr>
        <p:spPr>
          <a:xfrm>
            <a:off x="4526281" y="42062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2" name="Rectangle 361"/>
          <p:cNvSpPr/>
          <p:nvPr/>
        </p:nvSpPr>
        <p:spPr>
          <a:xfrm>
            <a:off x="3352801" y="38607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3" name="Rectangle 362"/>
          <p:cNvSpPr/>
          <p:nvPr/>
        </p:nvSpPr>
        <p:spPr>
          <a:xfrm>
            <a:off x="3688081" y="38607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4" name="Rectangle 363"/>
          <p:cNvSpPr/>
          <p:nvPr/>
        </p:nvSpPr>
        <p:spPr>
          <a:xfrm>
            <a:off x="4358641" y="38607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5" name="Rectangle 364"/>
          <p:cNvSpPr/>
          <p:nvPr/>
        </p:nvSpPr>
        <p:spPr>
          <a:xfrm>
            <a:off x="4023361" y="38607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6" name="Rectangle 365"/>
          <p:cNvSpPr/>
          <p:nvPr/>
        </p:nvSpPr>
        <p:spPr>
          <a:xfrm>
            <a:off x="4861561" y="42062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7" name="Rectangle 366"/>
          <p:cNvSpPr/>
          <p:nvPr/>
        </p:nvSpPr>
        <p:spPr>
          <a:xfrm>
            <a:off x="5196841" y="42062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8" name="Rectangle 367"/>
          <p:cNvSpPr/>
          <p:nvPr/>
        </p:nvSpPr>
        <p:spPr>
          <a:xfrm>
            <a:off x="5867401" y="42062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9" name="Rectangle 368"/>
          <p:cNvSpPr/>
          <p:nvPr/>
        </p:nvSpPr>
        <p:spPr>
          <a:xfrm>
            <a:off x="5532121" y="42062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0" name="Rectangle 369"/>
          <p:cNvSpPr/>
          <p:nvPr/>
        </p:nvSpPr>
        <p:spPr>
          <a:xfrm>
            <a:off x="4693921" y="38607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2" name="Rectangle 371"/>
          <p:cNvSpPr/>
          <p:nvPr/>
        </p:nvSpPr>
        <p:spPr>
          <a:xfrm>
            <a:off x="5699761" y="38607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3" name="Rectangle 372"/>
          <p:cNvSpPr/>
          <p:nvPr/>
        </p:nvSpPr>
        <p:spPr>
          <a:xfrm>
            <a:off x="5364481" y="38607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4" name="Rectangle 373"/>
          <p:cNvSpPr/>
          <p:nvPr/>
        </p:nvSpPr>
        <p:spPr>
          <a:xfrm>
            <a:off x="670561" y="38607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5" name="Rectangle 374"/>
          <p:cNvSpPr/>
          <p:nvPr/>
        </p:nvSpPr>
        <p:spPr>
          <a:xfrm>
            <a:off x="6035041" y="386079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6" name="Rectangle 375"/>
          <p:cNvSpPr/>
          <p:nvPr/>
        </p:nvSpPr>
        <p:spPr>
          <a:xfrm>
            <a:off x="6202681" y="42062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0" name="Rectangle 379"/>
          <p:cNvSpPr/>
          <p:nvPr/>
        </p:nvSpPr>
        <p:spPr>
          <a:xfrm rot="10800000">
            <a:off x="5196840" y="48971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1" name="Rectangle 380"/>
          <p:cNvSpPr/>
          <p:nvPr/>
        </p:nvSpPr>
        <p:spPr>
          <a:xfrm rot="10800000">
            <a:off x="4526280" y="48971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2" name="Rectangle 381"/>
          <p:cNvSpPr/>
          <p:nvPr/>
        </p:nvSpPr>
        <p:spPr>
          <a:xfrm rot="10800000">
            <a:off x="4191000" y="48971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4" name="Rectangle 383"/>
          <p:cNvSpPr/>
          <p:nvPr/>
        </p:nvSpPr>
        <p:spPr>
          <a:xfrm rot="10800000">
            <a:off x="3855720" y="48971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6" name="Rectangle 385"/>
          <p:cNvSpPr/>
          <p:nvPr/>
        </p:nvSpPr>
        <p:spPr>
          <a:xfrm rot="10800000">
            <a:off x="2849880" y="48971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7" name="Rectangle 386"/>
          <p:cNvSpPr/>
          <p:nvPr/>
        </p:nvSpPr>
        <p:spPr>
          <a:xfrm rot="10800000">
            <a:off x="2179320" y="48971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8" name="Rectangle 387"/>
          <p:cNvSpPr/>
          <p:nvPr/>
        </p:nvSpPr>
        <p:spPr>
          <a:xfrm rot="10800000">
            <a:off x="2514600" y="48971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1" name="Rectangle 390"/>
          <p:cNvSpPr/>
          <p:nvPr/>
        </p:nvSpPr>
        <p:spPr>
          <a:xfrm rot="10800000">
            <a:off x="838200" y="48971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4" name="Rectangle 393"/>
          <p:cNvSpPr/>
          <p:nvPr/>
        </p:nvSpPr>
        <p:spPr>
          <a:xfrm rot="10800000">
            <a:off x="6202680" y="48971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0" name="Rectangle 429"/>
          <p:cNvSpPr/>
          <p:nvPr/>
        </p:nvSpPr>
        <p:spPr>
          <a:xfrm rot="10800000">
            <a:off x="5364481" y="45516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2" name="Rectangle 431"/>
          <p:cNvSpPr/>
          <p:nvPr/>
        </p:nvSpPr>
        <p:spPr>
          <a:xfrm rot="10800000">
            <a:off x="5029201" y="45516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3" name="Rectangle 432"/>
          <p:cNvSpPr/>
          <p:nvPr/>
        </p:nvSpPr>
        <p:spPr>
          <a:xfrm rot="10800000">
            <a:off x="4358641" y="45516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5" name="Rectangle 434"/>
          <p:cNvSpPr/>
          <p:nvPr/>
        </p:nvSpPr>
        <p:spPr>
          <a:xfrm rot="10800000">
            <a:off x="3352801" y="45516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6" name="Rectangle 435"/>
          <p:cNvSpPr/>
          <p:nvPr/>
        </p:nvSpPr>
        <p:spPr>
          <a:xfrm rot="10800000">
            <a:off x="3688081" y="45516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7" name="Rectangle 436"/>
          <p:cNvSpPr/>
          <p:nvPr/>
        </p:nvSpPr>
        <p:spPr>
          <a:xfrm rot="10800000">
            <a:off x="3017521" y="45516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8" name="Rectangle 437"/>
          <p:cNvSpPr/>
          <p:nvPr/>
        </p:nvSpPr>
        <p:spPr>
          <a:xfrm rot="10800000">
            <a:off x="2682241" y="45516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9" name="Rectangle 438"/>
          <p:cNvSpPr/>
          <p:nvPr/>
        </p:nvSpPr>
        <p:spPr>
          <a:xfrm rot="10800000">
            <a:off x="2011681" y="45516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0" name="Rectangle 439"/>
          <p:cNvSpPr/>
          <p:nvPr/>
        </p:nvSpPr>
        <p:spPr>
          <a:xfrm rot="10800000">
            <a:off x="2346961" y="45516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1" name="Rectangle 440"/>
          <p:cNvSpPr/>
          <p:nvPr/>
        </p:nvSpPr>
        <p:spPr>
          <a:xfrm rot="10800000">
            <a:off x="1676401" y="45516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2" name="Rectangle 441"/>
          <p:cNvSpPr/>
          <p:nvPr/>
        </p:nvSpPr>
        <p:spPr>
          <a:xfrm rot="10800000">
            <a:off x="1341121" y="45516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3" name="Rectangle 442"/>
          <p:cNvSpPr/>
          <p:nvPr/>
        </p:nvSpPr>
        <p:spPr>
          <a:xfrm rot="10800000">
            <a:off x="670561" y="45516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4" name="Rectangle 443"/>
          <p:cNvSpPr/>
          <p:nvPr/>
        </p:nvSpPr>
        <p:spPr>
          <a:xfrm rot="10800000">
            <a:off x="1005841" y="45516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6" name="Rectangle 445"/>
          <p:cNvSpPr/>
          <p:nvPr/>
        </p:nvSpPr>
        <p:spPr>
          <a:xfrm rot="10800000">
            <a:off x="6035040" y="45516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0" name="Rectangle 389"/>
          <p:cNvSpPr/>
          <p:nvPr/>
        </p:nvSpPr>
        <p:spPr>
          <a:xfrm rot="10800000">
            <a:off x="1508760" y="48971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9" name="Rectangle 388"/>
          <p:cNvSpPr/>
          <p:nvPr/>
        </p:nvSpPr>
        <p:spPr>
          <a:xfrm rot="10800000">
            <a:off x="1844040" y="48971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 rot="10800000">
            <a:off x="1341120" y="52425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 rot="10800000">
            <a:off x="117348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 rot="10800000">
            <a:off x="2011680" y="52425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 rot="10800000">
            <a:off x="2179320" y="55879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 rot="10800000">
            <a:off x="1005841" y="59334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 rot="10800000">
            <a:off x="838200" y="6278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/>
        </p:nvSpPr>
        <p:spPr>
          <a:xfrm rot="10800000">
            <a:off x="1005840" y="6624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5029201" y="2479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5699761" y="2479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5364481" y="2479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>
            <a:off x="4861561" y="2824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/>
          <p:nvPr/>
        </p:nvSpPr>
        <p:spPr>
          <a:xfrm>
            <a:off x="5532121" y="2824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4358641" y="316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452628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34696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011681" y="178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 rot="10800000">
            <a:off x="2011680" y="6624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 rot="10800000">
            <a:off x="2514600" y="6278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 rot="10800000">
            <a:off x="1844040" y="6969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 rot="10800000">
            <a:off x="2346960" y="6624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 rot="10800000">
            <a:off x="2682240" y="6624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 rot="10800000">
            <a:off x="2179320" y="6969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4693921" y="1788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4526281" y="2133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519684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1" name="Rectangle 370"/>
          <p:cNvSpPr/>
          <p:nvPr/>
        </p:nvSpPr>
        <p:spPr>
          <a:xfrm>
            <a:off x="5029201" y="38607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 rot="10800000">
            <a:off x="4526280" y="6969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8" name="Rectangle 377"/>
          <p:cNvSpPr/>
          <p:nvPr/>
        </p:nvSpPr>
        <p:spPr>
          <a:xfrm rot="10800000">
            <a:off x="5532120" y="48971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 rot="10800000">
            <a:off x="5364480" y="52425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/>
          <p:nvPr/>
        </p:nvSpPr>
        <p:spPr>
          <a:xfrm>
            <a:off x="1005841" y="31699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1" name="Rectangle 200"/>
          <p:cNvSpPr/>
          <p:nvPr/>
        </p:nvSpPr>
        <p:spPr>
          <a:xfrm>
            <a:off x="117348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7" name="Rectangle 346"/>
          <p:cNvSpPr/>
          <p:nvPr/>
        </p:nvSpPr>
        <p:spPr>
          <a:xfrm>
            <a:off x="1005841" y="38607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7" name="Rectangle 376"/>
          <p:cNvSpPr/>
          <p:nvPr/>
        </p:nvSpPr>
        <p:spPr>
          <a:xfrm>
            <a:off x="838199" y="4174733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5" name="Rectangle 444"/>
          <p:cNvSpPr/>
          <p:nvPr/>
        </p:nvSpPr>
        <p:spPr>
          <a:xfrm rot="10800000">
            <a:off x="5699761" y="45516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3" name="Rectangle 392"/>
          <p:cNvSpPr/>
          <p:nvPr/>
        </p:nvSpPr>
        <p:spPr>
          <a:xfrm rot="10800000">
            <a:off x="5867400" y="48971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 rot="10800000">
            <a:off x="5532120" y="55879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 rot="10800000">
            <a:off x="5867402" y="55879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 rot="10800000">
            <a:off x="5699760" y="6624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 rot="10800000">
            <a:off x="5867400" y="6969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 rot="10800000">
            <a:off x="5029201" y="59334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 rot="10800000">
            <a:off x="4861560" y="6278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 rot="10800000">
            <a:off x="5196840" y="6278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0800000">
            <a:off x="5029200" y="6624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 rot="10800000">
            <a:off x="419100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 rot="10800000">
            <a:off x="4358641" y="59334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 rot="10800000">
            <a:off x="4023361" y="59334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 rot="10800000">
            <a:off x="4191000" y="6278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 rot="10800000">
            <a:off x="3688080" y="6624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9" name="Rectangle 448"/>
          <p:cNvSpPr/>
          <p:nvPr/>
        </p:nvSpPr>
        <p:spPr>
          <a:xfrm>
            <a:off x="5532121" y="1442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 rot="10800000">
            <a:off x="1508760" y="6969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52" name="TextBox 451"/>
          <p:cNvSpPr txBox="1"/>
          <p:nvPr/>
        </p:nvSpPr>
        <p:spPr>
          <a:xfrm>
            <a:off x="1" y="696976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1" y="662432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14</a:t>
            </a:r>
          </a:p>
        </p:txBody>
      </p:sp>
      <p:sp>
        <p:nvSpPr>
          <p:cNvPr id="454" name="TextBox 453"/>
          <p:cNvSpPr txBox="1"/>
          <p:nvPr/>
        </p:nvSpPr>
        <p:spPr>
          <a:xfrm>
            <a:off x="1" y="62788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13</a:t>
            </a:r>
          </a:p>
        </p:txBody>
      </p:sp>
      <p:sp>
        <p:nvSpPr>
          <p:cNvPr id="455" name="TextBox 454"/>
          <p:cNvSpPr txBox="1"/>
          <p:nvPr/>
        </p:nvSpPr>
        <p:spPr>
          <a:xfrm>
            <a:off x="1" y="593344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12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1" y="558800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11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1" y="524256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10</a:t>
            </a:r>
          </a:p>
        </p:txBody>
      </p:sp>
      <p:sp>
        <p:nvSpPr>
          <p:cNvPr id="458" name="TextBox 457"/>
          <p:cNvSpPr txBox="1"/>
          <p:nvPr/>
        </p:nvSpPr>
        <p:spPr>
          <a:xfrm>
            <a:off x="0" y="48971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9</a:t>
            </a:r>
          </a:p>
        </p:txBody>
      </p:sp>
      <p:sp>
        <p:nvSpPr>
          <p:cNvPr id="459" name="TextBox 458"/>
          <p:cNvSpPr txBox="1"/>
          <p:nvPr/>
        </p:nvSpPr>
        <p:spPr>
          <a:xfrm>
            <a:off x="0" y="45516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8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0" y="42062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7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0" y="38608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6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0" y="35153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0" y="31699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4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0" y="28244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3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0" y="24790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2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0" y="21336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0" y="17881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0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-83820" y="1097282"/>
            <a:ext cx="922020" cy="703029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sz="1300" b="1" dirty="0"/>
              <a:t>Row 15*</a:t>
            </a:r>
          </a:p>
          <a:p>
            <a:pPr algn="ctr"/>
            <a:r>
              <a:rPr lang="en-US" sz="1300" b="1" i="1" dirty="0"/>
              <a:t>*wrap-around</a:t>
            </a:r>
          </a:p>
        </p:txBody>
      </p:sp>
      <p:sp>
        <p:nvSpPr>
          <p:cNvPr id="392" name="Rectangle 391"/>
          <p:cNvSpPr/>
          <p:nvPr/>
        </p:nvSpPr>
        <p:spPr>
          <a:xfrm rot="10800000">
            <a:off x="1173480" y="48971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 rot="10800000">
            <a:off x="3520440" y="6278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 rot="10800000">
            <a:off x="3520440" y="6969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 rot="10800000">
            <a:off x="3017521" y="59334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 rot="10800000">
            <a:off x="3352800" y="6624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 rot="10800000">
            <a:off x="3200400" y="6278880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 rot="10800000">
            <a:off x="4693920" y="52425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 rot="10800000">
            <a:off x="3520440" y="55879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/>
          <p:nvPr/>
        </p:nvSpPr>
        <p:spPr>
          <a:xfrm>
            <a:off x="184404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3017521" y="1788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5029201" y="1788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185161" y="2133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1341121" y="2479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/>
        </p:nvSpPr>
        <p:spPr>
          <a:xfrm>
            <a:off x="1676401" y="2479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1508761" y="2824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2346961" y="2479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3017521" y="2479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3352801" y="2479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3520441" y="2824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2514601" y="2824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2179321" y="2824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2346961" y="31699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3" name="Rectangle 212"/>
          <p:cNvSpPr/>
          <p:nvPr/>
        </p:nvSpPr>
        <p:spPr>
          <a:xfrm>
            <a:off x="3017521" y="316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0" name="Rectangle 209"/>
          <p:cNvSpPr/>
          <p:nvPr/>
        </p:nvSpPr>
        <p:spPr>
          <a:xfrm>
            <a:off x="284988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318516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/>
          <p:nvPr/>
        </p:nvSpPr>
        <p:spPr>
          <a:xfrm>
            <a:off x="3520441" y="35153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8" name="Rectangle 347"/>
          <p:cNvSpPr/>
          <p:nvPr/>
        </p:nvSpPr>
        <p:spPr>
          <a:xfrm>
            <a:off x="1676401" y="38607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6" name="Rectangle 355"/>
          <p:cNvSpPr/>
          <p:nvPr/>
        </p:nvSpPr>
        <p:spPr>
          <a:xfrm>
            <a:off x="3017521" y="38607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5" name="Rectangle 344"/>
          <p:cNvSpPr/>
          <p:nvPr/>
        </p:nvSpPr>
        <p:spPr>
          <a:xfrm>
            <a:off x="1844041" y="42062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1" name="Rectangle 350"/>
          <p:cNvSpPr/>
          <p:nvPr/>
        </p:nvSpPr>
        <p:spPr>
          <a:xfrm>
            <a:off x="2514601" y="42062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9" name="Rectangle 358"/>
          <p:cNvSpPr/>
          <p:nvPr/>
        </p:nvSpPr>
        <p:spPr>
          <a:xfrm>
            <a:off x="3855721" y="42062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1" name="Rectangle 360"/>
          <p:cNvSpPr/>
          <p:nvPr/>
        </p:nvSpPr>
        <p:spPr>
          <a:xfrm>
            <a:off x="4191001" y="42062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4" name="Rectangle 433"/>
          <p:cNvSpPr/>
          <p:nvPr/>
        </p:nvSpPr>
        <p:spPr>
          <a:xfrm rot="10800000">
            <a:off x="4023361" y="45516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1" name="Rectangle 430"/>
          <p:cNvSpPr/>
          <p:nvPr/>
        </p:nvSpPr>
        <p:spPr>
          <a:xfrm rot="10800000">
            <a:off x="4693921" y="45516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/>
        </p:nvSpPr>
        <p:spPr>
          <a:xfrm rot="10800000">
            <a:off x="3185160" y="48971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3" name="Rectangle 382"/>
          <p:cNvSpPr/>
          <p:nvPr/>
        </p:nvSpPr>
        <p:spPr>
          <a:xfrm rot="10800000">
            <a:off x="3520440" y="48971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9" name="Rectangle 378"/>
          <p:cNvSpPr/>
          <p:nvPr/>
        </p:nvSpPr>
        <p:spPr>
          <a:xfrm rot="10800000">
            <a:off x="4861560" y="48971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6" name="Rectangle 345"/>
          <p:cNvSpPr/>
          <p:nvPr/>
        </p:nvSpPr>
        <p:spPr>
          <a:xfrm>
            <a:off x="1508761" y="42062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DA4A8DD9-6871-4D54-BA3F-BFC4D69A2751}"/>
              </a:ext>
            </a:extLst>
          </p:cNvPr>
          <p:cNvSpPr txBox="1"/>
          <p:nvPr/>
        </p:nvSpPr>
        <p:spPr>
          <a:xfrm>
            <a:off x="1093205" y="68539"/>
            <a:ext cx="72623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Scale-Free-Like Pattern after Free Energy Minimization </a:t>
            </a:r>
          </a:p>
          <a:p>
            <a:pPr algn="ctr"/>
            <a:r>
              <a:rPr lang="en-US" b="1" i="1" dirty="0"/>
              <a:t>Experimental Series 2: Scale Free-Like Pattern</a:t>
            </a:r>
          </a:p>
          <a:p>
            <a:pPr algn="ctr"/>
            <a:r>
              <a:rPr lang="en-US" b="1" i="1" dirty="0"/>
              <a:t>Trial 2.a (h = 1.65) </a:t>
            </a:r>
          </a:p>
          <a:p>
            <a:pPr algn="ctr"/>
            <a:r>
              <a:rPr lang="en-US" sz="1600" b="1" i="1" dirty="0"/>
              <a:t>(Note: this is larger than the estimated equilibrium h-value)</a:t>
            </a:r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AAB2D4B5-8C23-4B89-855B-4184D68EA509}"/>
              </a:ext>
            </a:extLst>
          </p:cNvPr>
          <p:cNvSpPr txBox="1"/>
          <p:nvPr/>
        </p:nvSpPr>
        <p:spPr>
          <a:xfrm>
            <a:off x="6754748" y="533400"/>
            <a:ext cx="3303652" cy="1026195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b="1" i="1" dirty="0"/>
              <a:t>A Modification from the Original  Scale Free-Like Composition: </a:t>
            </a: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26FA1A29-3322-4032-9746-C356D42CA46A}"/>
              </a:ext>
            </a:extLst>
          </p:cNvPr>
          <p:cNvSpPr txBox="1"/>
          <p:nvPr/>
        </p:nvSpPr>
        <p:spPr>
          <a:xfrm>
            <a:off x="7149790" y="1720369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Configuration Variables </a:t>
            </a:r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539EA025-9AB7-45A5-B499-F62B0791BA07}"/>
              </a:ext>
            </a:extLst>
          </p:cNvPr>
          <p:cNvSpPr txBox="1"/>
          <p:nvPr/>
        </p:nvSpPr>
        <p:spPr>
          <a:xfrm>
            <a:off x="7186766" y="2777412"/>
            <a:ext cx="2557335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= 88/512 = 0.1719 </a:t>
            </a:r>
          </a:p>
        </p:txBody>
      </p:sp>
      <p:sp>
        <p:nvSpPr>
          <p:cNvPr id="419" name="TextBox 418">
            <a:extLst>
              <a:ext uri="{FF2B5EF4-FFF2-40B4-BE49-F238E27FC236}">
                <a16:creationId xmlns:a16="http://schemas.microsoft.com/office/drawing/2014/main" id="{7B37FA42-76D0-4591-903B-2CE3917F741C}"/>
              </a:ext>
            </a:extLst>
          </p:cNvPr>
          <p:cNvSpPr txBox="1"/>
          <p:nvPr/>
        </p:nvSpPr>
        <p:spPr>
          <a:xfrm>
            <a:off x="7187150" y="3194479"/>
            <a:ext cx="2557335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= 24/(512) = 0.0469 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67B236AE-69C4-4970-A27B-503BDFFD4F04}"/>
              </a:ext>
            </a:extLst>
          </p:cNvPr>
          <p:cNvSpPr txBox="1"/>
          <p:nvPr/>
        </p:nvSpPr>
        <p:spPr>
          <a:xfrm>
            <a:off x="7625947" y="4343426"/>
            <a:ext cx="1785656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= 0.1614 </a:t>
            </a:r>
          </a:p>
        </p:txBody>
      </p:sp>
      <p:sp>
        <p:nvSpPr>
          <p:cNvPr id="468" name="TextBox 467">
            <a:extLst>
              <a:ext uri="{FF2B5EF4-FFF2-40B4-BE49-F238E27FC236}">
                <a16:creationId xmlns:a16="http://schemas.microsoft.com/office/drawing/2014/main" id="{9DBF55E7-3609-41FE-8EE1-0732D72F1E8F}"/>
              </a:ext>
            </a:extLst>
          </p:cNvPr>
          <p:cNvSpPr txBox="1"/>
          <p:nvPr/>
        </p:nvSpPr>
        <p:spPr>
          <a:xfrm>
            <a:off x="7702583" y="5614444"/>
            <a:ext cx="1407982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= 0.0859 </a:t>
            </a:r>
          </a:p>
        </p:txBody>
      </p:sp>
      <p:sp>
        <p:nvSpPr>
          <p:cNvPr id="469" name="TextBox 468">
            <a:extLst>
              <a:ext uri="{FF2B5EF4-FFF2-40B4-BE49-F238E27FC236}">
                <a16:creationId xmlns:a16="http://schemas.microsoft.com/office/drawing/2014/main" id="{574FD7F9-B241-46C7-807E-67EBA4560846}"/>
              </a:ext>
            </a:extLst>
          </p:cNvPr>
          <p:cNvSpPr txBox="1"/>
          <p:nvPr/>
        </p:nvSpPr>
        <p:spPr>
          <a:xfrm>
            <a:off x="7036003" y="2438400"/>
            <a:ext cx="2859628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b="1" dirty="0"/>
              <a:t>Before FE Minimization:</a:t>
            </a:r>
          </a:p>
        </p:txBody>
      </p:sp>
      <p:sp>
        <p:nvSpPr>
          <p:cNvPr id="471" name="TextBox 470">
            <a:extLst>
              <a:ext uri="{FF2B5EF4-FFF2-40B4-BE49-F238E27FC236}">
                <a16:creationId xmlns:a16="http://schemas.microsoft.com/office/drawing/2014/main" id="{642EA309-6C39-436D-A91B-EFA6E46C5215}"/>
              </a:ext>
            </a:extLst>
          </p:cNvPr>
          <p:cNvSpPr txBox="1"/>
          <p:nvPr/>
        </p:nvSpPr>
        <p:spPr>
          <a:xfrm>
            <a:off x="7139028" y="4004295"/>
            <a:ext cx="2726445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b="1" dirty="0"/>
              <a:t>After FE Minimization:</a:t>
            </a:r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BCCA5C0C-5636-4F53-9190-6AE6D332918A}"/>
              </a:ext>
            </a:extLst>
          </p:cNvPr>
          <p:cNvSpPr txBox="1"/>
          <p:nvPr/>
        </p:nvSpPr>
        <p:spPr>
          <a:xfrm>
            <a:off x="7054514" y="4743840"/>
            <a:ext cx="282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is slightly decreased from the original value</a:t>
            </a:r>
            <a:endParaRPr lang="en-US" i="1" dirty="0"/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40820F87-8D7F-4BDC-9691-F18EA1ABCE3B}"/>
              </a:ext>
            </a:extLst>
          </p:cNvPr>
          <p:cNvSpPr txBox="1"/>
          <p:nvPr/>
        </p:nvSpPr>
        <p:spPr>
          <a:xfrm>
            <a:off x="6995271" y="6021434"/>
            <a:ext cx="2822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is about </a:t>
            </a:r>
            <a:r>
              <a:rPr lang="en-US" b="1" i="1" dirty="0"/>
              <a:t>double</a:t>
            </a:r>
            <a:r>
              <a:rPr lang="en-US" dirty="0"/>
              <a:t> the original value –     more </a:t>
            </a:r>
            <a:r>
              <a:rPr lang="en-US" b="1" dirty="0"/>
              <a:t>A-B-A</a:t>
            </a:r>
            <a:r>
              <a:rPr lang="en-US" dirty="0"/>
              <a:t> triplets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2138090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C96793-178D-4641-9EA7-96B7D1F89FE1}"/>
              </a:ext>
            </a:extLst>
          </p:cNvPr>
          <p:cNvSpPr txBox="1"/>
          <p:nvPr/>
        </p:nvSpPr>
        <p:spPr>
          <a:xfrm>
            <a:off x="2080989" y="180945"/>
            <a:ext cx="58964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Scale Free-Like: Trial 2.b</a:t>
            </a:r>
          </a:p>
          <a:p>
            <a:r>
              <a:rPr lang="en-US" sz="1600" dirty="0"/>
              <a:t>2D-CVM_def-pttrns_anlytc-FE-vary-e0-and-e1_v1pt3_2018-12-29.py</a:t>
            </a:r>
          </a:p>
          <a:p>
            <a:pPr algn="ctr"/>
            <a:r>
              <a:rPr lang="en-US" sz="1600" dirty="0"/>
              <a:t>01/12/2019</a:t>
            </a:r>
          </a:p>
          <a:p>
            <a:endParaRPr lang="en-US" sz="1600" dirty="0"/>
          </a:p>
          <a:p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381D31-DEAD-4260-AA94-7DA1C6E445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58" t="32828" r="18939" b="36868"/>
          <a:stretch/>
        </p:blipFill>
        <p:spPr>
          <a:xfrm>
            <a:off x="1143000" y="1143000"/>
            <a:ext cx="8051800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0045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F91BCE-8FEC-4EE8-87CD-44D9A4D11B2B}"/>
              </a:ext>
            </a:extLst>
          </p:cNvPr>
          <p:cNvSpPr txBox="1"/>
          <p:nvPr/>
        </p:nvSpPr>
        <p:spPr>
          <a:xfrm>
            <a:off x="1311755" y="609600"/>
            <a:ext cx="2388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Initial Grid</a:t>
            </a:r>
          </a:p>
          <a:p>
            <a:pPr algn="ctr"/>
            <a:r>
              <a:rPr lang="en-US" sz="1600" i="1" dirty="0"/>
              <a:t>(Pattern 1: Scale Free-Like)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4CF18A-61A3-4AC6-889A-D4E882A64205}"/>
              </a:ext>
            </a:extLst>
          </p:cNvPr>
          <p:cNvSpPr txBox="1"/>
          <p:nvPr/>
        </p:nvSpPr>
        <p:spPr>
          <a:xfrm>
            <a:off x="6789569" y="609600"/>
            <a:ext cx="1704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Resulting Grid </a:t>
            </a:r>
          </a:p>
          <a:p>
            <a:pPr algn="ctr"/>
            <a:r>
              <a:rPr lang="en-US" sz="1600" i="1" dirty="0"/>
              <a:t>(after 100 trials)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32573-64E7-44AB-8331-21F8A4D8C5D9}"/>
              </a:ext>
            </a:extLst>
          </p:cNvPr>
          <p:cNvSpPr txBox="1"/>
          <p:nvPr/>
        </p:nvSpPr>
        <p:spPr>
          <a:xfrm>
            <a:off x="914400" y="108377"/>
            <a:ext cx="8372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Energy Minimization Yields More Contiguously-Clustered Pattern: Trial 2.b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88A0D1-DE3A-4758-99D1-75B3D2E5F8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57" t="45959" r="28471" b="33270"/>
          <a:stretch/>
        </p:blipFill>
        <p:spPr>
          <a:xfrm>
            <a:off x="91863" y="1309235"/>
            <a:ext cx="4815799" cy="36118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E9487C-F829-4102-B9E9-1404DCC78B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57" t="62666" r="28559" b="15656"/>
          <a:stretch/>
        </p:blipFill>
        <p:spPr>
          <a:xfrm>
            <a:off x="4907662" y="1219406"/>
            <a:ext cx="4820129" cy="37886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F9321F-67F7-45A3-BBE4-D9B9ECBD3A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572" t="64936" r="23686" b="13635"/>
          <a:stretch/>
        </p:blipFill>
        <p:spPr>
          <a:xfrm>
            <a:off x="5367080" y="4916148"/>
            <a:ext cx="4356381" cy="27199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B187ED-B18A-4C78-A66F-196EAEE10C2D}"/>
              </a:ext>
            </a:extLst>
          </p:cNvPr>
          <p:cNvSpPr/>
          <p:nvPr/>
        </p:nvSpPr>
        <p:spPr>
          <a:xfrm>
            <a:off x="5562600" y="7029036"/>
            <a:ext cx="2591259" cy="6446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D25EF9-D5FD-4E4C-BFF8-A19D56E6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757" t="38746" r="23392" b="38888"/>
          <a:stretch/>
        </p:blipFill>
        <p:spPr>
          <a:xfrm>
            <a:off x="188921" y="4974389"/>
            <a:ext cx="4356381" cy="28267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0DC34CB-D3F1-4190-AB40-C14204ADE670}"/>
              </a:ext>
            </a:extLst>
          </p:cNvPr>
          <p:cNvSpPr/>
          <p:nvPr/>
        </p:nvSpPr>
        <p:spPr>
          <a:xfrm>
            <a:off x="551860" y="7001612"/>
            <a:ext cx="2591259" cy="6446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174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extBox 447"/>
          <p:cNvSpPr txBox="1"/>
          <p:nvPr/>
        </p:nvSpPr>
        <p:spPr>
          <a:xfrm>
            <a:off x="6600741" y="48556"/>
            <a:ext cx="3394872" cy="841529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b="1" i="1" dirty="0"/>
              <a:t>A Rich Club-Like Composition: </a:t>
            </a:r>
          </a:p>
          <a:p>
            <a:pPr algn="ctr"/>
            <a:r>
              <a:rPr lang="en-US" sz="1400" dirty="0"/>
              <a:t>= 128 “A” (all connected)</a:t>
            </a:r>
          </a:p>
          <a:p>
            <a:pPr algn="ctr"/>
            <a:r>
              <a:rPr lang="en-US" sz="1400" dirty="0"/>
              <a:t>and 128 “B” (connected)</a:t>
            </a:r>
          </a:p>
        </p:txBody>
      </p:sp>
      <p:sp>
        <p:nvSpPr>
          <p:cNvPr id="402" name="TextBox 401"/>
          <p:cNvSpPr txBox="1"/>
          <p:nvPr/>
        </p:nvSpPr>
        <p:spPr>
          <a:xfrm>
            <a:off x="7040881" y="762000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Configuration Variables </a:t>
            </a:r>
          </a:p>
        </p:txBody>
      </p:sp>
      <p:grpSp>
        <p:nvGrpSpPr>
          <p:cNvPr id="6" name="Group 421"/>
          <p:cNvGrpSpPr/>
          <p:nvPr/>
        </p:nvGrpSpPr>
        <p:grpSpPr>
          <a:xfrm>
            <a:off x="586742" y="345440"/>
            <a:ext cx="5867401" cy="5872480"/>
            <a:chOff x="685799" y="533400"/>
            <a:chExt cx="5334001" cy="5181600"/>
          </a:xfrm>
        </p:grpSpPr>
        <p:sp>
          <p:nvSpPr>
            <p:cNvPr id="35" name="Rectangle 34"/>
            <p:cNvSpPr/>
            <p:nvPr/>
          </p:nvSpPr>
          <p:spPr>
            <a:xfrm>
              <a:off x="8382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1430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4478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7526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3622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6670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0574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9718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2766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35814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38862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41910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48006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4102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44958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25146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31242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34290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37338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46482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858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5562600" y="8382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 rot="10800000">
              <a:off x="43433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 rot="10800000">
              <a:off x="40385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 rot="10800000">
              <a:off x="37337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 rot="10800000">
              <a:off x="31241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/>
            <p:cNvSpPr/>
            <p:nvPr/>
          </p:nvSpPr>
          <p:spPr>
            <a:xfrm rot="10800000">
              <a:off x="28193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/>
            <p:cNvSpPr/>
            <p:nvPr/>
          </p:nvSpPr>
          <p:spPr>
            <a:xfrm rot="10800000">
              <a:off x="16001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/>
            <p:cNvSpPr/>
            <p:nvPr/>
          </p:nvSpPr>
          <p:spPr>
            <a:xfrm rot="10800000">
              <a:off x="12953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 rot="10800000">
              <a:off x="6857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/>
            <p:cNvSpPr/>
            <p:nvPr/>
          </p:nvSpPr>
          <p:spPr>
            <a:xfrm rot="10800000">
              <a:off x="5562599" y="5105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17526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14478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906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16002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20574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23622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29718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26670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19050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22098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25146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41910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40386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37338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48006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43434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858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5562600" y="14478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5715000" y="17526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8382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17526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14478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16002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12954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20574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23622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29718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26670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19050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22098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28194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25146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32766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35814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38862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31242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34290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37338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44958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51054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43434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46482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49530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6858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5562600" y="2057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5715000" y="23622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8382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 rot="10800000">
              <a:off x="51053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/>
            <p:cNvSpPr/>
            <p:nvPr/>
          </p:nvSpPr>
          <p:spPr>
            <a:xfrm rot="10800000">
              <a:off x="38861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 rot="10800000">
              <a:off x="32765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 rot="10800000">
              <a:off x="35813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 rot="10800000">
              <a:off x="29717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 rot="10800000">
              <a:off x="26669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 rot="10800000">
              <a:off x="23621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/>
            <p:cNvSpPr/>
            <p:nvPr/>
          </p:nvSpPr>
          <p:spPr>
            <a:xfrm rot="10800000">
              <a:off x="8381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 rot="10800000">
              <a:off x="11429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 rot="10800000">
              <a:off x="5714999" y="54102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17526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14478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20574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23622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29718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26670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32766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35814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38862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44958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48006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51054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5715000" y="11430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8382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/>
            <p:cNvSpPr/>
            <p:nvPr/>
          </p:nvSpPr>
          <p:spPr>
            <a:xfrm rot="10800000">
              <a:off x="41909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/>
            <p:cNvSpPr/>
            <p:nvPr/>
          </p:nvSpPr>
          <p:spPr>
            <a:xfrm rot="10800000">
              <a:off x="35813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/>
            <p:cNvSpPr/>
            <p:nvPr/>
          </p:nvSpPr>
          <p:spPr>
            <a:xfrm rot="10800000">
              <a:off x="29717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/>
            <p:cNvSpPr/>
            <p:nvPr/>
          </p:nvSpPr>
          <p:spPr>
            <a:xfrm rot="10800000">
              <a:off x="20573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/>
            <p:cNvSpPr/>
            <p:nvPr/>
          </p:nvSpPr>
          <p:spPr>
            <a:xfrm rot="10800000">
              <a:off x="17525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/>
            <p:cNvSpPr/>
            <p:nvPr/>
          </p:nvSpPr>
          <p:spPr>
            <a:xfrm rot="10800000">
              <a:off x="14477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/>
            <p:cNvSpPr/>
            <p:nvPr/>
          </p:nvSpPr>
          <p:spPr>
            <a:xfrm rot="10800000">
              <a:off x="11429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/>
            <p:cNvSpPr/>
            <p:nvPr/>
          </p:nvSpPr>
          <p:spPr>
            <a:xfrm rot="10800000">
              <a:off x="5714999" y="48006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/>
            <p:cNvSpPr/>
            <p:nvPr/>
          </p:nvSpPr>
          <p:spPr>
            <a:xfrm rot="10800000">
              <a:off x="43434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/>
            <p:cNvSpPr/>
            <p:nvPr/>
          </p:nvSpPr>
          <p:spPr>
            <a:xfrm rot="10800000">
              <a:off x="31242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/>
            <p:cNvSpPr/>
            <p:nvPr/>
          </p:nvSpPr>
          <p:spPr>
            <a:xfrm rot="10800000">
              <a:off x="34290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/>
            <p:cNvSpPr/>
            <p:nvPr/>
          </p:nvSpPr>
          <p:spPr>
            <a:xfrm rot="10800000">
              <a:off x="19050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/>
            <p:cNvSpPr/>
            <p:nvPr/>
          </p:nvSpPr>
          <p:spPr>
            <a:xfrm rot="10800000">
              <a:off x="16002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/>
            <p:cNvSpPr/>
            <p:nvPr/>
          </p:nvSpPr>
          <p:spPr>
            <a:xfrm rot="10800000">
              <a:off x="12954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/>
            <p:cNvSpPr/>
            <p:nvPr/>
          </p:nvSpPr>
          <p:spPr>
            <a:xfrm rot="10800000">
              <a:off x="6858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/>
            <p:cNvSpPr/>
            <p:nvPr/>
          </p:nvSpPr>
          <p:spPr>
            <a:xfrm rot="10800000">
              <a:off x="5562599" y="44958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/>
            <p:cNvSpPr/>
            <p:nvPr/>
          </p:nvSpPr>
          <p:spPr>
            <a:xfrm rot="10800000">
              <a:off x="52578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/>
            <p:cNvSpPr/>
            <p:nvPr/>
          </p:nvSpPr>
          <p:spPr>
            <a:xfrm rot="10800000">
              <a:off x="44957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/>
            <p:cNvSpPr/>
            <p:nvPr/>
          </p:nvSpPr>
          <p:spPr>
            <a:xfrm rot="10800000">
              <a:off x="48005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/>
            <p:cNvSpPr/>
            <p:nvPr/>
          </p:nvSpPr>
          <p:spPr>
            <a:xfrm rot="10800000">
              <a:off x="41909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/>
            <p:cNvSpPr/>
            <p:nvPr/>
          </p:nvSpPr>
          <p:spPr>
            <a:xfrm rot="10800000">
              <a:off x="32765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/>
            <p:cNvSpPr/>
            <p:nvPr/>
          </p:nvSpPr>
          <p:spPr>
            <a:xfrm rot="10800000">
              <a:off x="35813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/>
            <p:cNvSpPr/>
            <p:nvPr/>
          </p:nvSpPr>
          <p:spPr>
            <a:xfrm rot="10800000">
              <a:off x="29717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/>
            <p:cNvSpPr/>
            <p:nvPr/>
          </p:nvSpPr>
          <p:spPr>
            <a:xfrm rot="10800000">
              <a:off x="26669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/>
            <p:cNvSpPr/>
            <p:nvPr/>
          </p:nvSpPr>
          <p:spPr>
            <a:xfrm rot="10800000">
              <a:off x="23621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/>
            <p:cNvSpPr/>
            <p:nvPr/>
          </p:nvSpPr>
          <p:spPr>
            <a:xfrm rot="10800000">
              <a:off x="17525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/>
            <p:cNvSpPr/>
            <p:nvPr/>
          </p:nvSpPr>
          <p:spPr>
            <a:xfrm rot="10800000">
              <a:off x="14477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/>
            <p:cNvSpPr/>
            <p:nvPr/>
          </p:nvSpPr>
          <p:spPr>
            <a:xfrm rot="10800000">
              <a:off x="8381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/>
            <p:cNvSpPr/>
            <p:nvPr/>
          </p:nvSpPr>
          <p:spPr>
            <a:xfrm rot="10800000">
              <a:off x="5714999" y="41910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/>
            <p:cNvSpPr/>
            <p:nvPr/>
          </p:nvSpPr>
          <p:spPr>
            <a:xfrm rot="10800000">
              <a:off x="43433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/>
            <p:cNvSpPr/>
            <p:nvPr/>
          </p:nvSpPr>
          <p:spPr>
            <a:xfrm rot="10800000">
              <a:off x="46481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/>
            <p:cNvSpPr/>
            <p:nvPr/>
          </p:nvSpPr>
          <p:spPr>
            <a:xfrm rot="10800000">
              <a:off x="40385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/>
            <p:cNvSpPr/>
            <p:nvPr/>
          </p:nvSpPr>
          <p:spPr>
            <a:xfrm rot="10800000">
              <a:off x="37337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/>
            <p:cNvSpPr/>
            <p:nvPr/>
          </p:nvSpPr>
          <p:spPr>
            <a:xfrm rot="10800000">
              <a:off x="31241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/>
            <p:cNvSpPr/>
            <p:nvPr/>
          </p:nvSpPr>
          <p:spPr>
            <a:xfrm rot="10800000">
              <a:off x="34289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 rot="10800000">
              <a:off x="28193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/>
            <p:cNvSpPr/>
            <p:nvPr/>
          </p:nvSpPr>
          <p:spPr>
            <a:xfrm rot="10800000">
              <a:off x="25145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 rot="10800000">
              <a:off x="22097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/>
            <p:cNvSpPr/>
            <p:nvPr/>
          </p:nvSpPr>
          <p:spPr>
            <a:xfrm rot="10800000">
              <a:off x="16001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/>
            <p:cNvSpPr/>
            <p:nvPr/>
          </p:nvSpPr>
          <p:spPr>
            <a:xfrm rot="10800000">
              <a:off x="6857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/>
            <p:cNvSpPr/>
            <p:nvPr/>
          </p:nvSpPr>
          <p:spPr>
            <a:xfrm rot="10800000">
              <a:off x="9905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/>
            <p:cNvSpPr/>
            <p:nvPr/>
          </p:nvSpPr>
          <p:spPr>
            <a:xfrm rot="10800000">
              <a:off x="5562599" y="38862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/>
            <p:cNvSpPr/>
            <p:nvPr/>
          </p:nvSpPr>
          <p:spPr>
            <a:xfrm rot="10800000">
              <a:off x="52577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17526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/>
            <p:cNvSpPr/>
            <p:nvPr/>
          </p:nvSpPr>
          <p:spPr>
            <a:xfrm>
              <a:off x="20574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23622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/>
            <p:cNvSpPr/>
            <p:nvPr/>
          </p:nvSpPr>
          <p:spPr>
            <a:xfrm>
              <a:off x="29718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/>
            <p:cNvSpPr/>
            <p:nvPr/>
          </p:nvSpPr>
          <p:spPr>
            <a:xfrm>
              <a:off x="26670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19050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/>
            <p:cNvSpPr/>
            <p:nvPr/>
          </p:nvSpPr>
          <p:spPr>
            <a:xfrm>
              <a:off x="22098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28194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25146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32766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35814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41910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38862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/>
            <p:cNvSpPr/>
            <p:nvPr/>
          </p:nvSpPr>
          <p:spPr>
            <a:xfrm>
              <a:off x="31242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34290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/>
            <p:cNvSpPr/>
            <p:nvPr/>
          </p:nvSpPr>
          <p:spPr>
            <a:xfrm>
              <a:off x="40386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/>
            <p:cNvSpPr/>
            <p:nvPr/>
          </p:nvSpPr>
          <p:spPr>
            <a:xfrm>
              <a:off x="37338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/>
            <p:cNvSpPr/>
            <p:nvPr/>
          </p:nvSpPr>
          <p:spPr>
            <a:xfrm>
              <a:off x="44958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48006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/>
            <p:cNvSpPr/>
            <p:nvPr/>
          </p:nvSpPr>
          <p:spPr>
            <a:xfrm>
              <a:off x="51054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/>
            <p:cNvSpPr/>
            <p:nvPr/>
          </p:nvSpPr>
          <p:spPr>
            <a:xfrm>
              <a:off x="43434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/>
            <p:cNvSpPr/>
            <p:nvPr/>
          </p:nvSpPr>
          <p:spPr>
            <a:xfrm>
              <a:off x="49530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/>
            <p:cNvSpPr/>
            <p:nvPr/>
          </p:nvSpPr>
          <p:spPr>
            <a:xfrm>
              <a:off x="6858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/>
            <p:cNvSpPr/>
            <p:nvPr/>
          </p:nvSpPr>
          <p:spPr>
            <a:xfrm>
              <a:off x="5562600" y="26670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/>
            <p:cNvSpPr/>
            <p:nvPr/>
          </p:nvSpPr>
          <p:spPr>
            <a:xfrm>
              <a:off x="5715000" y="29718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/>
            <p:cNvSpPr/>
            <p:nvPr/>
          </p:nvSpPr>
          <p:spPr>
            <a:xfrm rot="10800000">
              <a:off x="41909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/>
            <p:cNvSpPr/>
            <p:nvPr/>
          </p:nvSpPr>
          <p:spPr>
            <a:xfrm rot="10800000">
              <a:off x="38861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/>
            <p:cNvSpPr/>
            <p:nvPr/>
          </p:nvSpPr>
          <p:spPr>
            <a:xfrm rot="10800000">
              <a:off x="32765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/>
            <p:cNvSpPr/>
            <p:nvPr/>
          </p:nvSpPr>
          <p:spPr>
            <a:xfrm rot="10800000">
              <a:off x="35813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/>
            <p:cNvSpPr/>
            <p:nvPr/>
          </p:nvSpPr>
          <p:spPr>
            <a:xfrm rot="10800000">
              <a:off x="29717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/>
            <p:cNvSpPr/>
            <p:nvPr/>
          </p:nvSpPr>
          <p:spPr>
            <a:xfrm rot="10800000">
              <a:off x="26669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/>
            <p:cNvSpPr/>
            <p:nvPr/>
          </p:nvSpPr>
          <p:spPr>
            <a:xfrm rot="10800000">
              <a:off x="20573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/>
            <p:cNvSpPr/>
            <p:nvPr/>
          </p:nvSpPr>
          <p:spPr>
            <a:xfrm rot="10800000">
              <a:off x="23621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/>
            <p:cNvSpPr/>
            <p:nvPr/>
          </p:nvSpPr>
          <p:spPr>
            <a:xfrm rot="10800000">
              <a:off x="8381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/>
            <p:cNvSpPr/>
            <p:nvPr/>
          </p:nvSpPr>
          <p:spPr>
            <a:xfrm rot="10800000">
              <a:off x="5714999" y="3581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Rectangle 429"/>
            <p:cNvSpPr/>
            <p:nvPr/>
          </p:nvSpPr>
          <p:spPr>
            <a:xfrm rot="10800000">
              <a:off x="49530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Rectangle 430"/>
            <p:cNvSpPr/>
            <p:nvPr/>
          </p:nvSpPr>
          <p:spPr>
            <a:xfrm rot="10800000">
              <a:off x="43434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Rectangle 432"/>
            <p:cNvSpPr/>
            <p:nvPr/>
          </p:nvSpPr>
          <p:spPr>
            <a:xfrm rot="10800000">
              <a:off x="40386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Rectangle 433"/>
            <p:cNvSpPr/>
            <p:nvPr/>
          </p:nvSpPr>
          <p:spPr>
            <a:xfrm rot="10800000">
              <a:off x="37338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Rectangle 434"/>
            <p:cNvSpPr/>
            <p:nvPr/>
          </p:nvSpPr>
          <p:spPr>
            <a:xfrm rot="10800000">
              <a:off x="31242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Rectangle 435"/>
            <p:cNvSpPr/>
            <p:nvPr/>
          </p:nvSpPr>
          <p:spPr>
            <a:xfrm rot="10800000">
              <a:off x="34290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Rectangle 436"/>
            <p:cNvSpPr/>
            <p:nvPr/>
          </p:nvSpPr>
          <p:spPr>
            <a:xfrm rot="10800000">
              <a:off x="28194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Rectangle 437"/>
            <p:cNvSpPr/>
            <p:nvPr/>
          </p:nvSpPr>
          <p:spPr>
            <a:xfrm rot="10800000">
              <a:off x="25146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Rectangle 438"/>
            <p:cNvSpPr/>
            <p:nvPr/>
          </p:nvSpPr>
          <p:spPr>
            <a:xfrm rot="10800000">
              <a:off x="19050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Rectangle 439"/>
            <p:cNvSpPr/>
            <p:nvPr/>
          </p:nvSpPr>
          <p:spPr>
            <a:xfrm rot="10800000">
              <a:off x="22098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Rectangle 440"/>
            <p:cNvSpPr/>
            <p:nvPr/>
          </p:nvSpPr>
          <p:spPr>
            <a:xfrm rot="10800000">
              <a:off x="16002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Rectangle 441"/>
            <p:cNvSpPr/>
            <p:nvPr/>
          </p:nvSpPr>
          <p:spPr>
            <a:xfrm rot="10800000">
              <a:off x="12954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Rectangle 443"/>
            <p:cNvSpPr/>
            <p:nvPr/>
          </p:nvSpPr>
          <p:spPr>
            <a:xfrm rot="10800000">
              <a:off x="9906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Rectangle 445"/>
            <p:cNvSpPr/>
            <p:nvPr/>
          </p:nvSpPr>
          <p:spPr>
            <a:xfrm rot="10800000">
              <a:off x="5562599" y="32766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/>
            <p:cNvSpPr/>
            <p:nvPr/>
          </p:nvSpPr>
          <p:spPr>
            <a:xfrm rot="10800000">
              <a:off x="14477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/>
            <p:cNvSpPr/>
            <p:nvPr/>
          </p:nvSpPr>
          <p:spPr>
            <a:xfrm rot="10800000">
              <a:off x="17525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/>
            <p:cNvSpPr/>
            <p:nvPr/>
          </p:nvSpPr>
          <p:spPr>
            <a:xfrm rot="10800000">
              <a:off x="12953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/>
            <p:cNvSpPr/>
            <p:nvPr/>
          </p:nvSpPr>
          <p:spPr>
            <a:xfrm rot="10800000">
              <a:off x="11429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/>
            <p:cNvSpPr/>
            <p:nvPr/>
          </p:nvSpPr>
          <p:spPr>
            <a:xfrm rot="10800000">
              <a:off x="19049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/>
            <p:cNvSpPr/>
            <p:nvPr/>
          </p:nvSpPr>
          <p:spPr>
            <a:xfrm rot="10800000">
              <a:off x="20573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/>
            <p:cNvSpPr/>
            <p:nvPr/>
          </p:nvSpPr>
          <p:spPr>
            <a:xfrm rot="10800000">
              <a:off x="9906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/>
            <p:cNvSpPr/>
            <p:nvPr/>
          </p:nvSpPr>
          <p:spPr>
            <a:xfrm rot="10800000">
              <a:off x="8381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/>
            <p:cNvSpPr/>
            <p:nvPr/>
          </p:nvSpPr>
          <p:spPr>
            <a:xfrm rot="10800000">
              <a:off x="9905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46482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52578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49530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44958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1054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40386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41910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22098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19050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 rot="10800000">
              <a:off x="19049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/>
            <p:cNvSpPr/>
            <p:nvPr/>
          </p:nvSpPr>
          <p:spPr>
            <a:xfrm rot="10800000">
              <a:off x="23621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 rot="10800000">
              <a:off x="17525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/>
            <p:cNvSpPr/>
            <p:nvPr/>
          </p:nvSpPr>
          <p:spPr>
            <a:xfrm rot="10800000">
              <a:off x="22097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/>
            <p:cNvSpPr/>
            <p:nvPr/>
          </p:nvSpPr>
          <p:spPr>
            <a:xfrm rot="10800000">
              <a:off x="25145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 rot="10800000">
              <a:off x="20573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43434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41910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48006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/>
            <p:cNvSpPr/>
            <p:nvPr/>
          </p:nvSpPr>
          <p:spPr>
            <a:xfrm>
              <a:off x="46482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/>
            <p:cNvSpPr/>
            <p:nvPr/>
          </p:nvSpPr>
          <p:spPr>
            <a:xfrm rot="10800000">
              <a:off x="41909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/>
            <p:cNvSpPr/>
            <p:nvPr/>
          </p:nvSpPr>
          <p:spPr>
            <a:xfrm rot="10800000">
              <a:off x="51053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/>
            <p:cNvSpPr/>
            <p:nvPr/>
          </p:nvSpPr>
          <p:spPr>
            <a:xfrm rot="10800000">
              <a:off x="49529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9906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11430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9906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/>
            <p:cNvSpPr/>
            <p:nvPr/>
          </p:nvSpPr>
          <p:spPr>
            <a:xfrm>
              <a:off x="8382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Rectangle 444"/>
            <p:cNvSpPr/>
            <p:nvPr/>
          </p:nvSpPr>
          <p:spPr>
            <a:xfrm rot="10800000">
              <a:off x="52578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/>
            <p:cNvSpPr/>
            <p:nvPr/>
          </p:nvSpPr>
          <p:spPr>
            <a:xfrm rot="10800000">
              <a:off x="54101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/>
            <p:cNvSpPr/>
            <p:nvPr/>
          </p:nvSpPr>
          <p:spPr>
            <a:xfrm rot="10800000">
              <a:off x="51053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/>
            <p:cNvSpPr/>
            <p:nvPr/>
          </p:nvSpPr>
          <p:spPr>
            <a:xfrm rot="10800000">
              <a:off x="5410201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 rot="10800000">
              <a:off x="52577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 rot="10800000">
              <a:off x="54101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/>
            <p:cNvSpPr/>
            <p:nvPr/>
          </p:nvSpPr>
          <p:spPr>
            <a:xfrm rot="10800000">
              <a:off x="46482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/>
            <p:cNvSpPr/>
            <p:nvPr/>
          </p:nvSpPr>
          <p:spPr>
            <a:xfrm rot="10800000">
              <a:off x="44957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 rot="10800000">
              <a:off x="46481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/>
            <p:cNvSpPr/>
            <p:nvPr/>
          </p:nvSpPr>
          <p:spPr>
            <a:xfrm rot="10800000">
              <a:off x="38861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/>
            <p:cNvSpPr/>
            <p:nvPr/>
          </p:nvSpPr>
          <p:spPr>
            <a:xfrm rot="10800000">
              <a:off x="40386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/>
            <p:cNvSpPr/>
            <p:nvPr/>
          </p:nvSpPr>
          <p:spPr>
            <a:xfrm rot="10800000">
              <a:off x="37338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/>
            <p:cNvSpPr/>
            <p:nvPr/>
          </p:nvSpPr>
          <p:spPr>
            <a:xfrm rot="10800000">
              <a:off x="38861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 rot="10800000">
              <a:off x="34289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Rectangle 448"/>
            <p:cNvSpPr/>
            <p:nvPr/>
          </p:nvSpPr>
          <p:spPr>
            <a:xfrm>
              <a:off x="51054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 rot="10800000">
              <a:off x="14477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54102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52578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52578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49530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54102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54102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/>
            <p:cNvSpPr/>
            <p:nvPr/>
          </p:nvSpPr>
          <p:spPr>
            <a:xfrm>
              <a:off x="52578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 rot="10800000">
              <a:off x="49529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/>
            <p:cNvSpPr/>
            <p:nvPr/>
          </p:nvSpPr>
          <p:spPr>
            <a:xfrm rot="10800000">
              <a:off x="51053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/>
            <p:cNvSpPr/>
            <p:nvPr/>
          </p:nvSpPr>
          <p:spPr>
            <a:xfrm rot="10800000">
              <a:off x="48005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/>
            <p:cNvSpPr/>
            <p:nvPr/>
          </p:nvSpPr>
          <p:spPr>
            <a:xfrm rot="10800000">
              <a:off x="49530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11430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12954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11430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28194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28194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/>
            <p:cNvSpPr/>
            <p:nvPr/>
          </p:nvSpPr>
          <p:spPr>
            <a:xfrm rot="10800000">
              <a:off x="32765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/>
            <p:cNvSpPr/>
            <p:nvPr/>
          </p:nvSpPr>
          <p:spPr>
            <a:xfrm rot="10800000">
              <a:off x="28194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32766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38862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/>
            <p:cNvSpPr/>
            <p:nvPr/>
          </p:nvSpPr>
          <p:spPr>
            <a:xfrm rot="10800000">
              <a:off x="11429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/>
            <p:cNvSpPr/>
            <p:nvPr/>
          </p:nvSpPr>
          <p:spPr>
            <a:xfrm>
              <a:off x="54102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/>
            <p:cNvSpPr/>
            <p:nvPr/>
          </p:nvSpPr>
          <p:spPr>
            <a:xfrm rot="10800000">
              <a:off x="54101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/>
            <p:cNvSpPr/>
            <p:nvPr/>
          </p:nvSpPr>
          <p:spPr>
            <a:xfrm rot="10800000">
              <a:off x="44957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Rectangle 442"/>
            <p:cNvSpPr/>
            <p:nvPr/>
          </p:nvSpPr>
          <p:spPr>
            <a:xfrm rot="10800000">
              <a:off x="6858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16002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11430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6002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31242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34290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35814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 rot="10800000">
              <a:off x="44957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 rot="10800000">
              <a:off x="48005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2954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9906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40386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/>
            <p:cNvSpPr/>
            <p:nvPr/>
          </p:nvSpPr>
          <p:spPr>
            <a:xfrm rot="10800000">
              <a:off x="25146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/>
            <p:cNvSpPr/>
            <p:nvPr/>
          </p:nvSpPr>
          <p:spPr>
            <a:xfrm rot="10800000">
              <a:off x="22098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/>
            <p:cNvSpPr/>
            <p:nvPr/>
          </p:nvSpPr>
          <p:spPr>
            <a:xfrm rot="10800000">
              <a:off x="26669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/>
            <p:cNvSpPr/>
            <p:nvPr/>
          </p:nvSpPr>
          <p:spPr>
            <a:xfrm>
              <a:off x="12954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/>
            <p:cNvSpPr/>
            <p:nvPr/>
          </p:nvSpPr>
          <p:spPr>
            <a:xfrm rot="10800000">
              <a:off x="48005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Rectangle 431"/>
            <p:cNvSpPr/>
            <p:nvPr/>
          </p:nvSpPr>
          <p:spPr>
            <a:xfrm rot="10800000">
              <a:off x="46482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14478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03" name="TextBox 402"/>
          <p:cNvSpPr txBox="1"/>
          <p:nvPr/>
        </p:nvSpPr>
        <p:spPr>
          <a:xfrm>
            <a:off x="1005840" y="6845824"/>
            <a:ext cx="3772058" cy="418576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= </a:t>
            </a:r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i="1" dirty="0"/>
              <a:t>/(2xN) </a:t>
            </a:r>
            <a:r>
              <a:rPr lang="en-US" dirty="0"/>
              <a:t>= 214/(512) = 0.4180 </a:t>
            </a:r>
          </a:p>
        </p:txBody>
      </p:sp>
      <p:sp>
        <p:nvSpPr>
          <p:cNvPr id="404" name="TextBox 403"/>
          <p:cNvSpPr txBox="1"/>
          <p:nvPr/>
        </p:nvSpPr>
        <p:spPr>
          <a:xfrm>
            <a:off x="1005840" y="7277624"/>
            <a:ext cx="3643338" cy="418576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= </a:t>
            </a:r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i="1" dirty="0"/>
              <a:t>/(2xN) </a:t>
            </a:r>
            <a:r>
              <a:rPr lang="en-US" dirty="0"/>
              <a:t>= 10/(512) = 0.0195 </a:t>
            </a:r>
          </a:p>
        </p:txBody>
      </p:sp>
      <p:sp>
        <p:nvSpPr>
          <p:cNvPr id="405" name="TextBox 404"/>
          <p:cNvSpPr txBox="1"/>
          <p:nvPr/>
        </p:nvSpPr>
        <p:spPr>
          <a:xfrm>
            <a:off x="1" y="58724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15</a:t>
            </a:r>
          </a:p>
        </p:txBody>
      </p:sp>
      <p:sp>
        <p:nvSpPr>
          <p:cNvPr id="406" name="TextBox 405"/>
          <p:cNvSpPr txBox="1"/>
          <p:nvPr/>
        </p:nvSpPr>
        <p:spPr>
          <a:xfrm>
            <a:off x="1" y="552704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14</a:t>
            </a:r>
          </a:p>
        </p:txBody>
      </p:sp>
      <p:sp>
        <p:nvSpPr>
          <p:cNvPr id="407" name="TextBox 406"/>
          <p:cNvSpPr txBox="1"/>
          <p:nvPr/>
        </p:nvSpPr>
        <p:spPr>
          <a:xfrm>
            <a:off x="1" y="518160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13</a:t>
            </a:r>
          </a:p>
        </p:txBody>
      </p:sp>
      <p:sp>
        <p:nvSpPr>
          <p:cNvPr id="408" name="TextBox 407"/>
          <p:cNvSpPr txBox="1"/>
          <p:nvPr/>
        </p:nvSpPr>
        <p:spPr>
          <a:xfrm>
            <a:off x="1" y="483616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12</a:t>
            </a:r>
          </a:p>
        </p:txBody>
      </p:sp>
      <p:sp>
        <p:nvSpPr>
          <p:cNvPr id="409" name="TextBox 408"/>
          <p:cNvSpPr txBox="1"/>
          <p:nvPr/>
        </p:nvSpPr>
        <p:spPr>
          <a:xfrm>
            <a:off x="1" y="449072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11</a:t>
            </a:r>
          </a:p>
        </p:txBody>
      </p:sp>
      <p:sp>
        <p:nvSpPr>
          <p:cNvPr id="410" name="TextBox 409"/>
          <p:cNvSpPr txBox="1"/>
          <p:nvPr/>
        </p:nvSpPr>
        <p:spPr>
          <a:xfrm>
            <a:off x="1" y="41452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10</a:t>
            </a:r>
          </a:p>
        </p:txBody>
      </p:sp>
      <p:sp>
        <p:nvSpPr>
          <p:cNvPr id="411" name="TextBox 410"/>
          <p:cNvSpPr txBox="1"/>
          <p:nvPr/>
        </p:nvSpPr>
        <p:spPr>
          <a:xfrm>
            <a:off x="0" y="37998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9</a:t>
            </a:r>
          </a:p>
        </p:txBody>
      </p:sp>
      <p:sp>
        <p:nvSpPr>
          <p:cNvPr id="412" name="TextBox 411"/>
          <p:cNvSpPr txBox="1"/>
          <p:nvPr/>
        </p:nvSpPr>
        <p:spPr>
          <a:xfrm>
            <a:off x="0" y="34544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8</a:t>
            </a:r>
          </a:p>
        </p:txBody>
      </p:sp>
      <p:sp>
        <p:nvSpPr>
          <p:cNvPr id="413" name="TextBox 412"/>
          <p:cNvSpPr txBox="1"/>
          <p:nvPr/>
        </p:nvSpPr>
        <p:spPr>
          <a:xfrm>
            <a:off x="0" y="31089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7</a:t>
            </a:r>
          </a:p>
        </p:txBody>
      </p:sp>
      <p:sp>
        <p:nvSpPr>
          <p:cNvPr id="414" name="TextBox 413"/>
          <p:cNvSpPr txBox="1"/>
          <p:nvPr/>
        </p:nvSpPr>
        <p:spPr>
          <a:xfrm>
            <a:off x="0" y="27635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6</a:t>
            </a:r>
          </a:p>
        </p:txBody>
      </p:sp>
      <p:sp>
        <p:nvSpPr>
          <p:cNvPr id="415" name="TextBox 414"/>
          <p:cNvSpPr txBox="1"/>
          <p:nvPr/>
        </p:nvSpPr>
        <p:spPr>
          <a:xfrm>
            <a:off x="0" y="24180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5</a:t>
            </a:r>
          </a:p>
        </p:txBody>
      </p:sp>
      <p:sp>
        <p:nvSpPr>
          <p:cNvPr id="416" name="TextBox 415"/>
          <p:cNvSpPr txBox="1"/>
          <p:nvPr/>
        </p:nvSpPr>
        <p:spPr>
          <a:xfrm>
            <a:off x="0" y="20726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4</a:t>
            </a:r>
          </a:p>
        </p:txBody>
      </p:sp>
      <p:sp>
        <p:nvSpPr>
          <p:cNvPr id="417" name="TextBox 416"/>
          <p:cNvSpPr txBox="1"/>
          <p:nvPr/>
        </p:nvSpPr>
        <p:spPr>
          <a:xfrm>
            <a:off x="0" y="17272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3</a:t>
            </a:r>
          </a:p>
        </p:txBody>
      </p:sp>
      <p:sp>
        <p:nvSpPr>
          <p:cNvPr id="418" name="TextBox 417"/>
          <p:cNvSpPr txBox="1"/>
          <p:nvPr/>
        </p:nvSpPr>
        <p:spPr>
          <a:xfrm>
            <a:off x="0" y="13817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2</a:t>
            </a:r>
          </a:p>
        </p:txBody>
      </p:sp>
      <p:sp>
        <p:nvSpPr>
          <p:cNvPr id="419" name="TextBox 418"/>
          <p:cNvSpPr txBox="1"/>
          <p:nvPr/>
        </p:nvSpPr>
        <p:spPr>
          <a:xfrm>
            <a:off x="0" y="10363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</a:t>
            </a:r>
          </a:p>
        </p:txBody>
      </p:sp>
      <p:sp>
        <p:nvSpPr>
          <p:cNvPr id="420" name="TextBox 419"/>
          <p:cNvSpPr txBox="1"/>
          <p:nvPr/>
        </p:nvSpPr>
        <p:spPr>
          <a:xfrm>
            <a:off x="0" y="6908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0</a:t>
            </a:r>
          </a:p>
        </p:txBody>
      </p:sp>
      <p:sp>
        <p:nvSpPr>
          <p:cNvPr id="421" name="TextBox 420"/>
          <p:cNvSpPr txBox="1"/>
          <p:nvPr/>
        </p:nvSpPr>
        <p:spPr>
          <a:xfrm>
            <a:off x="-83820" y="2"/>
            <a:ext cx="922020" cy="703029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sz="1300" b="1" dirty="0"/>
              <a:t>Row 15*</a:t>
            </a:r>
          </a:p>
          <a:p>
            <a:pPr algn="ctr"/>
            <a:r>
              <a:rPr lang="en-US" sz="1300" b="1" i="1" dirty="0"/>
              <a:t>*wrap-around</a:t>
            </a:r>
          </a:p>
        </p:txBody>
      </p:sp>
      <p:graphicFrame>
        <p:nvGraphicFramePr>
          <p:cNvPr id="423" name="Table 4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811092"/>
              </p:ext>
            </p:extLst>
          </p:nvPr>
        </p:nvGraphicFramePr>
        <p:xfrm>
          <a:off x="6621780" y="1143000"/>
          <a:ext cx="3268980" cy="6580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4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Horizontal Triplets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3</a:t>
                      </a:r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r>
                        <a:rPr lang="en-US" sz="1200" b="1" dirty="0"/>
                        <a:t>A = black;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B = white</a:t>
                      </a:r>
                    </a:p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Counts for EACH row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  <a:p>
                      <a:pPr algn="ctr"/>
                      <a:r>
                        <a:rPr lang="en-US" sz="1400" b="1" dirty="0"/>
                        <a:t> /   \</a:t>
                      </a:r>
                    </a:p>
                    <a:p>
                      <a:pPr algn="ctr"/>
                      <a:r>
                        <a:rPr lang="en-US" sz="1400" b="1" dirty="0"/>
                        <a:t>A      </a:t>
                      </a:r>
                      <a:r>
                        <a:rPr lang="en-US" sz="1400" b="1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400" b="1" baseline="0" dirty="0"/>
                        <a:t> </a:t>
                      </a:r>
                    </a:p>
                    <a:p>
                      <a:pPr algn="ctr"/>
                      <a:r>
                        <a:rPr lang="en-US" sz="1400" b="1" baseline="0" dirty="0"/>
                        <a:t> /   \</a:t>
                      </a:r>
                    </a:p>
                    <a:p>
                      <a:pPr algn="ctr"/>
                      <a:r>
                        <a:rPr lang="en-US" sz="1400" b="1" baseline="0" dirty="0"/>
                        <a:t>A      </a:t>
                      </a:r>
                      <a:r>
                        <a:rPr lang="en-US" sz="1400" b="1" baseline="0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0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1 </a:t>
                      </a:r>
                    </a:p>
                    <a:p>
                      <a:r>
                        <a:rPr lang="en-US" sz="1200" b="1" dirty="0"/>
                        <a:t>Row 14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15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(7+7=</a:t>
                      </a:r>
                      <a:r>
                        <a:rPr lang="en-US" sz="1400" b="1" dirty="0"/>
                        <a:t>14) *2 = 28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(1+1=</a:t>
                      </a:r>
                      <a:r>
                        <a:rPr lang="en-US" sz="1200" b="1" dirty="0"/>
                        <a:t>2)*2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 </a:t>
                      </a:r>
                      <a:r>
                        <a:rPr lang="en-US" sz="1200" b="1" dirty="0"/>
                        <a:t>Row 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13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14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(8+9=</a:t>
                      </a:r>
                      <a:r>
                        <a:rPr lang="en-US" sz="1400" b="1" dirty="0"/>
                        <a:t>17) *2 = 34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2 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12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13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(9+8=</a:t>
                      </a:r>
                      <a:r>
                        <a:rPr lang="en-US" sz="1400" b="1" dirty="0"/>
                        <a:t>17) *2 = 34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0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3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11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(7+6=</a:t>
                      </a:r>
                      <a:r>
                        <a:rPr lang="en-US" sz="1400" b="1" dirty="0"/>
                        <a:t>13) *2 = 26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4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10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(6+6=</a:t>
                      </a:r>
                      <a:r>
                        <a:rPr lang="en-US" sz="1400" b="1" dirty="0"/>
                        <a:t>12) *2 = 24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9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 Row 10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(6+6=</a:t>
                      </a:r>
                      <a:r>
                        <a:rPr lang="en-US" sz="1400" b="1" dirty="0"/>
                        <a:t>12) *2 = 24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6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7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8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9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(5+5=</a:t>
                      </a:r>
                      <a:r>
                        <a:rPr lang="en-US" sz="1400" b="1" dirty="0"/>
                        <a:t>10) *2 = 20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 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7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5+5=</a:t>
                      </a:r>
                      <a:r>
                        <a:rPr lang="en-US" sz="1200" b="1" dirty="0"/>
                        <a:t>10</a:t>
                      </a:r>
                    </a:p>
                    <a:p>
                      <a:pPr algn="ctr"/>
                      <a:r>
                        <a:rPr lang="en-US" sz="1200" b="1" dirty="0"/>
                        <a:t>7+7 = 14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0+0=</a:t>
                      </a:r>
                      <a:r>
                        <a:rPr lang="en-US" sz="1400" b="1" dirty="0"/>
                        <a:t>0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1+1 = </a:t>
                      </a:r>
                      <a:r>
                        <a:rPr lang="en-US" sz="1400" b="1" dirty="0"/>
                        <a:t>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38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Sum x 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214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10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DF62794-F5D9-4845-BC76-2BDA7A3AAA5E}"/>
              </a:ext>
            </a:extLst>
          </p:cNvPr>
          <p:cNvSpPr txBox="1"/>
          <p:nvPr/>
        </p:nvSpPr>
        <p:spPr>
          <a:xfrm>
            <a:off x="167640" y="6390639"/>
            <a:ext cx="6286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Illustration based on counting the </a:t>
            </a:r>
            <a:r>
              <a:rPr lang="en-US" b="1" i="1" u="sng" dirty="0"/>
              <a:t>horizontal </a:t>
            </a:r>
            <a:r>
              <a:rPr lang="en-US" b="1" dirty="0"/>
              <a:t>triplets only: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TextBox 401">
            <a:extLst>
              <a:ext uri="{FF2B5EF4-FFF2-40B4-BE49-F238E27FC236}">
                <a16:creationId xmlns:a16="http://schemas.microsoft.com/office/drawing/2014/main" id="{DA4A8DD9-6871-4D54-BA3F-BFC4D69A2751}"/>
              </a:ext>
            </a:extLst>
          </p:cNvPr>
          <p:cNvSpPr txBox="1"/>
          <p:nvPr/>
        </p:nvSpPr>
        <p:spPr>
          <a:xfrm>
            <a:off x="630631" y="93491"/>
            <a:ext cx="7236725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Scale Free-Like Pattern after Free Energy Minimization: </a:t>
            </a:r>
          </a:p>
          <a:p>
            <a:pPr algn="ctr"/>
            <a:r>
              <a:rPr lang="en-US" sz="2400" b="1" i="1" dirty="0"/>
              <a:t>Experimental Series 2: Scale Free-Like Pattern</a:t>
            </a:r>
          </a:p>
          <a:p>
            <a:pPr algn="ctr"/>
            <a:r>
              <a:rPr lang="en-US" sz="2400" b="1" i="1" dirty="0"/>
              <a:t>Trial 2.b (h = 1.16)</a:t>
            </a:r>
          </a:p>
          <a:p>
            <a:pPr algn="ctr"/>
            <a:r>
              <a:rPr lang="en-US" sz="1800" b="1" i="1" dirty="0"/>
              <a:t>(Note: this </a:t>
            </a:r>
            <a:r>
              <a:rPr lang="en-US" sz="1800" b="1" i="1" u="sng" dirty="0"/>
              <a:t>is</a:t>
            </a:r>
            <a:r>
              <a:rPr lang="en-US" sz="1800" b="1" i="1" dirty="0"/>
              <a:t> the estimated equilibrium h-value)</a:t>
            </a:r>
          </a:p>
          <a:p>
            <a:pPr algn="ctr"/>
            <a:endParaRPr lang="en-US" sz="2400" b="1" i="1" dirty="0">
              <a:highlight>
                <a:srgbClr val="FFFF00"/>
              </a:highlight>
            </a:endParaRPr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AAB2D4B5-8C23-4B89-855B-4184D68EA509}"/>
              </a:ext>
            </a:extLst>
          </p:cNvPr>
          <p:cNvSpPr txBox="1"/>
          <p:nvPr/>
        </p:nvSpPr>
        <p:spPr>
          <a:xfrm>
            <a:off x="6754748" y="533400"/>
            <a:ext cx="3303652" cy="1026195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b="1" i="1" dirty="0"/>
              <a:t>A Modification from the Original  Scale Free-Like Composition: </a:t>
            </a: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26FA1A29-3322-4032-9746-C356D42CA46A}"/>
              </a:ext>
            </a:extLst>
          </p:cNvPr>
          <p:cNvSpPr txBox="1"/>
          <p:nvPr/>
        </p:nvSpPr>
        <p:spPr>
          <a:xfrm>
            <a:off x="7149790" y="1720369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Configuration Variables </a:t>
            </a:r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539EA025-9AB7-45A5-B499-F62B0791BA07}"/>
              </a:ext>
            </a:extLst>
          </p:cNvPr>
          <p:cNvSpPr txBox="1"/>
          <p:nvPr/>
        </p:nvSpPr>
        <p:spPr>
          <a:xfrm>
            <a:off x="7186766" y="2777412"/>
            <a:ext cx="2557335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= 88/512 = 0.1719 </a:t>
            </a:r>
          </a:p>
        </p:txBody>
      </p:sp>
      <p:sp>
        <p:nvSpPr>
          <p:cNvPr id="419" name="TextBox 418">
            <a:extLst>
              <a:ext uri="{FF2B5EF4-FFF2-40B4-BE49-F238E27FC236}">
                <a16:creationId xmlns:a16="http://schemas.microsoft.com/office/drawing/2014/main" id="{7B37FA42-76D0-4591-903B-2CE3917F741C}"/>
              </a:ext>
            </a:extLst>
          </p:cNvPr>
          <p:cNvSpPr txBox="1"/>
          <p:nvPr/>
        </p:nvSpPr>
        <p:spPr>
          <a:xfrm>
            <a:off x="7187150" y="3194479"/>
            <a:ext cx="2557335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= 24/(512) = 0.0469 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67B236AE-69C4-4970-A27B-503BDFFD4F04}"/>
              </a:ext>
            </a:extLst>
          </p:cNvPr>
          <p:cNvSpPr txBox="1"/>
          <p:nvPr/>
        </p:nvSpPr>
        <p:spPr>
          <a:xfrm>
            <a:off x="7625947" y="4343426"/>
            <a:ext cx="1785656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= 0.1367 </a:t>
            </a:r>
          </a:p>
        </p:txBody>
      </p:sp>
      <p:sp>
        <p:nvSpPr>
          <p:cNvPr id="468" name="TextBox 467">
            <a:extLst>
              <a:ext uri="{FF2B5EF4-FFF2-40B4-BE49-F238E27FC236}">
                <a16:creationId xmlns:a16="http://schemas.microsoft.com/office/drawing/2014/main" id="{9DBF55E7-3609-41FE-8EE1-0732D72F1E8F}"/>
              </a:ext>
            </a:extLst>
          </p:cNvPr>
          <p:cNvSpPr txBox="1"/>
          <p:nvPr/>
        </p:nvSpPr>
        <p:spPr>
          <a:xfrm>
            <a:off x="7702583" y="6197347"/>
            <a:ext cx="1407982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= 0.1016 </a:t>
            </a:r>
          </a:p>
        </p:txBody>
      </p:sp>
      <p:sp>
        <p:nvSpPr>
          <p:cNvPr id="469" name="TextBox 468">
            <a:extLst>
              <a:ext uri="{FF2B5EF4-FFF2-40B4-BE49-F238E27FC236}">
                <a16:creationId xmlns:a16="http://schemas.microsoft.com/office/drawing/2014/main" id="{574FD7F9-B241-46C7-807E-67EBA4560846}"/>
              </a:ext>
            </a:extLst>
          </p:cNvPr>
          <p:cNvSpPr txBox="1"/>
          <p:nvPr/>
        </p:nvSpPr>
        <p:spPr>
          <a:xfrm>
            <a:off x="7036003" y="2438400"/>
            <a:ext cx="2859628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b="1" dirty="0"/>
              <a:t>Before FE Minimization:</a:t>
            </a:r>
          </a:p>
        </p:txBody>
      </p:sp>
      <p:sp>
        <p:nvSpPr>
          <p:cNvPr id="471" name="TextBox 470">
            <a:extLst>
              <a:ext uri="{FF2B5EF4-FFF2-40B4-BE49-F238E27FC236}">
                <a16:creationId xmlns:a16="http://schemas.microsoft.com/office/drawing/2014/main" id="{642EA309-6C39-436D-A91B-EFA6E46C5215}"/>
              </a:ext>
            </a:extLst>
          </p:cNvPr>
          <p:cNvSpPr txBox="1"/>
          <p:nvPr/>
        </p:nvSpPr>
        <p:spPr>
          <a:xfrm>
            <a:off x="7139028" y="4004295"/>
            <a:ext cx="2726445" cy="410641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r>
              <a:rPr lang="en-US" b="1" dirty="0"/>
              <a:t>After FE Minimization:</a:t>
            </a:r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BCCA5C0C-5636-4F53-9190-6AE6D332918A}"/>
              </a:ext>
            </a:extLst>
          </p:cNvPr>
          <p:cNvSpPr txBox="1"/>
          <p:nvPr/>
        </p:nvSpPr>
        <p:spPr>
          <a:xfrm>
            <a:off x="7054514" y="4743840"/>
            <a:ext cx="2822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is slightly decreased from the original value – fewer </a:t>
            </a:r>
            <a:r>
              <a:rPr lang="en-US" b="1" dirty="0"/>
              <a:t>A-A-A</a:t>
            </a:r>
            <a:r>
              <a:rPr lang="en-US" dirty="0"/>
              <a:t> triplets</a:t>
            </a:r>
            <a:endParaRPr lang="en-US" i="1" dirty="0"/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40820F87-8D7F-4BDC-9691-F18EA1ABCE3B}"/>
              </a:ext>
            </a:extLst>
          </p:cNvPr>
          <p:cNvSpPr txBox="1"/>
          <p:nvPr/>
        </p:nvSpPr>
        <p:spPr>
          <a:xfrm>
            <a:off x="6995271" y="6604337"/>
            <a:ext cx="2822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is </a:t>
            </a:r>
            <a:r>
              <a:rPr lang="en-US" b="1" i="1" dirty="0"/>
              <a:t>more</a:t>
            </a:r>
            <a:r>
              <a:rPr lang="en-US" dirty="0"/>
              <a:t> than </a:t>
            </a:r>
            <a:r>
              <a:rPr lang="en-US" b="1" i="1" dirty="0"/>
              <a:t>double</a:t>
            </a:r>
            <a:r>
              <a:rPr lang="en-US" dirty="0"/>
              <a:t> the original value –     more </a:t>
            </a:r>
            <a:r>
              <a:rPr lang="en-US" b="1" dirty="0"/>
              <a:t>A-B-A</a:t>
            </a:r>
            <a:r>
              <a:rPr lang="en-US" dirty="0"/>
              <a:t> triplets</a:t>
            </a:r>
            <a:endParaRPr lang="en-US" i="1" dirty="0"/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019D4D72-D0AF-4EC8-933D-4C3F0BAFF79C}"/>
              </a:ext>
            </a:extLst>
          </p:cNvPr>
          <p:cNvSpPr/>
          <p:nvPr/>
        </p:nvSpPr>
        <p:spPr>
          <a:xfrm>
            <a:off x="1005841" y="19623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3" name="Rectangle 402">
            <a:extLst>
              <a:ext uri="{FF2B5EF4-FFF2-40B4-BE49-F238E27FC236}">
                <a16:creationId xmlns:a16="http://schemas.microsoft.com/office/drawing/2014/main" id="{374B9C71-CA27-4E06-9746-6DCD36E65B11}"/>
              </a:ext>
            </a:extLst>
          </p:cNvPr>
          <p:cNvSpPr/>
          <p:nvPr/>
        </p:nvSpPr>
        <p:spPr>
          <a:xfrm>
            <a:off x="1676401" y="19623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7" name="Rectangle 406">
            <a:extLst>
              <a:ext uri="{FF2B5EF4-FFF2-40B4-BE49-F238E27FC236}">
                <a16:creationId xmlns:a16="http://schemas.microsoft.com/office/drawing/2014/main" id="{CAE3F66A-6DE8-4A7F-98F6-2EC389D3B996}"/>
              </a:ext>
            </a:extLst>
          </p:cNvPr>
          <p:cNvSpPr/>
          <p:nvPr/>
        </p:nvSpPr>
        <p:spPr>
          <a:xfrm>
            <a:off x="1341121" y="19623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8" name="Rectangle 407">
            <a:extLst>
              <a:ext uri="{FF2B5EF4-FFF2-40B4-BE49-F238E27FC236}">
                <a16:creationId xmlns:a16="http://schemas.microsoft.com/office/drawing/2014/main" id="{BD07968E-4803-4EC4-807B-B39BC63A9332}"/>
              </a:ext>
            </a:extLst>
          </p:cNvPr>
          <p:cNvSpPr/>
          <p:nvPr/>
        </p:nvSpPr>
        <p:spPr>
          <a:xfrm>
            <a:off x="838201" y="16168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9" name="Rectangle 408">
            <a:extLst>
              <a:ext uri="{FF2B5EF4-FFF2-40B4-BE49-F238E27FC236}">
                <a16:creationId xmlns:a16="http://schemas.microsoft.com/office/drawing/2014/main" id="{31810B14-AA35-4763-A374-9FA028C465BA}"/>
              </a:ext>
            </a:extLst>
          </p:cNvPr>
          <p:cNvSpPr/>
          <p:nvPr/>
        </p:nvSpPr>
        <p:spPr>
          <a:xfrm>
            <a:off x="1173481" y="16168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0" name="Rectangle 409">
            <a:extLst>
              <a:ext uri="{FF2B5EF4-FFF2-40B4-BE49-F238E27FC236}">
                <a16:creationId xmlns:a16="http://schemas.microsoft.com/office/drawing/2014/main" id="{0D980196-0A71-4E48-896A-4DFAC9559C2A}"/>
              </a:ext>
            </a:extLst>
          </p:cNvPr>
          <p:cNvSpPr/>
          <p:nvPr/>
        </p:nvSpPr>
        <p:spPr>
          <a:xfrm>
            <a:off x="1508761" y="161687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1" name="Rectangle 410">
            <a:extLst>
              <a:ext uri="{FF2B5EF4-FFF2-40B4-BE49-F238E27FC236}">
                <a16:creationId xmlns:a16="http://schemas.microsoft.com/office/drawing/2014/main" id="{2C6692A3-617F-473B-B047-58B6AD83045C}"/>
              </a:ext>
            </a:extLst>
          </p:cNvPr>
          <p:cNvSpPr/>
          <p:nvPr/>
        </p:nvSpPr>
        <p:spPr>
          <a:xfrm>
            <a:off x="1844041" y="161687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2" name="Rectangle 411">
            <a:extLst>
              <a:ext uri="{FF2B5EF4-FFF2-40B4-BE49-F238E27FC236}">
                <a16:creationId xmlns:a16="http://schemas.microsoft.com/office/drawing/2014/main" id="{F392E2FD-9723-4FE8-8F39-8A23E2C301BC}"/>
              </a:ext>
            </a:extLst>
          </p:cNvPr>
          <p:cNvSpPr/>
          <p:nvPr/>
        </p:nvSpPr>
        <p:spPr>
          <a:xfrm>
            <a:off x="2514601" y="161687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19214E7B-8BE2-4267-8168-4C46B24477BF}"/>
              </a:ext>
            </a:extLst>
          </p:cNvPr>
          <p:cNvSpPr/>
          <p:nvPr/>
        </p:nvSpPr>
        <p:spPr>
          <a:xfrm>
            <a:off x="2849881" y="16168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4" name="Rectangle 413">
            <a:extLst>
              <a:ext uri="{FF2B5EF4-FFF2-40B4-BE49-F238E27FC236}">
                <a16:creationId xmlns:a16="http://schemas.microsoft.com/office/drawing/2014/main" id="{F8E89CBB-0379-43FC-B334-582A0BF4AEFD}"/>
              </a:ext>
            </a:extLst>
          </p:cNvPr>
          <p:cNvSpPr/>
          <p:nvPr/>
        </p:nvSpPr>
        <p:spPr>
          <a:xfrm>
            <a:off x="2179321" y="161687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7A3D2C8A-5A18-4B05-8EDA-79E26BD2240A}"/>
              </a:ext>
            </a:extLst>
          </p:cNvPr>
          <p:cNvSpPr/>
          <p:nvPr/>
        </p:nvSpPr>
        <p:spPr>
          <a:xfrm>
            <a:off x="3185161" y="16168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6" name="Rectangle 415">
            <a:extLst>
              <a:ext uri="{FF2B5EF4-FFF2-40B4-BE49-F238E27FC236}">
                <a16:creationId xmlns:a16="http://schemas.microsoft.com/office/drawing/2014/main" id="{50921E83-942D-47E3-B927-8A9584A50BF5}"/>
              </a:ext>
            </a:extLst>
          </p:cNvPr>
          <p:cNvSpPr/>
          <p:nvPr/>
        </p:nvSpPr>
        <p:spPr>
          <a:xfrm>
            <a:off x="3520441" y="161687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7" name="Rectangle 416">
            <a:extLst>
              <a:ext uri="{FF2B5EF4-FFF2-40B4-BE49-F238E27FC236}">
                <a16:creationId xmlns:a16="http://schemas.microsoft.com/office/drawing/2014/main" id="{57A35030-B0D3-4A49-9E8D-50BC1918CE5A}"/>
              </a:ext>
            </a:extLst>
          </p:cNvPr>
          <p:cNvSpPr/>
          <p:nvPr/>
        </p:nvSpPr>
        <p:spPr>
          <a:xfrm>
            <a:off x="3855721" y="16168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8" name="Rectangle 417">
            <a:extLst>
              <a:ext uri="{FF2B5EF4-FFF2-40B4-BE49-F238E27FC236}">
                <a16:creationId xmlns:a16="http://schemas.microsoft.com/office/drawing/2014/main" id="{7BE22AC5-B072-4F69-BF66-87ADD0D134F7}"/>
              </a:ext>
            </a:extLst>
          </p:cNvPr>
          <p:cNvSpPr/>
          <p:nvPr/>
        </p:nvSpPr>
        <p:spPr>
          <a:xfrm>
            <a:off x="4191001" y="16168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53889AF9-1D3B-4281-ACFD-1275DF004534}"/>
              </a:ext>
            </a:extLst>
          </p:cNvPr>
          <p:cNvSpPr/>
          <p:nvPr/>
        </p:nvSpPr>
        <p:spPr>
          <a:xfrm>
            <a:off x="4526281" y="161687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1" name="Rectangle 420">
            <a:extLst>
              <a:ext uri="{FF2B5EF4-FFF2-40B4-BE49-F238E27FC236}">
                <a16:creationId xmlns:a16="http://schemas.microsoft.com/office/drawing/2014/main" id="{F56A68DA-9A0B-4E4C-A658-550D2033603B}"/>
              </a:ext>
            </a:extLst>
          </p:cNvPr>
          <p:cNvSpPr/>
          <p:nvPr/>
        </p:nvSpPr>
        <p:spPr>
          <a:xfrm>
            <a:off x="5196841" y="16168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63637CCA-08B1-4EE4-AF3C-007EDB2FD890}"/>
              </a:ext>
            </a:extLst>
          </p:cNvPr>
          <p:cNvSpPr/>
          <p:nvPr/>
        </p:nvSpPr>
        <p:spPr>
          <a:xfrm>
            <a:off x="5867401" y="161687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3" name="Rectangle 422">
            <a:extLst>
              <a:ext uri="{FF2B5EF4-FFF2-40B4-BE49-F238E27FC236}">
                <a16:creationId xmlns:a16="http://schemas.microsoft.com/office/drawing/2014/main" id="{B4E07E55-A0C1-4B3F-BA29-48ED592358E1}"/>
              </a:ext>
            </a:extLst>
          </p:cNvPr>
          <p:cNvSpPr/>
          <p:nvPr/>
        </p:nvSpPr>
        <p:spPr>
          <a:xfrm>
            <a:off x="4861561" y="16168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4" name="Rectangle 423">
            <a:extLst>
              <a:ext uri="{FF2B5EF4-FFF2-40B4-BE49-F238E27FC236}">
                <a16:creationId xmlns:a16="http://schemas.microsoft.com/office/drawing/2014/main" id="{2C6CCC13-AC80-4658-BE0B-A163CD4EF0FA}"/>
              </a:ext>
            </a:extLst>
          </p:cNvPr>
          <p:cNvSpPr/>
          <p:nvPr/>
        </p:nvSpPr>
        <p:spPr>
          <a:xfrm>
            <a:off x="2682241" y="19623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6" name="Rectangle 425">
            <a:extLst>
              <a:ext uri="{FF2B5EF4-FFF2-40B4-BE49-F238E27FC236}">
                <a16:creationId xmlns:a16="http://schemas.microsoft.com/office/drawing/2014/main" id="{1F2B082C-22BE-4800-A9DE-192EC73DA28D}"/>
              </a:ext>
            </a:extLst>
          </p:cNvPr>
          <p:cNvSpPr/>
          <p:nvPr/>
        </p:nvSpPr>
        <p:spPr>
          <a:xfrm>
            <a:off x="3352801" y="19623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7" name="Rectangle 426">
            <a:extLst>
              <a:ext uri="{FF2B5EF4-FFF2-40B4-BE49-F238E27FC236}">
                <a16:creationId xmlns:a16="http://schemas.microsoft.com/office/drawing/2014/main" id="{950AF00E-993D-4C9D-8FA2-7F98356F3279}"/>
              </a:ext>
            </a:extLst>
          </p:cNvPr>
          <p:cNvSpPr/>
          <p:nvPr/>
        </p:nvSpPr>
        <p:spPr>
          <a:xfrm>
            <a:off x="3688081" y="19623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8" name="Rectangle 427">
            <a:extLst>
              <a:ext uri="{FF2B5EF4-FFF2-40B4-BE49-F238E27FC236}">
                <a16:creationId xmlns:a16="http://schemas.microsoft.com/office/drawing/2014/main" id="{A1362C7F-934D-4373-A9CC-E3E713F925AD}"/>
              </a:ext>
            </a:extLst>
          </p:cNvPr>
          <p:cNvSpPr/>
          <p:nvPr/>
        </p:nvSpPr>
        <p:spPr>
          <a:xfrm>
            <a:off x="4358641" y="19623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9" name="Rectangle 428">
            <a:extLst>
              <a:ext uri="{FF2B5EF4-FFF2-40B4-BE49-F238E27FC236}">
                <a16:creationId xmlns:a16="http://schemas.microsoft.com/office/drawing/2014/main" id="{0F165CBB-BF25-4139-A0A4-6206409AF125}"/>
              </a:ext>
            </a:extLst>
          </p:cNvPr>
          <p:cNvSpPr/>
          <p:nvPr/>
        </p:nvSpPr>
        <p:spPr>
          <a:xfrm>
            <a:off x="4023361" y="19623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7" name="Rectangle 446">
            <a:extLst>
              <a:ext uri="{FF2B5EF4-FFF2-40B4-BE49-F238E27FC236}">
                <a16:creationId xmlns:a16="http://schemas.microsoft.com/office/drawing/2014/main" id="{BCDFDC64-94C2-46B8-A1BB-2E0C6FCA156B}"/>
              </a:ext>
            </a:extLst>
          </p:cNvPr>
          <p:cNvSpPr/>
          <p:nvPr/>
        </p:nvSpPr>
        <p:spPr>
          <a:xfrm>
            <a:off x="5699761" y="19623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8" name="Rectangle 447">
            <a:extLst>
              <a:ext uri="{FF2B5EF4-FFF2-40B4-BE49-F238E27FC236}">
                <a16:creationId xmlns:a16="http://schemas.microsoft.com/office/drawing/2014/main" id="{0F9C8734-B2F8-418F-9089-51CD68380A7F}"/>
              </a:ext>
            </a:extLst>
          </p:cNvPr>
          <p:cNvSpPr/>
          <p:nvPr/>
        </p:nvSpPr>
        <p:spPr>
          <a:xfrm>
            <a:off x="5364481" y="19623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50" name="Rectangle 449">
            <a:extLst>
              <a:ext uri="{FF2B5EF4-FFF2-40B4-BE49-F238E27FC236}">
                <a16:creationId xmlns:a16="http://schemas.microsoft.com/office/drawing/2014/main" id="{6A05F650-C768-4436-A798-5676A4EAD61F}"/>
              </a:ext>
            </a:extLst>
          </p:cNvPr>
          <p:cNvSpPr/>
          <p:nvPr/>
        </p:nvSpPr>
        <p:spPr>
          <a:xfrm>
            <a:off x="670561" y="19623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51" name="Rectangle 450">
            <a:extLst>
              <a:ext uri="{FF2B5EF4-FFF2-40B4-BE49-F238E27FC236}">
                <a16:creationId xmlns:a16="http://schemas.microsoft.com/office/drawing/2014/main" id="{8AB0F645-4BD3-438B-907C-89A455811416}"/>
              </a:ext>
            </a:extLst>
          </p:cNvPr>
          <p:cNvSpPr/>
          <p:nvPr/>
        </p:nvSpPr>
        <p:spPr>
          <a:xfrm>
            <a:off x="6035041" y="196231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61" name="Rectangle 460">
            <a:extLst>
              <a:ext uri="{FF2B5EF4-FFF2-40B4-BE49-F238E27FC236}">
                <a16:creationId xmlns:a16="http://schemas.microsoft.com/office/drawing/2014/main" id="{AE6AC82C-77FC-4B03-82B9-62A913001F35}"/>
              </a:ext>
            </a:extLst>
          </p:cNvPr>
          <p:cNvSpPr/>
          <p:nvPr/>
        </p:nvSpPr>
        <p:spPr>
          <a:xfrm rot="10800000">
            <a:off x="5364480" y="67984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62" name="Rectangle 461">
            <a:extLst>
              <a:ext uri="{FF2B5EF4-FFF2-40B4-BE49-F238E27FC236}">
                <a16:creationId xmlns:a16="http://schemas.microsoft.com/office/drawing/2014/main" id="{574D95CD-E318-4E6E-8874-2B4D6B044DC9}"/>
              </a:ext>
            </a:extLst>
          </p:cNvPr>
          <p:cNvSpPr/>
          <p:nvPr/>
        </p:nvSpPr>
        <p:spPr>
          <a:xfrm rot="10800000">
            <a:off x="4693920" y="67984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63" name="Rectangle 462">
            <a:extLst>
              <a:ext uri="{FF2B5EF4-FFF2-40B4-BE49-F238E27FC236}">
                <a16:creationId xmlns:a16="http://schemas.microsoft.com/office/drawing/2014/main" id="{0CDC9754-96A6-458C-9CD5-DF413E71074E}"/>
              </a:ext>
            </a:extLst>
          </p:cNvPr>
          <p:cNvSpPr/>
          <p:nvPr/>
        </p:nvSpPr>
        <p:spPr>
          <a:xfrm rot="10800000">
            <a:off x="4358640" y="67984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64" name="Rectangle 463">
            <a:extLst>
              <a:ext uri="{FF2B5EF4-FFF2-40B4-BE49-F238E27FC236}">
                <a16:creationId xmlns:a16="http://schemas.microsoft.com/office/drawing/2014/main" id="{31AEEFC5-FDAC-47E9-9055-511EC9F88019}"/>
              </a:ext>
            </a:extLst>
          </p:cNvPr>
          <p:cNvSpPr/>
          <p:nvPr/>
        </p:nvSpPr>
        <p:spPr>
          <a:xfrm rot="10800000">
            <a:off x="4023360" y="67984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65" name="Rectangle 464">
            <a:extLst>
              <a:ext uri="{FF2B5EF4-FFF2-40B4-BE49-F238E27FC236}">
                <a16:creationId xmlns:a16="http://schemas.microsoft.com/office/drawing/2014/main" id="{453B50AC-9348-4CDD-A39C-9C7219DEBD85}"/>
              </a:ext>
            </a:extLst>
          </p:cNvPr>
          <p:cNvSpPr/>
          <p:nvPr/>
        </p:nvSpPr>
        <p:spPr>
          <a:xfrm rot="10800000">
            <a:off x="3017520" y="67984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66" name="Rectangle 465">
            <a:extLst>
              <a:ext uri="{FF2B5EF4-FFF2-40B4-BE49-F238E27FC236}">
                <a16:creationId xmlns:a16="http://schemas.microsoft.com/office/drawing/2014/main" id="{00F830C1-C850-4E6B-A0D9-DD0603E7EFB7}"/>
              </a:ext>
            </a:extLst>
          </p:cNvPr>
          <p:cNvSpPr/>
          <p:nvPr/>
        </p:nvSpPr>
        <p:spPr>
          <a:xfrm rot="10800000">
            <a:off x="1676400" y="67984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67" name="Rectangle 466">
            <a:extLst>
              <a:ext uri="{FF2B5EF4-FFF2-40B4-BE49-F238E27FC236}">
                <a16:creationId xmlns:a16="http://schemas.microsoft.com/office/drawing/2014/main" id="{6027D789-C00A-49DC-8300-DF87696B1BE2}"/>
              </a:ext>
            </a:extLst>
          </p:cNvPr>
          <p:cNvSpPr/>
          <p:nvPr/>
        </p:nvSpPr>
        <p:spPr>
          <a:xfrm rot="10800000">
            <a:off x="1341120" y="67984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70" name="Rectangle 469">
            <a:extLst>
              <a:ext uri="{FF2B5EF4-FFF2-40B4-BE49-F238E27FC236}">
                <a16:creationId xmlns:a16="http://schemas.microsoft.com/office/drawing/2014/main" id="{28599728-3C6C-4538-A322-2BC0F8208181}"/>
              </a:ext>
            </a:extLst>
          </p:cNvPr>
          <p:cNvSpPr/>
          <p:nvPr/>
        </p:nvSpPr>
        <p:spPr>
          <a:xfrm rot="10800000">
            <a:off x="670560" y="67984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74" name="Rectangle 473">
            <a:extLst>
              <a:ext uri="{FF2B5EF4-FFF2-40B4-BE49-F238E27FC236}">
                <a16:creationId xmlns:a16="http://schemas.microsoft.com/office/drawing/2014/main" id="{FB1AFA6F-5A84-4E99-B7AF-D78650E8BB80}"/>
              </a:ext>
            </a:extLst>
          </p:cNvPr>
          <p:cNvSpPr/>
          <p:nvPr/>
        </p:nvSpPr>
        <p:spPr>
          <a:xfrm rot="10800000">
            <a:off x="6035040" y="67984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75" name="Rectangle 474">
            <a:extLst>
              <a:ext uri="{FF2B5EF4-FFF2-40B4-BE49-F238E27FC236}">
                <a16:creationId xmlns:a16="http://schemas.microsoft.com/office/drawing/2014/main" id="{CF2FEA8F-86A7-44FA-84DD-AE447087DB0C}"/>
              </a:ext>
            </a:extLst>
          </p:cNvPr>
          <p:cNvSpPr/>
          <p:nvPr/>
        </p:nvSpPr>
        <p:spPr>
          <a:xfrm>
            <a:off x="1173481" y="29986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76" name="Rectangle 475">
            <a:extLst>
              <a:ext uri="{FF2B5EF4-FFF2-40B4-BE49-F238E27FC236}">
                <a16:creationId xmlns:a16="http://schemas.microsoft.com/office/drawing/2014/main" id="{68C055FB-E077-4E3A-ACC3-8B923589394F}"/>
              </a:ext>
            </a:extLst>
          </p:cNvPr>
          <p:cNvSpPr/>
          <p:nvPr/>
        </p:nvSpPr>
        <p:spPr>
          <a:xfrm>
            <a:off x="1844041" y="29986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77" name="Rectangle 476">
            <a:extLst>
              <a:ext uri="{FF2B5EF4-FFF2-40B4-BE49-F238E27FC236}">
                <a16:creationId xmlns:a16="http://schemas.microsoft.com/office/drawing/2014/main" id="{AF5C23B9-793A-4B34-8870-2416018C2B04}"/>
              </a:ext>
            </a:extLst>
          </p:cNvPr>
          <p:cNvSpPr/>
          <p:nvPr/>
        </p:nvSpPr>
        <p:spPr>
          <a:xfrm>
            <a:off x="1005841" y="26531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78" name="Rectangle 477">
            <a:extLst>
              <a:ext uri="{FF2B5EF4-FFF2-40B4-BE49-F238E27FC236}">
                <a16:creationId xmlns:a16="http://schemas.microsoft.com/office/drawing/2014/main" id="{271ACAA2-8686-41D1-AB52-5B7E77F768BD}"/>
              </a:ext>
            </a:extLst>
          </p:cNvPr>
          <p:cNvSpPr/>
          <p:nvPr/>
        </p:nvSpPr>
        <p:spPr>
          <a:xfrm>
            <a:off x="3185161" y="29986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79" name="Rectangle 478">
            <a:extLst>
              <a:ext uri="{FF2B5EF4-FFF2-40B4-BE49-F238E27FC236}">
                <a16:creationId xmlns:a16="http://schemas.microsoft.com/office/drawing/2014/main" id="{158D9EC7-BC79-4D45-AE5A-A27E83DFADA4}"/>
              </a:ext>
            </a:extLst>
          </p:cNvPr>
          <p:cNvSpPr/>
          <p:nvPr/>
        </p:nvSpPr>
        <p:spPr>
          <a:xfrm>
            <a:off x="2849881" y="29986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80" name="Rectangle 479">
            <a:extLst>
              <a:ext uri="{FF2B5EF4-FFF2-40B4-BE49-F238E27FC236}">
                <a16:creationId xmlns:a16="http://schemas.microsoft.com/office/drawing/2014/main" id="{EB4A53E4-327D-45FE-9A3D-C7FEE36707E2}"/>
              </a:ext>
            </a:extLst>
          </p:cNvPr>
          <p:cNvSpPr/>
          <p:nvPr/>
        </p:nvSpPr>
        <p:spPr>
          <a:xfrm>
            <a:off x="2011681" y="26531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81" name="Rectangle 480">
            <a:extLst>
              <a:ext uri="{FF2B5EF4-FFF2-40B4-BE49-F238E27FC236}">
                <a16:creationId xmlns:a16="http://schemas.microsoft.com/office/drawing/2014/main" id="{4148D574-7AF8-467B-B39F-37204BE217D2}"/>
              </a:ext>
            </a:extLst>
          </p:cNvPr>
          <p:cNvSpPr/>
          <p:nvPr/>
        </p:nvSpPr>
        <p:spPr>
          <a:xfrm>
            <a:off x="2682241" y="26531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82" name="Rectangle 481">
            <a:extLst>
              <a:ext uri="{FF2B5EF4-FFF2-40B4-BE49-F238E27FC236}">
                <a16:creationId xmlns:a16="http://schemas.microsoft.com/office/drawing/2014/main" id="{248B7084-081C-4187-9455-C8AFE3CDE862}"/>
              </a:ext>
            </a:extLst>
          </p:cNvPr>
          <p:cNvSpPr/>
          <p:nvPr/>
        </p:nvSpPr>
        <p:spPr>
          <a:xfrm>
            <a:off x="3855721" y="29986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83" name="Rectangle 482">
            <a:extLst>
              <a:ext uri="{FF2B5EF4-FFF2-40B4-BE49-F238E27FC236}">
                <a16:creationId xmlns:a16="http://schemas.microsoft.com/office/drawing/2014/main" id="{212C3D04-629D-4A45-A9E0-F18756DADDB2}"/>
              </a:ext>
            </a:extLst>
          </p:cNvPr>
          <p:cNvSpPr/>
          <p:nvPr/>
        </p:nvSpPr>
        <p:spPr>
          <a:xfrm>
            <a:off x="4526281" y="29986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84" name="Rectangle 483">
            <a:extLst>
              <a:ext uri="{FF2B5EF4-FFF2-40B4-BE49-F238E27FC236}">
                <a16:creationId xmlns:a16="http://schemas.microsoft.com/office/drawing/2014/main" id="{5084F934-3B40-4487-ADF1-2B7FDABFCDC9}"/>
              </a:ext>
            </a:extLst>
          </p:cNvPr>
          <p:cNvSpPr/>
          <p:nvPr/>
        </p:nvSpPr>
        <p:spPr>
          <a:xfrm>
            <a:off x="4191001" y="29986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85" name="Rectangle 484">
            <a:extLst>
              <a:ext uri="{FF2B5EF4-FFF2-40B4-BE49-F238E27FC236}">
                <a16:creationId xmlns:a16="http://schemas.microsoft.com/office/drawing/2014/main" id="{F5E9608C-30D3-40BA-847F-BD1D92BE444B}"/>
              </a:ext>
            </a:extLst>
          </p:cNvPr>
          <p:cNvSpPr/>
          <p:nvPr/>
        </p:nvSpPr>
        <p:spPr>
          <a:xfrm>
            <a:off x="3688081" y="26531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86" name="Rectangle 485">
            <a:extLst>
              <a:ext uri="{FF2B5EF4-FFF2-40B4-BE49-F238E27FC236}">
                <a16:creationId xmlns:a16="http://schemas.microsoft.com/office/drawing/2014/main" id="{C8F003C3-54C0-422F-AF20-3F11A0D40BAB}"/>
              </a:ext>
            </a:extLst>
          </p:cNvPr>
          <p:cNvSpPr/>
          <p:nvPr/>
        </p:nvSpPr>
        <p:spPr>
          <a:xfrm>
            <a:off x="4358641" y="26531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87" name="Rectangle 486">
            <a:extLst>
              <a:ext uri="{FF2B5EF4-FFF2-40B4-BE49-F238E27FC236}">
                <a16:creationId xmlns:a16="http://schemas.microsoft.com/office/drawing/2014/main" id="{D994575D-A1C0-402A-8170-B23CAC527940}"/>
              </a:ext>
            </a:extLst>
          </p:cNvPr>
          <p:cNvSpPr/>
          <p:nvPr/>
        </p:nvSpPr>
        <p:spPr>
          <a:xfrm>
            <a:off x="4023361" y="26531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88" name="Rectangle 487">
            <a:extLst>
              <a:ext uri="{FF2B5EF4-FFF2-40B4-BE49-F238E27FC236}">
                <a16:creationId xmlns:a16="http://schemas.microsoft.com/office/drawing/2014/main" id="{F25CFA59-26F5-4580-A38C-4923E3D05404}"/>
              </a:ext>
            </a:extLst>
          </p:cNvPr>
          <p:cNvSpPr/>
          <p:nvPr/>
        </p:nvSpPr>
        <p:spPr>
          <a:xfrm>
            <a:off x="5196841" y="29986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89" name="Rectangle 488">
            <a:extLst>
              <a:ext uri="{FF2B5EF4-FFF2-40B4-BE49-F238E27FC236}">
                <a16:creationId xmlns:a16="http://schemas.microsoft.com/office/drawing/2014/main" id="{D869DD04-BC40-4C5B-B4A9-EA6834694799}"/>
              </a:ext>
            </a:extLst>
          </p:cNvPr>
          <p:cNvSpPr/>
          <p:nvPr/>
        </p:nvSpPr>
        <p:spPr>
          <a:xfrm>
            <a:off x="5867401" y="29986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90" name="Rectangle 489">
            <a:extLst>
              <a:ext uri="{FF2B5EF4-FFF2-40B4-BE49-F238E27FC236}">
                <a16:creationId xmlns:a16="http://schemas.microsoft.com/office/drawing/2014/main" id="{E9B6B33A-C75F-4833-9634-955C789E60A0}"/>
              </a:ext>
            </a:extLst>
          </p:cNvPr>
          <p:cNvSpPr/>
          <p:nvPr/>
        </p:nvSpPr>
        <p:spPr>
          <a:xfrm>
            <a:off x="4693921" y="26531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91" name="Rectangle 490">
            <a:extLst>
              <a:ext uri="{FF2B5EF4-FFF2-40B4-BE49-F238E27FC236}">
                <a16:creationId xmlns:a16="http://schemas.microsoft.com/office/drawing/2014/main" id="{1B1DF40C-D337-4ABB-9FF6-47E3EB00E787}"/>
              </a:ext>
            </a:extLst>
          </p:cNvPr>
          <p:cNvSpPr/>
          <p:nvPr/>
        </p:nvSpPr>
        <p:spPr>
          <a:xfrm>
            <a:off x="670561" y="26531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92" name="Rectangle 491">
            <a:extLst>
              <a:ext uri="{FF2B5EF4-FFF2-40B4-BE49-F238E27FC236}">
                <a16:creationId xmlns:a16="http://schemas.microsoft.com/office/drawing/2014/main" id="{2EECC110-1EBE-4FDB-B2D9-1DD271692E35}"/>
              </a:ext>
            </a:extLst>
          </p:cNvPr>
          <p:cNvSpPr/>
          <p:nvPr/>
        </p:nvSpPr>
        <p:spPr>
          <a:xfrm>
            <a:off x="6035041" y="265319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93" name="Rectangle 492">
            <a:extLst>
              <a:ext uri="{FF2B5EF4-FFF2-40B4-BE49-F238E27FC236}">
                <a16:creationId xmlns:a16="http://schemas.microsoft.com/office/drawing/2014/main" id="{CF7E09D7-1F53-4D2E-BFF7-30A5196C0B8F}"/>
              </a:ext>
            </a:extLst>
          </p:cNvPr>
          <p:cNvSpPr/>
          <p:nvPr/>
        </p:nvSpPr>
        <p:spPr>
          <a:xfrm>
            <a:off x="6202681" y="299863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94" name="Rectangle 493">
            <a:extLst>
              <a:ext uri="{FF2B5EF4-FFF2-40B4-BE49-F238E27FC236}">
                <a16:creationId xmlns:a16="http://schemas.microsoft.com/office/drawing/2014/main" id="{8BC5926C-E9D1-4499-98D7-41C991BFA04F}"/>
              </a:ext>
            </a:extLst>
          </p:cNvPr>
          <p:cNvSpPr/>
          <p:nvPr/>
        </p:nvSpPr>
        <p:spPr>
          <a:xfrm>
            <a:off x="838201" y="29986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95" name="Rectangle 494">
            <a:extLst>
              <a:ext uri="{FF2B5EF4-FFF2-40B4-BE49-F238E27FC236}">
                <a16:creationId xmlns:a16="http://schemas.microsoft.com/office/drawing/2014/main" id="{8168940B-3E40-4F09-8539-F30642EDA3CC}"/>
              </a:ext>
            </a:extLst>
          </p:cNvPr>
          <p:cNvSpPr/>
          <p:nvPr/>
        </p:nvSpPr>
        <p:spPr>
          <a:xfrm>
            <a:off x="1508761" y="36895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96" name="Rectangle 495">
            <a:extLst>
              <a:ext uri="{FF2B5EF4-FFF2-40B4-BE49-F238E27FC236}">
                <a16:creationId xmlns:a16="http://schemas.microsoft.com/office/drawing/2014/main" id="{8E7F95C2-E882-48FB-BF0E-FA03E303B7C9}"/>
              </a:ext>
            </a:extLst>
          </p:cNvPr>
          <p:cNvSpPr/>
          <p:nvPr/>
        </p:nvSpPr>
        <p:spPr>
          <a:xfrm>
            <a:off x="1676401" y="33440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97" name="Rectangle 496">
            <a:extLst>
              <a:ext uri="{FF2B5EF4-FFF2-40B4-BE49-F238E27FC236}">
                <a16:creationId xmlns:a16="http://schemas.microsoft.com/office/drawing/2014/main" id="{0D71E99B-3699-4C9E-AC86-8EC978C2C652}"/>
              </a:ext>
            </a:extLst>
          </p:cNvPr>
          <p:cNvSpPr/>
          <p:nvPr/>
        </p:nvSpPr>
        <p:spPr>
          <a:xfrm>
            <a:off x="1341121" y="33440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98" name="Rectangle 497">
            <a:extLst>
              <a:ext uri="{FF2B5EF4-FFF2-40B4-BE49-F238E27FC236}">
                <a16:creationId xmlns:a16="http://schemas.microsoft.com/office/drawing/2014/main" id="{A26CAE0E-EDF0-4B9E-AD93-FDB834A257AB}"/>
              </a:ext>
            </a:extLst>
          </p:cNvPr>
          <p:cNvSpPr/>
          <p:nvPr/>
        </p:nvSpPr>
        <p:spPr>
          <a:xfrm>
            <a:off x="2179321" y="36895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99" name="Rectangle 498">
            <a:extLst>
              <a:ext uri="{FF2B5EF4-FFF2-40B4-BE49-F238E27FC236}">
                <a16:creationId xmlns:a16="http://schemas.microsoft.com/office/drawing/2014/main" id="{935C8DC9-742C-46F2-8FA5-6E4CE9E36DCD}"/>
              </a:ext>
            </a:extLst>
          </p:cNvPr>
          <p:cNvSpPr/>
          <p:nvPr/>
        </p:nvSpPr>
        <p:spPr>
          <a:xfrm>
            <a:off x="2514601" y="36895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00" name="Rectangle 499">
            <a:extLst>
              <a:ext uri="{FF2B5EF4-FFF2-40B4-BE49-F238E27FC236}">
                <a16:creationId xmlns:a16="http://schemas.microsoft.com/office/drawing/2014/main" id="{D13A9B45-C93E-4012-A336-768B8D5898EE}"/>
              </a:ext>
            </a:extLst>
          </p:cNvPr>
          <p:cNvSpPr/>
          <p:nvPr/>
        </p:nvSpPr>
        <p:spPr>
          <a:xfrm>
            <a:off x="2011681" y="33440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01" name="Rectangle 500">
            <a:extLst>
              <a:ext uri="{FF2B5EF4-FFF2-40B4-BE49-F238E27FC236}">
                <a16:creationId xmlns:a16="http://schemas.microsoft.com/office/drawing/2014/main" id="{7C1E1237-7FB1-4B73-9FFD-7A4027DC443B}"/>
              </a:ext>
            </a:extLst>
          </p:cNvPr>
          <p:cNvSpPr/>
          <p:nvPr/>
        </p:nvSpPr>
        <p:spPr>
          <a:xfrm>
            <a:off x="2682241" y="33440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02" name="Rectangle 501">
            <a:extLst>
              <a:ext uri="{FF2B5EF4-FFF2-40B4-BE49-F238E27FC236}">
                <a16:creationId xmlns:a16="http://schemas.microsoft.com/office/drawing/2014/main" id="{F29FDD31-3F97-4EB4-BC59-AC414B892AE2}"/>
              </a:ext>
            </a:extLst>
          </p:cNvPr>
          <p:cNvSpPr/>
          <p:nvPr/>
        </p:nvSpPr>
        <p:spPr>
          <a:xfrm>
            <a:off x="3855721" y="36895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03" name="Rectangle 502">
            <a:extLst>
              <a:ext uri="{FF2B5EF4-FFF2-40B4-BE49-F238E27FC236}">
                <a16:creationId xmlns:a16="http://schemas.microsoft.com/office/drawing/2014/main" id="{B1EEF91A-0701-47B4-9BB4-3529EF69871B}"/>
              </a:ext>
            </a:extLst>
          </p:cNvPr>
          <p:cNvSpPr/>
          <p:nvPr/>
        </p:nvSpPr>
        <p:spPr>
          <a:xfrm>
            <a:off x="4191001" y="36895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04" name="Rectangle 503">
            <a:extLst>
              <a:ext uri="{FF2B5EF4-FFF2-40B4-BE49-F238E27FC236}">
                <a16:creationId xmlns:a16="http://schemas.microsoft.com/office/drawing/2014/main" id="{12B47CED-FDB6-4113-980D-9882B0D26EF1}"/>
              </a:ext>
            </a:extLst>
          </p:cNvPr>
          <p:cNvSpPr/>
          <p:nvPr/>
        </p:nvSpPr>
        <p:spPr>
          <a:xfrm>
            <a:off x="3352801" y="33440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05" name="Rectangle 504">
            <a:extLst>
              <a:ext uri="{FF2B5EF4-FFF2-40B4-BE49-F238E27FC236}">
                <a16:creationId xmlns:a16="http://schemas.microsoft.com/office/drawing/2014/main" id="{A654D787-DDF3-4AD8-97A0-B3645FCD1DDF}"/>
              </a:ext>
            </a:extLst>
          </p:cNvPr>
          <p:cNvSpPr/>
          <p:nvPr/>
        </p:nvSpPr>
        <p:spPr>
          <a:xfrm>
            <a:off x="3688081" y="33440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06" name="Rectangle 505">
            <a:extLst>
              <a:ext uri="{FF2B5EF4-FFF2-40B4-BE49-F238E27FC236}">
                <a16:creationId xmlns:a16="http://schemas.microsoft.com/office/drawing/2014/main" id="{DF6EE022-309D-4478-B5FA-8C7ED77B5BB6}"/>
              </a:ext>
            </a:extLst>
          </p:cNvPr>
          <p:cNvSpPr/>
          <p:nvPr/>
        </p:nvSpPr>
        <p:spPr>
          <a:xfrm>
            <a:off x="4023361" y="33440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07" name="Rectangle 506">
            <a:extLst>
              <a:ext uri="{FF2B5EF4-FFF2-40B4-BE49-F238E27FC236}">
                <a16:creationId xmlns:a16="http://schemas.microsoft.com/office/drawing/2014/main" id="{FC59CFBA-E3FE-4641-AFBD-37CF84DEE0B5}"/>
              </a:ext>
            </a:extLst>
          </p:cNvPr>
          <p:cNvSpPr/>
          <p:nvPr/>
        </p:nvSpPr>
        <p:spPr>
          <a:xfrm>
            <a:off x="4861561" y="36895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08" name="Rectangle 507">
            <a:extLst>
              <a:ext uri="{FF2B5EF4-FFF2-40B4-BE49-F238E27FC236}">
                <a16:creationId xmlns:a16="http://schemas.microsoft.com/office/drawing/2014/main" id="{CE093942-C745-4AD4-8998-8CD3157AEE65}"/>
              </a:ext>
            </a:extLst>
          </p:cNvPr>
          <p:cNvSpPr/>
          <p:nvPr/>
        </p:nvSpPr>
        <p:spPr>
          <a:xfrm>
            <a:off x="5867401" y="36895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09" name="Rectangle 508">
            <a:extLst>
              <a:ext uri="{FF2B5EF4-FFF2-40B4-BE49-F238E27FC236}">
                <a16:creationId xmlns:a16="http://schemas.microsoft.com/office/drawing/2014/main" id="{28DB5C65-6284-462F-AF7D-887D7F6D780C}"/>
              </a:ext>
            </a:extLst>
          </p:cNvPr>
          <p:cNvSpPr/>
          <p:nvPr/>
        </p:nvSpPr>
        <p:spPr>
          <a:xfrm>
            <a:off x="5532121" y="36895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10" name="Rectangle 509">
            <a:extLst>
              <a:ext uri="{FF2B5EF4-FFF2-40B4-BE49-F238E27FC236}">
                <a16:creationId xmlns:a16="http://schemas.microsoft.com/office/drawing/2014/main" id="{97C36BED-10AC-404B-A248-2C20FFA2B981}"/>
              </a:ext>
            </a:extLst>
          </p:cNvPr>
          <p:cNvSpPr/>
          <p:nvPr/>
        </p:nvSpPr>
        <p:spPr>
          <a:xfrm>
            <a:off x="4693921" y="33440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11" name="Rectangle 510">
            <a:extLst>
              <a:ext uri="{FF2B5EF4-FFF2-40B4-BE49-F238E27FC236}">
                <a16:creationId xmlns:a16="http://schemas.microsoft.com/office/drawing/2014/main" id="{FBB73327-0121-4D33-9993-DABDE336DDFE}"/>
              </a:ext>
            </a:extLst>
          </p:cNvPr>
          <p:cNvSpPr/>
          <p:nvPr/>
        </p:nvSpPr>
        <p:spPr>
          <a:xfrm>
            <a:off x="5029201" y="33440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12" name="Rectangle 511">
            <a:extLst>
              <a:ext uri="{FF2B5EF4-FFF2-40B4-BE49-F238E27FC236}">
                <a16:creationId xmlns:a16="http://schemas.microsoft.com/office/drawing/2014/main" id="{0D6D8D32-1F8E-466D-8486-A8EB5E6C4D8D}"/>
              </a:ext>
            </a:extLst>
          </p:cNvPr>
          <p:cNvSpPr/>
          <p:nvPr/>
        </p:nvSpPr>
        <p:spPr>
          <a:xfrm>
            <a:off x="5699761" y="33440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513" name="Rectangle 512">
            <a:extLst>
              <a:ext uri="{FF2B5EF4-FFF2-40B4-BE49-F238E27FC236}">
                <a16:creationId xmlns:a16="http://schemas.microsoft.com/office/drawing/2014/main" id="{63FF9A8C-43C2-42E6-840B-4C7F5047DD81}"/>
              </a:ext>
            </a:extLst>
          </p:cNvPr>
          <p:cNvSpPr/>
          <p:nvPr/>
        </p:nvSpPr>
        <p:spPr>
          <a:xfrm>
            <a:off x="5364481" y="33440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14" name="Rectangle 513">
            <a:extLst>
              <a:ext uri="{FF2B5EF4-FFF2-40B4-BE49-F238E27FC236}">
                <a16:creationId xmlns:a16="http://schemas.microsoft.com/office/drawing/2014/main" id="{2D5CCDE5-E6DB-43B9-80D1-561A40B38BB5}"/>
              </a:ext>
            </a:extLst>
          </p:cNvPr>
          <p:cNvSpPr/>
          <p:nvPr/>
        </p:nvSpPr>
        <p:spPr>
          <a:xfrm>
            <a:off x="670561" y="3372948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15" name="Rectangle 514">
            <a:extLst>
              <a:ext uri="{FF2B5EF4-FFF2-40B4-BE49-F238E27FC236}">
                <a16:creationId xmlns:a16="http://schemas.microsoft.com/office/drawing/2014/main" id="{69B2A3C4-3E26-49B4-B9E2-BB1438C37E97}"/>
              </a:ext>
            </a:extLst>
          </p:cNvPr>
          <p:cNvSpPr/>
          <p:nvPr/>
        </p:nvSpPr>
        <p:spPr>
          <a:xfrm>
            <a:off x="6035041" y="334407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16" name="Rectangle 515">
            <a:extLst>
              <a:ext uri="{FF2B5EF4-FFF2-40B4-BE49-F238E27FC236}">
                <a16:creationId xmlns:a16="http://schemas.microsoft.com/office/drawing/2014/main" id="{A0F5B88D-2B20-46B2-9CFB-349DA4AC62FF}"/>
              </a:ext>
            </a:extLst>
          </p:cNvPr>
          <p:cNvSpPr/>
          <p:nvPr/>
        </p:nvSpPr>
        <p:spPr>
          <a:xfrm>
            <a:off x="6202681" y="368951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17" name="Rectangle 516">
            <a:extLst>
              <a:ext uri="{FF2B5EF4-FFF2-40B4-BE49-F238E27FC236}">
                <a16:creationId xmlns:a16="http://schemas.microsoft.com/office/drawing/2014/main" id="{93B14ECB-3AFF-4E34-A412-20FA8C04FF48}"/>
              </a:ext>
            </a:extLst>
          </p:cNvPr>
          <p:cNvSpPr/>
          <p:nvPr/>
        </p:nvSpPr>
        <p:spPr>
          <a:xfrm>
            <a:off x="838201" y="36895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18" name="Rectangle 517">
            <a:extLst>
              <a:ext uri="{FF2B5EF4-FFF2-40B4-BE49-F238E27FC236}">
                <a16:creationId xmlns:a16="http://schemas.microsoft.com/office/drawing/2014/main" id="{6CA61FD9-0BEB-4020-AA02-6E707397985A}"/>
              </a:ext>
            </a:extLst>
          </p:cNvPr>
          <p:cNvSpPr/>
          <p:nvPr/>
        </p:nvSpPr>
        <p:spPr>
          <a:xfrm rot="10800000">
            <a:off x="5532120" y="71439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19" name="Rectangle 518">
            <a:extLst>
              <a:ext uri="{FF2B5EF4-FFF2-40B4-BE49-F238E27FC236}">
                <a16:creationId xmlns:a16="http://schemas.microsoft.com/office/drawing/2014/main" id="{C9EF21EE-0578-4D77-9FC6-8E3339F1A0AD}"/>
              </a:ext>
            </a:extLst>
          </p:cNvPr>
          <p:cNvSpPr/>
          <p:nvPr/>
        </p:nvSpPr>
        <p:spPr>
          <a:xfrm rot="10800000">
            <a:off x="4861560" y="71439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20" name="Rectangle 519">
            <a:extLst>
              <a:ext uri="{FF2B5EF4-FFF2-40B4-BE49-F238E27FC236}">
                <a16:creationId xmlns:a16="http://schemas.microsoft.com/office/drawing/2014/main" id="{FA09F4CA-151D-41E3-8258-E1CD93A52D63}"/>
              </a:ext>
            </a:extLst>
          </p:cNvPr>
          <p:cNvSpPr/>
          <p:nvPr/>
        </p:nvSpPr>
        <p:spPr>
          <a:xfrm rot="10800000">
            <a:off x="5196840" y="71439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21" name="Rectangle 520">
            <a:extLst>
              <a:ext uri="{FF2B5EF4-FFF2-40B4-BE49-F238E27FC236}">
                <a16:creationId xmlns:a16="http://schemas.microsoft.com/office/drawing/2014/main" id="{408DAC98-4736-41C9-8EF3-2865722917A2}"/>
              </a:ext>
            </a:extLst>
          </p:cNvPr>
          <p:cNvSpPr/>
          <p:nvPr/>
        </p:nvSpPr>
        <p:spPr>
          <a:xfrm rot="10800000">
            <a:off x="4191000" y="71439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22" name="Rectangle 521">
            <a:extLst>
              <a:ext uri="{FF2B5EF4-FFF2-40B4-BE49-F238E27FC236}">
                <a16:creationId xmlns:a16="http://schemas.microsoft.com/office/drawing/2014/main" id="{F740DE27-E975-40DE-9F3E-17B4BD0628CE}"/>
              </a:ext>
            </a:extLst>
          </p:cNvPr>
          <p:cNvSpPr/>
          <p:nvPr/>
        </p:nvSpPr>
        <p:spPr>
          <a:xfrm rot="10800000">
            <a:off x="3855720" y="71439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23" name="Rectangle 522">
            <a:extLst>
              <a:ext uri="{FF2B5EF4-FFF2-40B4-BE49-F238E27FC236}">
                <a16:creationId xmlns:a16="http://schemas.microsoft.com/office/drawing/2014/main" id="{C425E30F-139A-4DF4-B242-7CC46CE08828}"/>
              </a:ext>
            </a:extLst>
          </p:cNvPr>
          <p:cNvSpPr/>
          <p:nvPr/>
        </p:nvSpPr>
        <p:spPr>
          <a:xfrm rot="10800000">
            <a:off x="3185160" y="71439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24" name="Rectangle 523">
            <a:extLst>
              <a:ext uri="{FF2B5EF4-FFF2-40B4-BE49-F238E27FC236}">
                <a16:creationId xmlns:a16="http://schemas.microsoft.com/office/drawing/2014/main" id="{44F8D825-AF40-4EE8-A623-857BBF0DF7AD}"/>
              </a:ext>
            </a:extLst>
          </p:cNvPr>
          <p:cNvSpPr/>
          <p:nvPr/>
        </p:nvSpPr>
        <p:spPr>
          <a:xfrm rot="10800000">
            <a:off x="2849880" y="71439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25" name="Rectangle 524">
            <a:extLst>
              <a:ext uri="{FF2B5EF4-FFF2-40B4-BE49-F238E27FC236}">
                <a16:creationId xmlns:a16="http://schemas.microsoft.com/office/drawing/2014/main" id="{32F4007E-C1DE-4B67-B5AD-32E58F887265}"/>
              </a:ext>
            </a:extLst>
          </p:cNvPr>
          <p:cNvSpPr/>
          <p:nvPr/>
        </p:nvSpPr>
        <p:spPr>
          <a:xfrm rot="10800000">
            <a:off x="2514600" y="71439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26" name="Rectangle 525">
            <a:extLst>
              <a:ext uri="{FF2B5EF4-FFF2-40B4-BE49-F238E27FC236}">
                <a16:creationId xmlns:a16="http://schemas.microsoft.com/office/drawing/2014/main" id="{6E643086-4269-4B81-8489-2F273A727DFD}"/>
              </a:ext>
            </a:extLst>
          </p:cNvPr>
          <p:cNvSpPr/>
          <p:nvPr/>
        </p:nvSpPr>
        <p:spPr>
          <a:xfrm rot="10800000">
            <a:off x="838200" y="71439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27" name="Rectangle 526">
            <a:extLst>
              <a:ext uri="{FF2B5EF4-FFF2-40B4-BE49-F238E27FC236}">
                <a16:creationId xmlns:a16="http://schemas.microsoft.com/office/drawing/2014/main" id="{BB1B000F-F6BE-4509-8604-E01061A4A14E}"/>
              </a:ext>
            </a:extLst>
          </p:cNvPr>
          <p:cNvSpPr/>
          <p:nvPr/>
        </p:nvSpPr>
        <p:spPr>
          <a:xfrm rot="10800000">
            <a:off x="1173480" y="71439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28" name="Rectangle 527">
            <a:extLst>
              <a:ext uri="{FF2B5EF4-FFF2-40B4-BE49-F238E27FC236}">
                <a16:creationId xmlns:a16="http://schemas.microsoft.com/office/drawing/2014/main" id="{B2BC6A48-3D5F-4473-96AC-15A45D59F368}"/>
              </a:ext>
            </a:extLst>
          </p:cNvPr>
          <p:cNvSpPr/>
          <p:nvPr/>
        </p:nvSpPr>
        <p:spPr>
          <a:xfrm rot="10800000">
            <a:off x="6202680" y="714391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29" name="Rectangle 528">
            <a:extLst>
              <a:ext uri="{FF2B5EF4-FFF2-40B4-BE49-F238E27FC236}">
                <a16:creationId xmlns:a16="http://schemas.microsoft.com/office/drawing/2014/main" id="{855A4E01-B552-46DA-A8C3-DFC5C651D493}"/>
              </a:ext>
            </a:extLst>
          </p:cNvPr>
          <p:cNvSpPr/>
          <p:nvPr/>
        </p:nvSpPr>
        <p:spPr>
          <a:xfrm>
            <a:off x="1173481" y="23077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30" name="Rectangle 529">
            <a:extLst>
              <a:ext uri="{FF2B5EF4-FFF2-40B4-BE49-F238E27FC236}">
                <a16:creationId xmlns:a16="http://schemas.microsoft.com/office/drawing/2014/main" id="{D2B880D4-17AC-4D36-9665-71CD87B92B1E}"/>
              </a:ext>
            </a:extLst>
          </p:cNvPr>
          <p:cNvSpPr/>
          <p:nvPr/>
        </p:nvSpPr>
        <p:spPr>
          <a:xfrm>
            <a:off x="1844041" y="23077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31" name="Rectangle 530">
            <a:extLst>
              <a:ext uri="{FF2B5EF4-FFF2-40B4-BE49-F238E27FC236}">
                <a16:creationId xmlns:a16="http://schemas.microsoft.com/office/drawing/2014/main" id="{F487EE80-321E-449A-846A-4F845C7AADFB}"/>
              </a:ext>
            </a:extLst>
          </p:cNvPr>
          <p:cNvSpPr/>
          <p:nvPr/>
        </p:nvSpPr>
        <p:spPr>
          <a:xfrm>
            <a:off x="1508761" y="23077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32" name="Rectangle 531">
            <a:extLst>
              <a:ext uri="{FF2B5EF4-FFF2-40B4-BE49-F238E27FC236}">
                <a16:creationId xmlns:a16="http://schemas.microsoft.com/office/drawing/2014/main" id="{79B8C2C0-8C22-4B42-B6CA-A61126755960}"/>
              </a:ext>
            </a:extLst>
          </p:cNvPr>
          <p:cNvSpPr/>
          <p:nvPr/>
        </p:nvSpPr>
        <p:spPr>
          <a:xfrm>
            <a:off x="2179321" y="23077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33" name="Rectangle 532">
            <a:extLst>
              <a:ext uri="{FF2B5EF4-FFF2-40B4-BE49-F238E27FC236}">
                <a16:creationId xmlns:a16="http://schemas.microsoft.com/office/drawing/2014/main" id="{4EFE50F4-F1BC-47C6-BC21-9D56B3F3C169}"/>
              </a:ext>
            </a:extLst>
          </p:cNvPr>
          <p:cNvSpPr/>
          <p:nvPr/>
        </p:nvSpPr>
        <p:spPr>
          <a:xfrm>
            <a:off x="2514601" y="23077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34" name="Rectangle 533">
            <a:extLst>
              <a:ext uri="{FF2B5EF4-FFF2-40B4-BE49-F238E27FC236}">
                <a16:creationId xmlns:a16="http://schemas.microsoft.com/office/drawing/2014/main" id="{F7EA07D0-5F16-40A6-A53E-120C210F483D}"/>
              </a:ext>
            </a:extLst>
          </p:cNvPr>
          <p:cNvSpPr/>
          <p:nvPr/>
        </p:nvSpPr>
        <p:spPr>
          <a:xfrm>
            <a:off x="2849881" y="23077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35" name="Rectangle 534">
            <a:extLst>
              <a:ext uri="{FF2B5EF4-FFF2-40B4-BE49-F238E27FC236}">
                <a16:creationId xmlns:a16="http://schemas.microsoft.com/office/drawing/2014/main" id="{E5C0B8C3-6CA4-4188-BE48-BF4307B4EF83}"/>
              </a:ext>
            </a:extLst>
          </p:cNvPr>
          <p:cNvSpPr/>
          <p:nvPr/>
        </p:nvSpPr>
        <p:spPr>
          <a:xfrm>
            <a:off x="3520441" y="23077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36" name="Rectangle 535">
            <a:extLst>
              <a:ext uri="{FF2B5EF4-FFF2-40B4-BE49-F238E27FC236}">
                <a16:creationId xmlns:a16="http://schemas.microsoft.com/office/drawing/2014/main" id="{39FED4B5-C6A4-461D-A97C-A31A015205D1}"/>
              </a:ext>
            </a:extLst>
          </p:cNvPr>
          <p:cNvSpPr/>
          <p:nvPr/>
        </p:nvSpPr>
        <p:spPr>
          <a:xfrm>
            <a:off x="3855721" y="23077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37" name="Rectangle 536">
            <a:extLst>
              <a:ext uri="{FF2B5EF4-FFF2-40B4-BE49-F238E27FC236}">
                <a16:creationId xmlns:a16="http://schemas.microsoft.com/office/drawing/2014/main" id="{3BF9E989-3F95-4E40-A324-61264A20EAC8}"/>
              </a:ext>
            </a:extLst>
          </p:cNvPr>
          <p:cNvSpPr/>
          <p:nvPr/>
        </p:nvSpPr>
        <p:spPr>
          <a:xfrm>
            <a:off x="4191001" y="23077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38" name="Rectangle 537">
            <a:extLst>
              <a:ext uri="{FF2B5EF4-FFF2-40B4-BE49-F238E27FC236}">
                <a16:creationId xmlns:a16="http://schemas.microsoft.com/office/drawing/2014/main" id="{4FCF3005-50B0-4B78-B728-0CB8689FC897}"/>
              </a:ext>
            </a:extLst>
          </p:cNvPr>
          <p:cNvSpPr/>
          <p:nvPr/>
        </p:nvSpPr>
        <p:spPr>
          <a:xfrm>
            <a:off x="4861561" y="23077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39" name="Rectangle 538">
            <a:extLst>
              <a:ext uri="{FF2B5EF4-FFF2-40B4-BE49-F238E27FC236}">
                <a16:creationId xmlns:a16="http://schemas.microsoft.com/office/drawing/2014/main" id="{999C797F-9AAF-4E4C-9873-A7AB8DB0F162}"/>
              </a:ext>
            </a:extLst>
          </p:cNvPr>
          <p:cNvSpPr/>
          <p:nvPr/>
        </p:nvSpPr>
        <p:spPr>
          <a:xfrm>
            <a:off x="5196841" y="23077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40" name="Rectangle 539">
            <a:extLst>
              <a:ext uri="{FF2B5EF4-FFF2-40B4-BE49-F238E27FC236}">
                <a16:creationId xmlns:a16="http://schemas.microsoft.com/office/drawing/2014/main" id="{00C0E4B7-C8E4-4549-B1E5-D5B3444C6515}"/>
              </a:ext>
            </a:extLst>
          </p:cNvPr>
          <p:cNvSpPr/>
          <p:nvPr/>
        </p:nvSpPr>
        <p:spPr>
          <a:xfrm>
            <a:off x="5867401" y="23077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41" name="Rectangle 540">
            <a:extLst>
              <a:ext uri="{FF2B5EF4-FFF2-40B4-BE49-F238E27FC236}">
                <a16:creationId xmlns:a16="http://schemas.microsoft.com/office/drawing/2014/main" id="{9D941504-DC88-4293-93CA-C640AB8CA385}"/>
              </a:ext>
            </a:extLst>
          </p:cNvPr>
          <p:cNvSpPr/>
          <p:nvPr/>
        </p:nvSpPr>
        <p:spPr>
          <a:xfrm>
            <a:off x="5532121" y="23077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42" name="Rectangle 541">
            <a:extLst>
              <a:ext uri="{FF2B5EF4-FFF2-40B4-BE49-F238E27FC236}">
                <a16:creationId xmlns:a16="http://schemas.microsoft.com/office/drawing/2014/main" id="{3FA06D0C-FF20-488D-83A0-7216CA46E00E}"/>
              </a:ext>
            </a:extLst>
          </p:cNvPr>
          <p:cNvSpPr/>
          <p:nvPr/>
        </p:nvSpPr>
        <p:spPr>
          <a:xfrm>
            <a:off x="6202681" y="230775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43" name="Rectangle 542">
            <a:extLst>
              <a:ext uri="{FF2B5EF4-FFF2-40B4-BE49-F238E27FC236}">
                <a16:creationId xmlns:a16="http://schemas.microsoft.com/office/drawing/2014/main" id="{65DE6ADC-E604-404A-B0C5-CC9B1F3B9A1E}"/>
              </a:ext>
            </a:extLst>
          </p:cNvPr>
          <p:cNvSpPr/>
          <p:nvPr/>
        </p:nvSpPr>
        <p:spPr>
          <a:xfrm>
            <a:off x="838201" y="23077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44" name="Rectangle 543">
            <a:extLst>
              <a:ext uri="{FF2B5EF4-FFF2-40B4-BE49-F238E27FC236}">
                <a16:creationId xmlns:a16="http://schemas.microsoft.com/office/drawing/2014/main" id="{0A81AE5A-4F6F-480F-867C-456B9D60AD48}"/>
              </a:ext>
            </a:extLst>
          </p:cNvPr>
          <p:cNvSpPr/>
          <p:nvPr/>
        </p:nvSpPr>
        <p:spPr>
          <a:xfrm rot="10800000">
            <a:off x="5532120" y="64530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45" name="Rectangle 544">
            <a:extLst>
              <a:ext uri="{FF2B5EF4-FFF2-40B4-BE49-F238E27FC236}">
                <a16:creationId xmlns:a16="http://schemas.microsoft.com/office/drawing/2014/main" id="{36FE9645-9F7B-49E3-B9CC-5D313F45BBA4}"/>
              </a:ext>
            </a:extLst>
          </p:cNvPr>
          <p:cNvSpPr/>
          <p:nvPr/>
        </p:nvSpPr>
        <p:spPr>
          <a:xfrm rot="10800000">
            <a:off x="4526280" y="64530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46" name="Rectangle 545">
            <a:extLst>
              <a:ext uri="{FF2B5EF4-FFF2-40B4-BE49-F238E27FC236}">
                <a16:creationId xmlns:a16="http://schemas.microsoft.com/office/drawing/2014/main" id="{72B75806-A07F-4E0B-9B9E-8AA65B21D65C}"/>
              </a:ext>
            </a:extLst>
          </p:cNvPr>
          <p:cNvSpPr/>
          <p:nvPr/>
        </p:nvSpPr>
        <p:spPr>
          <a:xfrm rot="10800000">
            <a:off x="3855720" y="64530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47" name="Rectangle 546">
            <a:extLst>
              <a:ext uri="{FF2B5EF4-FFF2-40B4-BE49-F238E27FC236}">
                <a16:creationId xmlns:a16="http://schemas.microsoft.com/office/drawing/2014/main" id="{2D73AEE0-A2C3-4493-8167-5441B799A105}"/>
              </a:ext>
            </a:extLst>
          </p:cNvPr>
          <p:cNvSpPr/>
          <p:nvPr/>
        </p:nvSpPr>
        <p:spPr>
          <a:xfrm rot="10800000">
            <a:off x="2849880" y="64530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48" name="Rectangle 547">
            <a:extLst>
              <a:ext uri="{FF2B5EF4-FFF2-40B4-BE49-F238E27FC236}">
                <a16:creationId xmlns:a16="http://schemas.microsoft.com/office/drawing/2014/main" id="{8A4B7F25-B1A4-48B3-B529-4CB6B1CB4655}"/>
              </a:ext>
            </a:extLst>
          </p:cNvPr>
          <p:cNvSpPr/>
          <p:nvPr/>
        </p:nvSpPr>
        <p:spPr>
          <a:xfrm rot="10800000">
            <a:off x="2179320" y="64530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49" name="Rectangle 548">
            <a:extLst>
              <a:ext uri="{FF2B5EF4-FFF2-40B4-BE49-F238E27FC236}">
                <a16:creationId xmlns:a16="http://schemas.microsoft.com/office/drawing/2014/main" id="{301D417E-8984-4697-8606-DC72C128E5FD}"/>
              </a:ext>
            </a:extLst>
          </p:cNvPr>
          <p:cNvSpPr/>
          <p:nvPr/>
        </p:nvSpPr>
        <p:spPr>
          <a:xfrm rot="10800000">
            <a:off x="1844040" y="64530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50" name="Rectangle 549">
            <a:extLst>
              <a:ext uri="{FF2B5EF4-FFF2-40B4-BE49-F238E27FC236}">
                <a16:creationId xmlns:a16="http://schemas.microsoft.com/office/drawing/2014/main" id="{61395242-5AB0-4858-A129-DDA9E3943F98}"/>
              </a:ext>
            </a:extLst>
          </p:cNvPr>
          <p:cNvSpPr/>
          <p:nvPr/>
        </p:nvSpPr>
        <p:spPr>
          <a:xfrm rot="10800000">
            <a:off x="1508760" y="64530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51" name="Rectangle 550">
            <a:extLst>
              <a:ext uri="{FF2B5EF4-FFF2-40B4-BE49-F238E27FC236}">
                <a16:creationId xmlns:a16="http://schemas.microsoft.com/office/drawing/2014/main" id="{C82B1582-992C-4086-8555-661C6FD5CDE1}"/>
              </a:ext>
            </a:extLst>
          </p:cNvPr>
          <p:cNvSpPr/>
          <p:nvPr/>
        </p:nvSpPr>
        <p:spPr>
          <a:xfrm rot="10800000">
            <a:off x="1173480" y="64530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52" name="Rectangle 551">
            <a:extLst>
              <a:ext uri="{FF2B5EF4-FFF2-40B4-BE49-F238E27FC236}">
                <a16:creationId xmlns:a16="http://schemas.microsoft.com/office/drawing/2014/main" id="{6D8DEB03-81FF-4F89-972C-4E8D32F77FFC}"/>
              </a:ext>
            </a:extLst>
          </p:cNvPr>
          <p:cNvSpPr/>
          <p:nvPr/>
        </p:nvSpPr>
        <p:spPr>
          <a:xfrm rot="10800000">
            <a:off x="5867400" y="64530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53" name="Rectangle 552">
            <a:extLst>
              <a:ext uri="{FF2B5EF4-FFF2-40B4-BE49-F238E27FC236}">
                <a16:creationId xmlns:a16="http://schemas.microsoft.com/office/drawing/2014/main" id="{B2F91939-0618-4F66-BA7B-A0AC8E81F384}"/>
              </a:ext>
            </a:extLst>
          </p:cNvPr>
          <p:cNvSpPr/>
          <p:nvPr/>
        </p:nvSpPr>
        <p:spPr>
          <a:xfrm rot="10800000">
            <a:off x="6202680" y="645303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54" name="Rectangle 553">
            <a:extLst>
              <a:ext uri="{FF2B5EF4-FFF2-40B4-BE49-F238E27FC236}">
                <a16:creationId xmlns:a16="http://schemas.microsoft.com/office/drawing/2014/main" id="{B338A318-1DE1-4EA5-B38C-118F5984D5A0}"/>
              </a:ext>
            </a:extLst>
          </p:cNvPr>
          <p:cNvSpPr/>
          <p:nvPr/>
        </p:nvSpPr>
        <p:spPr>
          <a:xfrm rot="10800000">
            <a:off x="5364481" y="61075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55" name="Rectangle 554">
            <a:extLst>
              <a:ext uri="{FF2B5EF4-FFF2-40B4-BE49-F238E27FC236}">
                <a16:creationId xmlns:a16="http://schemas.microsoft.com/office/drawing/2014/main" id="{4717589C-17FB-42CC-8340-02FC8B21D540}"/>
              </a:ext>
            </a:extLst>
          </p:cNvPr>
          <p:cNvSpPr/>
          <p:nvPr/>
        </p:nvSpPr>
        <p:spPr>
          <a:xfrm rot="10800000">
            <a:off x="4693921" y="61075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56" name="Rectangle 555">
            <a:extLst>
              <a:ext uri="{FF2B5EF4-FFF2-40B4-BE49-F238E27FC236}">
                <a16:creationId xmlns:a16="http://schemas.microsoft.com/office/drawing/2014/main" id="{9FA21A7C-ECC1-4DE4-819B-952C22448BCB}"/>
              </a:ext>
            </a:extLst>
          </p:cNvPr>
          <p:cNvSpPr/>
          <p:nvPr/>
        </p:nvSpPr>
        <p:spPr>
          <a:xfrm rot="10800000">
            <a:off x="3352801" y="61075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57" name="Rectangle 556">
            <a:extLst>
              <a:ext uri="{FF2B5EF4-FFF2-40B4-BE49-F238E27FC236}">
                <a16:creationId xmlns:a16="http://schemas.microsoft.com/office/drawing/2014/main" id="{2AAC3CE1-3A79-43B3-A1AD-AD8B5511F8AA}"/>
              </a:ext>
            </a:extLst>
          </p:cNvPr>
          <p:cNvSpPr/>
          <p:nvPr/>
        </p:nvSpPr>
        <p:spPr>
          <a:xfrm rot="10800000">
            <a:off x="3688081" y="61075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58" name="Rectangle 557">
            <a:extLst>
              <a:ext uri="{FF2B5EF4-FFF2-40B4-BE49-F238E27FC236}">
                <a16:creationId xmlns:a16="http://schemas.microsoft.com/office/drawing/2014/main" id="{99838021-64AA-4094-BD93-DC7626F2B9B6}"/>
              </a:ext>
            </a:extLst>
          </p:cNvPr>
          <p:cNvSpPr/>
          <p:nvPr/>
        </p:nvSpPr>
        <p:spPr>
          <a:xfrm rot="10800000">
            <a:off x="2682241" y="61075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59" name="Rectangle 558">
            <a:extLst>
              <a:ext uri="{FF2B5EF4-FFF2-40B4-BE49-F238E27FC236}">
                <a16:creationId xmlns:a16="http://schemas.microsoft.com/office/drawing/2014/main" id="{DBF62CE5-1F27-437D-964C-95019D0D49F7}"/>
              </a:ext>
            </a:extLst>
          </p:cNvPr>
          <p:cNvSpPr/>
          <p:nvPr/>
        </p:nvSpPr>
        <p:spPr>
          <a:xfrm rot="10800000">
            <a:off x="2011681" y="61075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60" name="Rectangle 559">
            <a:extLst>
              <a:ext uri="{FF2B5EF4-FFF2-40B4-BE49-F238E27FC236}">
                <a16:creationId xmlns:a16="http://schemas.microsoft.com/office/drawing/2014/main" id="{69B764EE-4B09-4AD6-B390-DF0DE3924314}"/>
              </a:ext>
            </a:extLst>
          </p:cNvPr>
          <p:cNvSpPr/>
          <p:nvPr/>
        </p:nvSpPr>
        <p:spPr>
          <a:xfrm rot="10800000">
            <a:off x="2346961" y="61075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61" name="Rectangle 560">
            <a:extLst>
              <a:ext uri="{FF2B5EF4-FFF2-40B4-BE49-F238E27FC236}">
                <a16:creationId xmlns:a16="http://schemas.microsoft.com/office/drawing/2014/main" id="{B3CA0C54-2C9C-44C1-B250-3F680C723CFC}"/>
              </a:ext>
            </a:extLst>
          </p:cNvPr>
          <p:cNvSpPr/>
          <p:nvPr/>
        </p:nvSpPr>
        <p:spPr>
          <a:xfrm rot="10800000">
            <a:off x="1676401" y="61075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62" name="Rectangle 561">
            <a:extLst>
              <a:ext uri="{FF2B5EF4-FFF2-40B4-BE49-F238E27FC236}">
                <a16:creationId xmlns:a16="http://schemas.microsoft.com/office/drawing/2014/main" id="{69237279-BF76-4F5A-AC65-8A00FF32322D}"/>
              </a:ext>
            </a:extLst>
          </p:cNvPr>
          <p:cNvSpPr/>
          <p:nvPr/>
        </p:nvSpPr>
        <p:spPr>
          <a:xfrm rot="10800000">
            <a:off x="1341121" y="61075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63" name="Rectangle 562">
            <a:extLst>
              <a:ext uri="{FF2B5EF4-FFF2-40B4-BE49-F238E27FC236}">
                <a16:creationId xmlns:a16="http://schemas.microsoft.com/office/drawing/2014/main" id="{5F9CB2AB-CCD1-4AC1-A384-92336359717E}"/>
              </a:ext>
            </a:extLst>
          </p:cNvPr>
          <p:cNvSpPr/>
          <p:nvPr/>
        </p:nvSpPr>
        <p:spPr>
          <a:xfrm rot="10800000">
            <a:off x="670561" y="61075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64" name="Rectangle 563">
            <a:extLst>
              <a:ext uri="{FF2B5EF4-FFF2-40B4-BE49-F238E27FC236}">
                <a16:creationId xmlns:a16="http://schemas.microsoft.com/office/drawing/2014/main" id="{E15A5AC2-7A8E-4DF2-92BA-90B3269FAA05}"/>
              </a:ext>
            </a:extLst>
          </p:cNvPr>
          <p:cNvSpPr/>
          <p:nvPr/>
        </p:nvSpPr>
        <p:spPr>
          <a:xfrm rot="10800000">
            <a:off x="6035040" y="610759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65" name="Rectangle 564">
            <a:extLst>
              <a:ext uri="{FF2B5EF4-FFF2-40B4-BE49-F238E27FC236}">
                <a16:creationId xmlns:a16="http://schemas.microsoft.com/office/drawing/2014/main" id="{2D6F8F0C-E7FB-4312-A7F4-E08F0CD0E062}"/>
              </a:ext>
            </a:extLst>
          </p:cNvPr>
          <p:cNvSpPr/>
          <p:nvPr/>
        </p:nvSpPr>
        <p:spPr>
          <a:xfrm rot="10800000">
            <a:off x="5699761" y="61075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66" name="Rectangle 565">
            <a:extLst>
              <a:ext uri="{FF2B5EF4-FFF2-40B4-BE49-F238E27FC236}">
                <a16:creationId xmlns:a16="http://schemas.microsoft.com/office/drawing/2014/main" id="{C2893204-D049-4F6E-9555-14DDB70A81CC}"/>
              </a:ext>
            </a:extLst>
          </p:cNvPr>
          <p:cNvSpPr/>
          <p:nvPr/>
        </p:nvSpPr>
        <p:spPr>
          <a:xfrm rot="10800000">
            <a:off x="4861560" y="57621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67" name="Rectangle 566">
            <a:extLst>
              <a:ext uri="{FF2B5EF4-FFF2-40B4-BE49-F238E27FC236}">
                <a16:creationId xmlns:a16="http://schemas.microsoft.com/office/drawing/2014/main" id="{1F4A4B40-E03D-41EE-BD4C-BF8D66CAAF66}"/>
              </a:ext>
            </a:extLst>
          </p:cNvPr>
          <p:cNvSpPr/>
          <p:nvPr/>
        </p:nvSpPr>
        <p:spPr>
          <a:xfrm rot="10800000">
            <a:off x="5196840" y="57621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68" name="Rectangle 567">
            <a:extLst>
              <a:ext uri="{FF2B5EF4-FFF2-40B4-BE49-F238E27FC236}">
                <a16:creationId xmlns:a16="http://schemas.microsoft.com/office/drawing/2014/main" id="{8EA58FF1-14F8-4AB1-81DE-061E4FCA562E}"/>
              </a:ext>
            </a:extLst>
          </p:cNvPr>
          <p:cNvSpPr/>
          <p:nvPr/>
        </p:nvSpPr>
        <p:spPr>
          <a:xfrm rot="10800000">
            <a:off x="4526280" y="57621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69" name="Rectangle 568">
            <a:extLst>
              <a:ext uri="{FF2B5EF4-FFF2-40B4-BE49-F238E27FC236}">
                <a16:creationId xmlns:a16="http://schemas.microsoft.com/office/drawing/2014/main" id="{300A8E3A-84C1-4797-9E80-74A6592047B7}"/>
              </a:ext>
            </a:extLst>
          </p:cNvPr>
          <p:cNvSpPr/>
          <p:nvPr/>
        </p:nvSpPr>
        <p:spPr>
          <a:xfrm rot="10800000">
            <a:off x="3855720" y="57621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70" name="Rectangle 569">
            <a:extLst>
              <a:ext uri="{FF2B5EF4-FFF2-40B4-BE49-F238E27FC236}">
                <a16:creationId xmlns:a16="http://schemas.microsoft.com/office/drawing/2014/main" id="{85143C48-DB61-493A-BE6E-E00A2C40F5E1}"/>
              </a:ext>
            </a:extLst>
          </p:cNvPr>
          <p:cNvSpPr/>
          <p:nvPr/>
        </p:nvSpPr>
        <p:spPr>
          <a:xfrm rot="10800000">
            <a:off x="3185160" y="57621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71" name="Rectangle 570">
            <a:extLst>
              <a:ext uri="{FF2B5EF4-FFF2-40B4-BE49-F238E27FC236}">
                <a16:creationId xmlns:a16="http://schemas.microsoft.com/office/drawing/2014/main" id="{E6952039-1241-480B-983A-A71089F793AD}"/>
              </a:ext>
            </a:extLst>
          </p:cNvPr>
          <p:cNvSpPr/>
          <p:nvPr/>
        </p:nvSpPr>
        <p:spPr>
          <a:xfrm rot="10800000">
            <a:off x="2849880" y="57621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72" name="Rectangle 571">
            <a:extLst>
              <a:ext uri="{FF2B5EF4-FFF2-40B4-BE49-F238E27FC236}">
                <a16:creationId xmlns:a16="http://schemas.microsoft.com/office/drawing/2014/main" id="{AF02DFAB-7D77-4318-9607-F04A91335072}"/>
              </a:ext>
            </a:extLst>
          </p:cNvPr>
          <p:cNvSpPr/>
          <p:nvPr/>
        </p:nvSpPr>
        <p:spPr>
          <a:xfrm rot="10800000">
            <a:off x="2514600" y="57621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73" name="Rectangle 572">
            <a:extLst>
              <a:ext uri="{FF2B5EF4-FFF2-40B4-BE49-F238E27FC236}">
                <a16:creationId xmlns:a16="http://schemas.microsoft.com/office/drawing/2014/main" id="{241C578D-838F-4211-9A36-944C5BF184DA}"/>
              </a:ext>
            </a:extLst>
          </p:cNvPr>
          <p:cNvSpPr/>
          <p:nvPr/>
        </p:nvSpPr>
        <p:spPr>
          <a:xfrm rot="10800000">
            <a:off x="1844040" y="57621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74" name="Rectangle 573">
            <a:extLst>
              <a:ext uri="{FF2B5EF4-FFF2-40B4-BE49-F238E27FC236}">
                <a16:creationId xmlns:a16="http://schemas.microsoft.com/office/drawing/2014/main" id="{ABE6B84E-251F-4058-A2B9-7DF31AACBB9C}"/>
              </a:ext>
            </a:extLst>
          </p:cNvPr>
          <p:cNvSpPr/>
          <p:nvPr/>
        </p:nvSpPr>
        <p:spPr>
          <a:xfrm rot="10800000">
            <a:off x="1508760" y="57621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75" name="Rectangle 574">
            <a:extLst>
              <a:ext uri="{FF2B5EF4-FFF2-40B4-BE49-F238E27FC236}">
                <a16:creationId xmlns:a16="http://schemas.microsoft.com/office/drawing/2014/main" id="{7633FF1C-CEB8-4282-8600-65641BECB55F}"/>
              </a:ext>
            </a:extLst>
          </p:cNvPr>
          <p:cNvSpPr/>
          <p:nvPr/>
        </p:nvSpPr>
        <p:spPr>
          <a:xfrm rot="10800000">
            <a:off x="838200" y="57621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76" name="Rectangle 575">
            <a:extLst>
              <a:ext uri="{FF2B5EF4-FFF2-40B4-BE49-F238E27FC236}">
                <a16:creationId xmlns:a16="http://schemas.microsoft.com/office/drawing/2014/main" id="{0C5B11AE-B900-40D5-83F7-E17D013BA1DD}"/>
              </a:ext>
            </a:extLst>
          </p:cNvPr>
          <p:cNvSpPr/>
          <p:nvPr/>
        </p:nvSpPr>
        <p:spPr>
          <a:xfrm rot="10800000">
            <a:off x="6202680" y="576215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77" name="Rectangle 576">
            <a:extLst>
              <a:ext uri="{FF2B5EF4-FFF2-40B4-BE49-F238E27FC236}">
                <a16:creationId xmlns:a16="http://schemas.microsoft.com/office/drawing/2014/main" id="{55008F42-AD6E-4391-86D4-E2CBB5A41945}"/>
              </a:ext>
            </a:extLst>
          </p:cNvPr>
          <p:cNvSpPr/>
          <p:nvPr/>
        </p:nvSpPr>
        <p:spPr>
          <a:xfrm rot="10800000">
            <a:off x="5029200" y="54167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78" name="Rectangle 577">
            <a:extLst>
              <a:ext uri="{FF2B5EF4-FFF2-40B4-BE49-F238E27FC236}">
                <a16:creationId xmlns:a16="http://schemas.microsoft.com/office/drawing/2014/main" id="{A40FE34B-A4A3-469C-9F25-66319079364D}"/>
              </a:ext>
            </a:extLst>
          </p:cNvPr>
          <p:cNvSpPr/>
          <p:nvPr/>
        </p:nvSpPr>
        <p:spPr>
          <a:xfrm rot="10800000">
            <a:off x="4358640" y="54167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79" name="Rectangle 578">
            <a:extLst>
              <a:ext uri="{FF2B5EF4-FFF2-40B4-BE49-F238E27FC236}">
                <a16:creationId xmlns:a16="http://schemas.microsoft.com/office/drawing/2014/main" id="{2CB42828-F12E-48A5-AFEA-0329A56C801F}"/>
              </a:ext>
            </a:extLst>
          </p:cNvPr>
          <p:cNvSpPr/>
          <p:nvPr/>
        </p:nvSpPr>
        <p:spPr>
          <a:xfrm rot="10800000">
            <a:off x="4023360" y="54167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80" name="Rectangle 579">
            <a:extLst>
              <a:ext uri="{FF2B5EF4-FFF2-40B4-BE49-F238E27FC236}">
                <a16:creationId xmlns:a16="http://schemas.microsoft.com/office/drawing/2014/main" id="{DD6B3C4E-4704-434C-9B33-EBC3A5B0933E}"/>
              </a:ext>
            </a:extLst>
          </p:cNvPr>
          <p:cNvSpPr/>
          <p:nvPr/>
        </p:nvSpPr>
        <p:spPr>
          <a:xfrm rot="10800000">
            <a:off x="3352800" y="54167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81" name="Rectangle 580">
            <a:extLst>
              <a:ext uri="{FF2B5EF4-FFF2-40B4-BE49-F238E27FC236}">
                <a16:creationId xmlns:a16="http://schemas.microsoft.com/office/drawing/2014/main" id="{DF751F56-E901-47D7-A4EE-49AC126AB71F}"/>
              </a:ext>
            </a:extLst>
          </p:cNvPr>
          <p:cNvSpPr/>
          <p:nvPr/>
        </p:nvSpPr>
        <p:spPr>
          <a:xfrm rot="10800000">
            <a:off x="3688080" y="54167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82" name="Rectangle 581">
            <a:extLst>
              <a:ext uri="{FF2B5EF4-FFF2-40B4-BE49-F238E27FC236}">
                <a16:creationId xmlns:a16="http://schemas.microsoft.com/office/drawing/2014/main" id="{B9DED9E4-5371-45B2-9A49-4F9430490E9A}"/>
              </a:ext>
            </a:extLst>
          </p:cNvPr>
          <p:cNvSpPr/>
          <p:nvPr/>
        </p:nvSpPr>
        <p:spPr>
          <a:xfrm rot="10800000">
            <a:off x="3017520" y="54167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83" name="Rectangle 582">
            <a:extLst>
              <a:ext uri="{FF2B5EF4-FFF2-40B4-BE49-F238E27FC236}">
                <a16:creationId xmlns:a16="http://schemas.microsoft.com/office/drawing/2014/main" id="{2369814F-CE57-494D-B050-8F1880BCDFE7}"/>
              </a:ext>
            </a:extLst>
          </p:cNvPr>
          <p:cNvSpPr/>
          <p:nvPr/>
        </p:nvSpPr>
        <p:spPr>
          <a:xfrm rot="10800000">
            <a:off x="2682240" y="54167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84" name="Rectangle 583">
            <a:extLst>
              <a:ext uri="{FF2B5EF4-FFF2-40B4-BE49-F238E27FC236}">
                <a16:creationId xmlns:a16="http://schemas.microsoft.com/office/drawing/2014/main" id="{7B2E07EA-EB83-401A-A4E1-07887A2CB937}"/>
              </a:ext>
            </a:extLst>
          </p:cNvPr>
          <p:cNvSpPr/>
          <p:nvPr/>
        </p:nvSpPr>
        <p:spPr>
          <a:xfrm rot="10800000">
            <a:off x="2346960" y="54167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85" name="Rectangle 584">
            <a:extLst>
              <a:ext uri="{FF2B5EF4-FFF2-40B4-BE49-F238E27FC236}">
                <a16:creationId xmlns:a16="http://schemas.microsoft.com/office/drawing/2014/main" id="{0FE1991A-403A-4BC4-9A6C-59CD71C22F38}"/>
              </a:ext>
            </a:extLst>
          </p:cNvPr>
          <p:cNvSpPr/>
          <p:nvPr/>
        </p:nvSpPr>
        <p:spPr>
          <a:xfrm rot="10800000">
            <a:off x="1676400" y="54167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86" name="Rectangle 585">
            <a:extLst>
              <a:ext uri="{FF2B5EF4-FFF2-40B4-BE49-F238E27FC236}">
                <a16:creationId xmlns:a16="http://schemas.microsoft.com/office/drawing/2014/main" id="{6ABC2242-B646-4A08-818C-5790ABB5352E}"/>
              </a:ext>
            </a:extLst>
          </p:cNvPr>
          <p:cNvSpPr/>
          <p:nvPr/>
        </p:nvSpPr>
        <p:spPr>
          <a:xfrm rot="10800000">
            <a:off x="670560" y="54167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87" name="Rectangle 586">
            <a:extLst>
              <a:ext uri="{FF2B5EF4-FFF2-40B4-BE49-F238E27FC236}">
                <a16:creationId xmlns:a16="http://schemas.microsoft.com/office/drawing/2014/main" id="{9697EFAE-A2FA-436A-8256-3663EFBE9901}"/>
              </a:ext>
            </a:extLst>
          </p:cNvPr>
          <p:cNvSpPr/>
          <p:nvPr/>
        </p:nvSpPr>
        <p:spPr>
          <a:xfrm rot="10800000">
            <a:off x="1005840" y="54167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88" name="Rectangle 587">
            <a:extLst>
              <a:ext uri="{FF2B5EF4-FFF2-40B4-BE49-F238E27FC236}">
                <a16:creationId xmlns:a16="http://schemas.microsoft.com/office/drawing/2014/main" id="{DBDEA05F-AE50-4632-9E3D-7EA8F32CB85F}"/>
              </a:ext>
            </a:extLst>
          </p:cNvPr>
          <p:cNvSpPr/>
          <p:nvPr/>
        </p:nvSpPr>
        <p:spPr>
          <a:xfrm rot="10800000">
            <a:off x="6035040" y="541671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89" name="Rectangle 588">
            <a:extLst>
              <a:ext uri="{FF2B5EF4-FFF2-40B4-BE49-F238E27FC236}">
                <a16:creationId xmlns:a16="http://schemas.microsoft.com/office/drawing/2014/main" id="{95219516-CC7F-4C4B-B6D7-C09B18F3D45F}"/>
              </a:ext>
            </a:extLst>
          </p:cNvPr>
          <p:cNvSpPr/>
          <p:nvPr/>
        </p:nvSpPr>
        <p:spPr>
          <a:xfrm rot="10800000">
            <a:off x="5699760" y="54167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90" name="Rectangle 589">
            <a:extLst>
              <a:ext uri="{FF2B5EF4-FFF2-40B4-BE49-F238E27FC236}">
                <a16:creationId xmlns:a16="http://schemas.microsoft.com/office/drawing/2014/main" id="{7076876B-FCAE-412D-9DCA-28BBD4E06BD4}"/>
              </a:ext>
            </a:extLst>
          </p:cNvPr>
          <p:cNvSpPr/>
          <p:nvPr/>
        </p:nvSpPr>
        <p:spPr>
          <a:xfrm>
            <a:off x="1173481" y="43803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91" name="Rectangle 590">
            <a:extLst>
              <a:ext uri="{FF2B5EF4-FFF2-40B4-BE49-F238E27FC236}">
                <a16:creationId xmlns:a16="http://schemas.microsoft.com/office/drawing/2014/main" id="{36A806CC-1BFE-4BBA-9F14-E3D1CFA3BF5A}"/>
              </a:ext>
            </a:extLst>
          </p:cNvPr>
          <p:cNvSpPr/>
          <p:nvPr/>
        </p:nvSpPr>
        <p:spPr>
          <a:xfrm>
            <a:off x="1341121" y="40349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92" name="Rectangle 591">
            <a:extLst>
              <a:ext uri="{FF2B5EF4-FFF2-40B4-BE49-F238E27FC236}">
                <a16:creationId xmlns:a16="http://schemas.microsoft.com/office/drawing/2014/main" id="{84076FAD-CA37-46E4-A13F-59AEFC45C538}"/>
              </a:ext>
            </a:extLst>
          </p:cNvPr>
          <p:cNvSpPr/>
          <p:nvPr/>
        </p:nvSpPr>
        <p:spPr>
          <a:xfrm>
            <a:off x="2179321" y="43803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93" name="Rectangle 592">
            <a:extLst>
              <a:ext uri="{FF2B5EF4-FFF2-40B4-BE49-F238E27FC236}">
                <a16:creationId xmlns:a16="http://schemas.microsoft.com/office/drawing/2014/main" id="{6967C38F-6F64-4705-9158-EC7D5614CB47}"/>
              </a:ext>
            </a:extLst>
          </p:cNvPr>
          <p:cNvSpPr/>
          <p:nvPr/>
        </p:nvSpPr>
        <p:spPr>
          <a:xfrm>
            <a:off x="3185161" y="43803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94" name="Rectangle 593">
            <a:extLst>
              <a:ext uri="{FF2B5EF4-FFF2-40B4-BE49-F238E27FC236}">
                <a16:creationId xmlns:a16="http://schemas.microsoft.com/office/drawing/2014/main" id="{E9E1BBC7-81EA-48DC-9626-742D60DFBB60}"/>
              </a:ext>
            </a:extLst>
          </p:cNvPr>
          <p:cNvSpPr/>
          <p:nvPr/>
        </p:nvSpPr>
        <p:spPr>
          <a:xfrm>
            <a:off x="2849881" y="43803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95" name="Rectangle 594">
            <a:extLst>
              <a:ext uri="{FF2B5EF4-FFF2-40B4-BE49-F238E27FC236}">
                <a16:creationId xmlns:a16="http://schemas.microsoft.com/office/drawing/2014/main" id="{F6594746-DE82-443D-B4F6-4145441DA169}"/>
              </a:ext>
            </a:extLst>
          </p:cNvPr>
          <p:cNvSpPr/>
          <p:nvPr/>
        </p:nvSpPr>
        <p:spPr>
          <a:xfrm>
            <a:off x="2011681" y="40349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96" name="Rectangle 595">
            <a:extLst>
              <a:ext uri="{FF2B5EF4-FFF2-40B4-BE49-F238E27FC236}">
                <a16:creationId xmlns:a16="http://schemas.microsoft.com/office/drawing/2014/main" id="{1FB482D7-BB7D-4D3F-BCE5-C6AD0D1E8DB0}"/>
              </a:ext>
            </a:extLst>
          </p:cNvPr>
          <p:cNvSpPr/>
          <p:nvPr/>
        </p:nvSpPr>
        <p:spPr>
          <a:xfrm>
            <a:off x="2346961" y="40349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97" name="Rectangle 596">
            <a:extLst>
              <a:ext uri="{FF2B5EF4-FFF2-40B4-BE49-F238E27FC236}">
                <a16:creationId xmlns:a16="http://schemas.microsoft.com/office/drawing/2014/main" id="{07022C3A-DD89-4D98-9884-99E7EDABF4F2}"/>
              </a:ext>
            </a:extLst>
          </p:cNvPr>
          <p:cNvSpPr/>
          <p:nvPr/>
        </p:nvSpPr>
        <p:spPr>
          <a:xfrm>
            <a:off x="2682241" y="40349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98" name="Rectangle 597">
            <a:extLst>
              <a:ext uri="{FF2B5EF4-FFF2-40B4-BE49-F238E27FC236}">
                <a16:creationId xmlns:a16="http://schemas.microsoft.com/office/drawing/2014/main" id="{BB35E67D-D2E1-4011-90BB-261148F70E33}"/>
              </a:ext>
            </a:extLst>
          </p:cNvPr>
          <p:cNvSpPr/>
          <p:nvPr/>
        </p:nvSpPr>
        <p:spPr>
          <a:xfrm>
            <a:off x="3520441" y="43803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99" name="Rectangle 598">
            <a:extLst>
              <a:ext uri="{FF2B5EF4-FFF2-40B4-BE49-F238E27FC236}">
                <a16:creationId xmlns:a16="http://schemas.microsoft.com/office/drawing/2014/main" id="{174ABD64-3633-4381-8E3D-A05434458CE6}"/>
              </a:ext>
            </a:extLst>
          </p:cNvPr>
          <p:cNvSpPr/>
          <p:nvPr/>
        </p:nvSpPr>
        <p:spPr>
          <a:xfrm>
            <a:off x="4526281" y="43803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00" name="Rectangle 599">
            <a:extLst>
              <a:ext uri="{FF2B5EF4-FFF2-40B4-BE49-F238E27FC236}">
                <a16:creationId xmlns:a16="http://schemas.microsoft.com/office/drawing/2014/main" id="{08ED9B20-223F-4804-86B2-9E46AFA46713}"/>
              </a:ext>
            </a:extLst>
          </p:cNvPr>
          <p:cNvSpPr/>
          <p:nvPr/>
        </p:nvSpPr>
        <p:spPr>
          <a:xfrm>
            <a:off x="3352801" y="40349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01" name="Rectangle 600">
            <a:extLst>
              <a:ext uri="{FF2B5EF4-FFF2-40B4-BE49-F238E27FC236}">
                <a16:creationId xmlns:a16="http://schemas.microsoft.com/office/drawing/2014/main" id="{846D8676-FA1F-457E-B8B3-5601FD23E9CE}"/>
              </a:ext>
            </a:extLst>
          </p:cNvPr>
          <p:cNvSpPr/>
          <p:nvPr/>
        </p:nvSpPr>
        <p:spPr>
          <a:xfrm>
            <a:off x="3688081" y="40349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02" name="Rectangle 601">
            <a:extLst>
              <a:ext uri="{FF2B5EF4-FFF2-40B4-BE49-F238E27FC236}">
                <a16:creationId xmlns:a16="http://schemas.microsoft.com/office/drawing/2014/main" id="{5B476D97-D0EE-49F0-87A4-8A062A73CF55}"/>
              </a:ext>
            </a:extLst>
          </p:cNvPr>
          <p:cNvSpPr/>
          <p:nvPr/>
        </p:nvSpPr>
        <p:spPr>
          <a:xfrm>
            <a:off x="4358641" y="40349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03" name="Rectangle 602">
            <a:extLst>
              <a:ext uri="{FF2B5EF4-FFF2-40B4-BE49-F238E27FC236}">
                <a16:creationId xmlns:a16="http://schemas.microsoft.com/office/drawing/2014/main" id="{B12A287E-DA8F-4377-BC77-147D83DDC2CD}"/>
              </a:ext>
            </a:extLst>
          </p:cNvPr>
          <p:cNvSpPr/>
          <p:nvPr/>
        </p:nvSpPr>
        <p:spPr>
          <a:xfrm>
            <a:off x="4023361" y="40349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04" name="Rectangle 603">
            <a:extLst>
              <a:ext uri="{FF2B5EF4-FFF2-40B4-BE49-F238E27FC236}">
                <a16:creationId xmlns:a16="http://schemas.microsoft.com/office/drawing/2014/main" id="{7336E483-FB9A-442E-A0D2-12A00854D96D}"/>
              </a:ext>
            </a:extLst>
          </p:cNvPr>
          <p:cNvSpPr/>
          <p:nvPr/>
        </p:nvSpPr>
        <p:spPr>
          <a:xfrm>
            <a:off x="4861561" y="43803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05" name="Rectangle 604">
            <a:extLst>
              <a:ext uri="{FF2B5EF4-FFF2-40B4-BE49-F238E27FC236}">
                <a16:creationId xmlns:a16="http://schemas.microsoft.com/office/drawing/2014/main" id="{160F5D3A-1288-45A1-A881-209BC68910C2}"/>
              </a:ext>
            </a:extLst>
          </p:cNvPr>
          <p:cNvSpPr/>
          <p:nvPr/>
        </p:nvSpPr>
        <p:spPr>
          <a:xfrm>
            <a:off x="5196841" y="43803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06" name="Rectangle 605">
            <a:extLst>
              <a:ext uri="{FF2B5EF4-FFF2-40B4-BE49-F238E27FC236}">
                <a16:creationId xmlns:a16="http://schemas.microsoft.com/office/drawing/2014/main" id="{3B0CA127-6B0F-4AED-BFA1-3D84FC7FCFAD}"/>
              </a:ext>
            </a:extLst>
          </p:cNvPr>
          <p:cNvSpPr/>
          <p:nvPr/>
        </p:nvSpPr>
        <p:spPr>
          <a:xfrm>
            <a:off x="5867401" y="43803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07" name="Rectangle 606">
            <a:extLst>
              <a:ext uri="{FF2B5EF4-FFF2-40B4-BE49-F238E27FC236}">
                <a16:creationId xmlns:a16="http://schemas.microsoft.com/office/drawing/2014/main" id="{22E65AEE-AED7-42C1-9AE7-4A3CDDB907A2}"/>
              </a:ext>
            </a:extLst>
          </p:cNvPr>
          <p:cNvSpPr/>
          <p:nvPr/>
        </p:nvSpPr>
        <p:spPr>
          <a:xfrm>
            <a:off x="5532121" y="43803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08" name="Rectangle 607">
            <a:extLst>
              <a:ext uri="{FF2B5EF4-FFF2-40B4-BE49-F238E27FC236}">
                <a16:creationId xmlns:a16="http://schemas.microsoft.com/office/drawing/2014/main" id="{6E4A09D3-7B87-4B83-A91C-DA6294CAC451}"/>
              </a:ext>
            </a:extLst>
          </p:cNvPr>
          <p:cNvSpPr/>
          <p:nvPr/>
        </p:nvSpPr>
        <p:spPr>
          <a:xfrm>
            <a:off x="4693921" y="40349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09" name="Rectangle 608">
            <a:extLst>
              <a:ext uri="{FF2B5EF4-FFF2-40B4-BE49-F238E27FC236}">
                <a16:creationId xmlns:a16="http://schemas.microsoft.com/office/drawing/2014/main" id="{11A3D5A6-6768-4B03-9FA1-77B324F4C88D}"/>
              </a:ext>
            </a:extLst>
          </p:cNvPr>
          <p:cNvSpPr/>
          <p:nvPr/>
        </p:nvSpPr>
        <p:spPr>
          <a:xfrm>
            <a:off x="5699761" y="40349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10" name="Rectangle 609">
            <a:extLst>
              <a:ext uri="{FF2B5EF4-FFF2-40B4-BE49-F238E27FC236}">
                <a16:creationId xmlns:a16="http://schemas.microsoft.com/office/drawing/2014/main" id="{D8D66176-7669-4A43-B903-6CCBA7F462E2}"/>
              </a:ext>
            </a:extLst>
          </p:cNvPr>
          <p:cNvSpPr/>
          <p:nvPr/>
        </p:nvSpPr>
        <p:spPr>
          <a:xfrm>
            <a:off x="5364481" y="40349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11" name="Rectangle 610">
            <a:extLst>
              <a:ext uri="{FF2B5EF4-FFF2-40B4-BE49-F238E27FC236}">
                <a16:creationId xmlns:a16="http://schemas.microsoft.com/office/drawing/2014/main" id="{45424DD8-2D62-4C9C-97D2-DF5225893E14}"/>
              </a:ext>
            </a:extLst>
          </p:cNvPr>
          <p:cNvSpPr/>
          <p:nvPr/>
        </p:nvSpPr>
        <p:spPr>
          <a:xfrm>
            <a:off x="670561" y="40349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12" name="Rectangle 611">
            <a:extLst>
              <a:ext uri="{FF2B5EF4-FFF2-40B4-BE49-F238E27FC236}">
                <a16:creationId xmlns:a16="http://schemas.microsoft.com/office/drawing/2014/main" id="{C8B270E9-9D50-481C-89DF-BD07B87B34B3}"/>
              </a:ext>
            </a:extLst>
          </p:cNvPr>
          <p:cNvSpPr/>
          <p:nvPr/>
        </p:nvSpPr>
        <p:spPr>
          <a:xfrm>
            <a:off x="6035041" y="403495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13" name="Rectangle 612">
            <a:extLst>
              <a:ext uri="{FF2B5EF4-FFF2-40B4-BE49-F238E27FC236}">
                <a16:creationId xmlns:a16="http://schemas.microsoft.com/office/drawing/2014/main" id="{2901BEA9-8106-4BC2-8AAE-32CA20F2AFD7}"/>
              </a:ext>
            </a:extLst>
          </p:cNvPr>
          <p:cNvSpPr/>
          <p:nvPr/>
        </p:nvSpPr>
        <p:spPr>
          <a:xfrm>
            <a:off x="6202681" y="4380392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14" name="Rectangle 613">
            <a:extLst>
              <a:ext uri="{FF2B5EF4-FFF2-40B4-BE49-F238E27FC236}">
                <a16:creationId xmlns:a16="http://schemas.microsoft.com/office/drawing/2014/main" id="{BF6EE50B-7FD4-4406-92A4-CA673199CB4B}"/>
              </a:ext>
            </a:extLst>
          </p:cNvPr>
          <p:cNvSpPr/>
          <p:nvPr/>
        </p:nvSpPr>
        <p:spPr>
          <a:xfrm rot="10800000">
            <a:off x="5196840" y="50712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15" name="Rectangle 614">
            <a:extLst>
              <a:ext uri="{FF2B5EF4-FFF2-40B4-BE49-F238E27FC236}">
                <a16:creationId xmlns:a16="http://schemas.microsoft.com/office/drawing/2014/main" id="{9CF36916-11C8-4788-882E-C1286426360A}"/>
              </a:ext>
            </a:extLst>
          </p:cNvPr>
          <p:cNvSpPr/>
          <p:nvPr/>
        </p:nvSpPr>
        <p:spPr>
          <a:xfrm rot="10800000">
            <a:off x="4526280" y="50712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16" name="Rectangle 615">
            <a:extLst>
              <a:ext uri="{FF2B5EF4-FFF2-40B4-BE49-F238E27FC236}">
                <a16:creationId xmlns:a16="http://schemas.microsoft.com/office/drawing/2014/main" id="{93EE392B-8560-4B3D-B9BC-3D1D78C4D790}"/>
              </a:ext>
            </a:extLst>
          </p:cNvPr>
          <p:cNvSpPr/>
          <p:nvPr/>
        </p:nvSpPr>
        <p:spPr>
          <a:xfrm rot="10800000">
            <a:off x="4191000" y="50712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17" name="Rectangle 616">
            <a:extLst>
              <a:ext uri="{FF2B5EF4-FFF2-40B4-BE49-F238E27FC236}">
                <a16:creationId xmlns:a16="http://schemas.microsoft.com/office/drawing/2014/main" id="{74AED12D-D127-4E02-81E2-69D5DF652D15}"/>
              </a:ext>
            </a:extLst>
          </p:cNvPr>
          <p:cNvSpPr/>
          <p:nvPr/>
        </p:nvSpPr>
        <p:spPr>
          <a:xfrm rot="10800000">
            <a:off x="3855720" y="50712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18" name="Rectangle 617">
            <a:extLst>
              <a:ext uri="{FF2B5EF4-FFF2-40B4-BE49-F238E27FC236}">
                <a16:creationId xmlns:a16="http://schemas.microsoft.com/office/drawing/2014/main" id="{2D6C117C-0F35-4BB9-B042-6AFC8B9BB7B7}"/>
              </a:ext>
            </a:extLst>
          </p:cNvPr>
          <p:cNvSpPr/>
          <p:nvPr/>
        </p:nvSpPr>
        <p:spPr>
          <a:xfrm rot="10800000">
            <a:off x="2849880" y="50712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19" name="Rectangle 618">
            <a:extLst>
              <a:ext uri="{FF2B5EF4-FFF2-40B4-BE49-F238E27FC236}">
                <a16:creationId xmlns:a16="http://schemas.microsoft.com/office/drawing/2014/main" id="{02B0E7B3-5720-46E6-AA38-30F7D8044F38}"/>
              </a:ext>
            </a:extLst>
          </p:cNvPr>
          <p:cNvSpPr/>
          <p:nvPr/>
        </p:nvSpPr>
        <p:spPr>
          <a:xfrm rot="10800000">
            <a:off x="2179320" y="50712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20" name="Rectangle 619">
            <a:extLst>
              <a:ext uri="{FF2B5EF4-FFF2-40B4-BE49-F238E27FC236}">
                <a16:creationId xmlns:a16="http://schemas.microsoft.com/office/drawing/2014/main" id="{E08F16B6-94A5-4D1E-9383-7CF0F02657AB}"/>
              </a:ext>
            </a:extLst>
          </p:cNvPr>
          <p:cNvSpPr/>
          <p:nvPr/>
        </p:nvSpPr>
        <p:spPr>
          <a:xfrm rot="10800000">
            <a:off x="2514600" y="50712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21" name="Rectangle 620">
            <a:extLst>
              <a:ext uri="{FF2B5EF4-FFF2-40B4-BE49-F238E27FC236}">
                <a16:creationId xmlns:a16="http://schemas.microsoft.com/office/drawing/2014/main" id="{FC8D47AE-650F-41BF-A702-A6CB921117D1}"/>
              </a:ext>
            </a:extLst>
          </p:cNvPr>
          <p:cNvSpPr/>
          <p:nvPr/>
        </p:nvSpPr>
        <p:spPr>
          <a:xfrm rot="10800000">
            <a:off x="838200" y="50712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22" name="Rectangle 621">
            <a:extLst>
              <a:ext uri="{FF2B5EF4-FFF2-40B4-BE49-F238E27FC236}">
                <a16:creationId xmlns:a16="http://schemas.microsoft.com/office/drawing/2014/main" id="{968FE0BF-0209-40B3-9742-551D741DFF32}"/>
              </a:ext>
            </a:extLst>
          </p:cNvPr>
          <p:cNvSpPr/>
          <p:nvPr/>
        </p:nvSpPr>
        <p:spPr>
          <a:xfrm rot="10800000">
            <a:off x="6202680" y="50712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23" name="Rectangle 622">
            <a:extLst>
              <a:ext uri="{FF2B5EF4-FFF2-40B4-BE49-F238E27FC236}">
                <a16:creationId xmlns:a16="http://schemas.microsoft.com/office/drawing/2014/main" id="{3EA42AE5-3963-4BD8-B94B-C59AA0BAF6F7}"/>
              </a:ext>
            </a:extLst>
          </p:cNvPr>
          <p:cNvSpPr/>
          <p:nvPr/>
        </p:nvSpPr>
        <p:spPr>
          <a:xfrm rot="10800000">
            <a:off x="5364481" y="47258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24" name="Rectangle 623">
            <a:extLst>
              <a:ext uri="{FF2B5EF4-FFF2-40B4-BE49-F238E27FC236}">
                <a16:creationId xmlns:a16="http://schemas.microsoft.com/office/drawing/2014/main" id="{EF9514A6-5DC7-4A89-B516-BA5E36E20D54}"/>
              </a:ext>
            </a:extLst>
          </p:cNvPr>
          <p:cNvSpPr/>
          <p:nvPr/>
        </p:nvSpPr>
        <p:spPr>
          <a:xfrm rot="10800000">
            <a:off x="5029201" y="47258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25" name="Rectangle 624">
            <a:extLst>
              <a:ext uri="{FF2B5EF4-FFF2-40B4-BE49-F238E27FC236}">
                <a16:creationId xmlns:a16="http://schemas.microsoft.com/office/drawing/2014/main" id="{7A8F48AA-A486-4C24-8C2F-8F10D81E7804}"/>
              </a:ext>
            </a:extLst>
          </p:cNvPr>
          <p:cNvSpPr/>
          <p:nvPr/>
        </p:nvSpPr>
        <p:spPr>
          <a:xfrm rot="10800000">
            <a:off x="4358641" y="47258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26" name="Rectangle 625">
            <a:extLst>
              <a:ext uri="{FF2B5EF4-FFF2-40B4-BE49-F238E27FC236}">
                <a16:creationId xmlns:a16="http://schemas.microsoft.com/office/drawing/2014/main" id="{FB71F9A8-9744-4D2D-AFA2-4EE65F72FB5A}"/>
              </a:ext>
            </a:extLst>
          </p:cNvPr>
          <p:cNvSpPr/>
          <p:nvPr/>
        </p:nvSpPr>
        <p:spPr>
          <a:xfrm rot="10800000">
            <a:off x="3352801" y="47258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27" name="Rectangle 626">
            <a:extLst>
              <a:ext uri="{FF2B5EF4-FFF2-40B4-BE49-F238E27FC236}">
                <a16:creationId xmlns:a16="http://schemas.microsoft.com/office/drawing/2014/main" id="{0B1E4842-7286-4F8D-989D-29F8292FAFAF}"/>
              </a:ext>
            </a:extLst>
          </p:cNvPr>
          <p:cNvSpPr/>
          <p:nvPr/>
        </p:nvSpPr>
        <p:spPr>
          <a:xfrm rot="10800000">
            <a:off x="3688081" y="47258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28" name="Rectangle 627">
            <a:extLst>
              <a:ext uri="{FF2B5EF4-FFF2-40B4-BE49-F238E27FC236}">
                <a16:creationId xmlns:a16="http://schemas.microsoft.com/office/drawing/2014/main" id="{6419270D-61CE-49A4-9D59-13C97DE54F5F}"/>
              </a:ext>
            </a:extLst>
          </p:cNvPr>
          <p:cNvSpPr/>
          <p:nvPr/>
        </p:nvSpPr>
        <p:spPr>
          <a:xfrm rot="10800000">
            <a:off x="3017521" y="47258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29" name="Rectangle 628">
            <a:extLst>
              <a:ext uri="{FF2B5EF4-FFF2-40B4-BE49-F238E27FC236}">
                <a16:creationId xmlns:a16="http://schemas.microsoft.com/office/drawing/2014/main" id="{D8B07DD5-826C-4A79-A0A6-7BF967CC1EAF}"/>
              </a:ext>
            </a:extLst>
          </p:cNvPr>
          <p:cNvSpPr/>
          <p:nvPr/>
        </p:nvSpPr>
        <p:spPr>
          <a:xfrm rot="10800000">
            <a:off x="2682241" y="47258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30" name="Rectangle 629">
            <a:extLst>
              <a:ext uri="{FF2B5EF4-FFF2-40B4-BE49-F238E27FC236}">
                <a16:creationId xmlns:a16="http://schemas.microsoft.com/office/drawing/2014/main" id="{197EC64E-5299-4689-9B07-25F1C7E66390}"/>
              </a:ext>
            </a:extLst>
          </p:cNvPr>
          <p:cNvSpPr/>
          <p:nvPr/>
        </p:nvSpPr>
        <p:spPr>
          <a:xfrm rot="10800000">
            <a:off x="2011681" y="47258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31" name="Rectangle 630">
            <a:extLst>
              <a:ext uri="{FF2B5EF4-FFF2-40B4-BE49-F238E27FC236}">
                <a16:creationId xmlns:a16="http://schemas.microsoft.com/office/drawing/2014/main" id="{1747CA9B-0187-4669-B134-D74F458ED510}"/>
              </a:ext>
            </a:extLst>
          </p:cNvPr>
          <p:cNvSpPr/>
          <p:nvPr/>
        </p:nvSpPr>
        <p:spPr>
          <a:xfrm rot="10800000">
            <a:off x="2346961" y="47258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32" name="Rectangle 631">
            <a:extLst>
              <a:ext uri="{FF2B5EF4-FFF2-40B4-BE49-F238E27FC236}">
                <a16:creationId xmlns:a16="http://schemas.microsoft.com/office/drawing/2014/main" id="{FEC2C6A4-39BE-40EC-A5F3-36AC62AF0DC0}"/>
              </a:ext>
            </a:extLst>
          </p:cNvPr>
          <p:cNvSpPr/>
          <p:nvPr/>
        </p:nvSpPr>
        <p:spPr>
          <a:xfrm rot="10800000">
            <a:off x="1676401" y="47258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33" name="Rectangle 632">
            <a:extLst>
              <a:ext uri="{FF2B5EF4-FFF2-40B4-BE49-F238E27FC236}">
                <a16:creationId xmlns:a16="http://schemas.microsoft.com/office/drawing/2014/main" id="{870B79CB-FA0B-49E3-8123-0C1B488196FD}"/>
              </a:ext>
            </a:extLst>
          </p:cNvPr>
          <p:cNvSpPr/>
          <p:nvPr/>
        </p:nvSpPr>
        <p:spPr>
          <a:xfrm rot="10800000">
            <a:off x="1341121" y="47258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34" name="Rectangle 633">
            <a:extLst>
              <a:ext uri="{FF2B5EF4-FFF2-40B4-BE49-F238E27FC236}">
                <a16:creationId xmlns:a16="http://schemas.microsoft.com/office/drawing/2014/main" id="{809C1186-7169-4E0C-BEBB-F495E343E757}"/>
              </a:ext>
            </a:extLst>
          </p:cNvPr>
          <p:cNvSpPr/>
          <p:nvPr/>
        </p:nvSpPr>
        <p:spPr>
          <a:xfrm rot="10800000">
            <a:off x="670561" y="47258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35" name="Rectangle 634">
            <a:extLst>
              <a:ext uri="{FF2B5EF4-FFF2-40B4-BE49-F238E27FC236}">
                <a16:creationId xmlns:a16="http://schemas.microsoft.com/office/drawing/2014/main" id="{A1E7A1F5-6815-4566-8062-5C48B721DC02}"/>
              </a:ext>
            </a:extLst>
          </p:cNvPr>
          <p:cNvSpPr/>
          <p:nvPr/>
        </p:nvSpPr>
        <p:spPr>
          <a:xfrm rot="10800000">
            <a:off x="1005841" y="47258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36" name="Rectangle 635">
            <a:extLst>
              <a:ext uri="{FF2B5EF4-FFF2-40B4-BE49-F238E27FC236}">
                <a16:creationId xmlns:a16="http://schemas.microsoft.com/office/drawing/2014/main" id="{9237C01D-D737-4EA5-A115-515EA9FB3BE5}"/>
              </a:ext>
            </a:extLst>
          </p:cNvPr>
          <p:cNvSpPr/>
          <p:nvPr/>
        </p:nvSpPr>
        <p:spPr>
          <a:xfrm rot="10800000">
            <a:off x="6035040" y="472583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37" name="Rectangle 636">
            <a:extLst>
              <a:ext uri="{FF2B5EF4-FFF2-40B4-BE49-F238E27FC236}">
                <a16:creationId xmlns:a16="http://schemas.microsoft.com/office/drawing/2014/main" id="{6DDD102B-630D-4AC9-A115-E6CD8263801C}"/>
              </a:ext>
            </a:extLst>
          </p:cNvPr>
          <p:cNvSpPr/>
          <p:nvPr/>
        </p:nvSpPr>
        <p:spPr>
          <a:xfrm rot="10800000">
            <a:off x="1508760" y="50712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38" name="Rectangle 637">
            <a:extLst>
              <a:ext uri="{FF2B5EF4-FFF2-40B4-BE49-F238E27FC236}">
                <a16:creationId xmlns:a16="http://schemas.microsoft.com/office/drawing/2014/main" id="{4B69E4FD-6D25-403F-926D-3C8C8961A069}"/>
              </a:ext>
            </a:extLst>
          </p:cNvPr>
          <p:cNvSpPr/>
          <p:nvPr/>
        </p:nvSpPr>
        <p:spPr>
          <a:xfrm rot="10800000">
            <a:off x="1844040" y="50712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39" name="Rectangle 638">
            <a:extLst>
              <a:ext uri="{FF2B5EF4-FFF2-40B4-BE49-F238E27FC236}">
                <a16:creationId xmlns:a16="http://schemas.microsoft.com/office/drawing/2014/main" id="{812EDC6D-D8D6-4AD7-AE09-F777904DB4A3}"/>
              </a:ext>
            </a:extLst>
          </p:cNvPr>
          <p:cNvSpPr/>
          <p:nvPr/>
        </p:nvSpPr>
        <p:spPr>
          <a:xfrm rot="10800000">
            <a:off x="1341120" y="54167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40" name="Rectangle 639">
            <a:extLst>
              <a:ext uri="{FF2B5EF4-FFF2-40B4-BE49-F238E27FC236}">
                <a16:creationId xmlns:a16="http://schemas.microsoft.com/office/drawing/2014/main" id="{2A8C33CD-5378-4A23-8DE1-AD1A8B2604CB}"/>
              </a:ext>
            </a:extLst>
          </p:cNvPr>
          <p:cNvSpPr/>
          <p:nvPr/>
        </p:nvSpPr>
        <p:spPr>
          <a:xfrm rot="10800000">
            <a:off x="1173480" y="57621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41" name="Rectangle 640">
            <a:extLst>
              <a:ext uri="{FF2B5EF4-FFF2-40B4-BE49-F238E27FC236}">
                <a16:creationId xmlns:a16="http://schemas.microsoft.com/office/drawing/2014/main" id="{343B4C26-CF02-4D18-8248-2276A7A23BC3}"/>
              </a:ext>
            </a:extLst>
          </p:cNvPr>
          <p:cNvSpPr/>
          <p:nvPr/>
        </p:nvSpPr>
        <p:spPr>
          <a:xfrm rot="10800000">
            <a:off x="2011680" y="54167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42" name="Rectangle 641">
            <a:extLst>
              <a:ext uri="{FF2B5EF4-FFF2-40B4-BE49-F238E27FC236}">
                <a16:creationId xmlns:a16="http://schemas.microsoft.com/office/drawing/2014/main" id="{5AA301DB-D039-4B75-A5F2-6B234B80DAAA}"/>
              </a:ext>
            </a:extLst>
          </p:cNvPr>
          <p:cNvSpPr/>
          <p:nvPr/>
        </p:nvSpPr>
        <p:spPr>
          <a:xfrm rot="10800000">
            <a:off x="2179320" y="57621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43" name="Rectangle 642">
            <a:extLst>
              <a:ext uri="{FF2B5EF4-FFF2-40B4-BE49-F238E27FC236}">
                <a16:creationId xmlns:a16="http://schemas.microsoft.com/office/drawing/2014/main" id="{6C0D4099-9F66-4031-AECD-1132D28722F9}"/>
              </a:ext>
            </a:extLst>
          </p:cNvPr>
          <p:cNvSpPr/>
          <p:nvPr/>
        </p:nvSpPr>
        <p:spPr>
          <a:xfrm rot="10800000">
            <a:off x="1005841" y="61075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44" name="Rectangle 643">
            <a:extLst>
              <a:ext uri="{FF2B5EF4-FFF2-40B4-BE49-F238E27FC236}">
                <a16:creationId xmlns:a16="http://schemas.microsoft.com/office/drawing/2014/main" id="{8B536FF1-0880-4F8F-9513-80E3C7EE20D2}"/>
              </a:ext>
            </a:extLst>
          </p:cNvPr>
          <p:cNvSpPr/>
          <p:nvPr/>
        </p:nvSpPr>
        <p:spPr>
          <a:xfrm rot="10800000">
            <a:off x="838200" y="64530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45" name="Rectangle 644">
            <a:extLst>
              <a:ext uri="{FF2B5EF4-FFF2-40B4-BE49-F238E27FC236}">
                <a16:creationId xmlns:a16="http://schemas.microsoft.com/office/drawing/2014/main" id="{17CDC0BA-543C-4CA8-AEA4-0711EB039D53}"/>
              </a:ext>
            </a:extLst>
          </p:cNvPr>
          <p:cNvSpPr/>
          <p:nvPr/>
        </p:nvSpPr>
        <p:spPr>
          <a:xfrm rot="10800000">
            <a:off x="1005840" y="67984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46" name="Rectangle 645">
            <a:extLst>
              <a:ext uri="{FF2B5EF4-FFF2-40B4-BE49-F238E27FC236}">
                <a16:creationId xmlns:a16="http://schemas.microsoft.com/office/drawing/2014/main" id="{9496F415-34E3-4422-B079-1C90F7918760}"/>
              </a:ext>
            </a:extLst>
          </p:cNvPr>
          <p:cNvSpPr/>
          <p:nvPr/>
        </p:nvSpPr>
        <p:spPr>
          <a:xfrm>
            <a:off x="5029201" y="26531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47" name="Rectangle 646">
            <a:extLst>
              <a:ext uri="{FF2B5EF4-FFF2-40B4-BE49-F238E27FC236}">
                <a16:creationId xmlns:a16="http://schemas.microsoft.com/office/drawing/2014/main" id="{E7E19551-8552-40E3-88CD-9CB93A8CF974}"/>
              </a:ext>
            </a:extLst>
          </p:cNvPr>
          <p:cNvSpPr/>
          <p:nvPr/>
        </p:nvSpPr>
        <p:spPr>
          <a:xfrm>
            <a:off x="5699761" y="26531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48" name="Rectangle 647">
            <a:extLst>
              <a:ext uri="{FF2B5EF4-FFF2-40B4-BE49-F238E27FC236}">
                <a16:creationId xmlns:a16="http://schemas.microsoft.com/office/drawing/2014/main" id="{14196109-A798-48BB-8AF3-C83BBD4B01F2}"/>
              </a:ext>
            </a:extLst>
          </p:cNvPr>
          <p:cNvSpPr/>
          <p:nvPr/>
        </p:nvSpPr>
        <p:spPr>
          <a:xfrm>
            <a:off x="5364481" y="26531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49" name="Rectangle 648">
            <a:extLst>
              <a:ext uri="{FF2B5EF4-FFF2-40B4-BE49-F238E27FC236}">
                <a16:creationId xmlns:a16="http://schemas.microsoft.com/office/drawing/2014/main" id="{6E26DD50-2C3A-4C26-B819-BFBF002435E8}"/>
              </a:ext>
            </a:extLst>
          </p:cNvPr>
          <p:cNvSpPr/>
          <p:nvPr/>
        </p:nvSpPr>
        <p:spPr>
          <a:xfrm>
            <a:off x="4861561" y="29986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50" name="Rectangle 649">
            <a:extLst>
              <a:ext uri="{FF2B5EF4-FFF2-40B4-BE49-F238E27FC236}">
                <a16:creationId xmlns:a16="http://schemas.microsoft.com/office/drawing/2014/main" id="{BA38E63C-50BA-4682-A326-016EDA375C06}"/>
              </a:ext>
            </a:extLst>
          </p:cNvPr>
          <p:cNvSpPr/>
          <p:nvPr/>
        </p:nvSpPr>
        <p:spPr>
          <a:xfrm>
            <a:off x="5532121" y="29986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51" name="Rectangle 650">
            <a:extLst>
              <a:ext uri="{FF2B5EF4-FFF2-40B4-BE49-F238E27FC236}">
                <a16:creationId xmlns:a16="http://schemas.microsoft.com/office/drawing/2014/main" id="{58A1ECAD-7559-46E4-84DB-B023607720B7}"/>
              </a:ext>
            </a:extLst>
          </p:cNvPr>
          <p:cNvSpPr/>
          <p:nvPr/>
        </p:nvSpPr>
        <p:spPr>
          <a:xfrm>
            <a:off x="4358641" y="33440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52" name="Rectangle 651">
            <a:extLst>
              <a:ext uri="{FF2B5EF4-FFF2-40B4-BE49-F238E27FC236}">
                <a16:creationId xmlns:a16="http://schemas.microsoft.com/office/drawing/2014/main" id="{CC9EF10B-9793-4F9F-8869-69AB27CB63F3}"/>
              </a:ext>
            </a:extLst>
          </p:cNvPr>
          <p:cNvSpPr/>
          <p:nvPr/>
        </p:nvSpPr>
        <p:spPr>
          <a:xfrm>
            <a:off x="4526281" y="36895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53" name="Rectangle 652">
            <a:extLst>
              <a:ext uri="{FF2B5EF4-FFF2-40B4-BE49-F238E27FC236}">
                <a16:creationId xmlns:a16="http://schemas.microsoft.com/office/drawing/2014/main" id="{DB71361A-781F-4097-9FCC-D42DE6A4CF97}"/>
              </a:ext>
            </a:extLst>
          </p:cNvPr>
          <p:cNvSpPr/>
          <p:nvPr/>
        </p:nvSpPr>
        <p:spPr>
          <a:xfrm>
            <a:off x="2346961" y="19623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54" name="Rectangle 653">
            <a:extLst>
              <a:ext uri="{FF2B5EF4-FFF2-40B4-BE49-F238E27FC236}">
                <a16:creationId xmlns:a16="http://schemas.microsoft.com/office/drawing/2014/main" id="{4BFA0E0F-7E7E-4CCC-AAF9-6E6B6A52F647}"/>
              </a:ext>
            </a:extLst>
          </p:cNvPr>
          <p:cNvSpPr/>
          <p:nvPr/>
        </p:nvSpPr>
        <p:spPr>
          <a:xfrm>
            <a:off x="2011681" y="19623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F744E600-43C1-4ABA-B066-1F2A0C61E831}"/>
              </a:ext>
            </a:extLst>
          </p:cNvPr>
          <p:cNvSpPr/>
          <p:nvPr/>
        </p:nvSpPr>
        <p:spPr>
          <a:xfrm rot="10800000">
            <a:off x="2011680" y="67984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56" name="Rectangle 655">
            <a:extLst>
              <a:ext uri="{FF2B5EF4-FFF2-40B4-BE49-F238E27FC236}">
                <a16:creationId xmlns:a16="http://schemas.microsoft.com/office/drawing/2014/main" id="{34404ED1-C7D0-4E97-842E-607ADCCCD175}"/>
              </a:ext>
            </a:extLst>
          </p:cNvPr>
          <p:cNvSpPr/>
          <p:nvPr/>
        </p:nvSpPr>
        <p:spPr>
          <a:xfrm rot="10800000">
            <a:off x="2514600" y="64530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57" name="Rectangle 656">
            <a:extLst>
              <a:ext uri="{FF2B5EF4-FFF2-40B4-BE49-F238E27FC236}">
                <a16:creationId xmlns:a16="http://schemas.microsoft.com/office/drawing/2014/main" id="{AEC283FF-6711-4B91-BBC4-EFBAFBC2AFD7}"/>
              </a:ext>
            </a:extLst>
          </p:cNvPr>
          <p:cNvSpPr/>
          <p:nvPr/>
        </p:nvSpPr>
        <p:spPr>
          <a:xfrm rot="10800000">
            <a:off x="1844040" y="71439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58" name="Rectangle 657">
            <a:extLst>
              <a:ext uri="{FF2B5EF4-FFF2-40B4-BE49-F238E27FC236}">
                <a16:creationId xmlns:a16="http://schemas.microsoft.com/office/drawing/2014/main" id="{CC51A09D-C56B-4C14-B976-8452E462F86A}"/>
              </a:ext>
            </a:extLst>
          </p:cNvPr>
          <p:cNvSpPr/>
          <p:nvPr/>
        </p:nvSpPr>
        <p:spPr>
          <a:xfrm rot="10800000">
            <a:off x="2346960" y="67984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59" name="Rectangle 658">
            <a:extLst>
              <a:ext uri="{FF2B5EF4-FFF2-40B4-BE49-F238E27FC236}">
                <a16:creationId xmlns:a16="http://schemas.microsoft.com/office/drawing/2014/main" id="{91515DBB-4AC6-45EE-97BD-52764890A931}"/>
              </a:ext>
            </a:extLst>
          </p:cNvPr>
          <p:cNvSpPr/>
          <p:nvPr/>
        </p:nvSpPr>
        <p:spPr>
          <a:xfrm rot="10800000">
            <a:off x="2682240" y="67984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60" name="Rectangle 659">
            <a:extLst>
              <a:ext uri="{FF2B5EF4-FFF2-40B4-BE49-F238E27FC236}">
                <a16:creationId xmlns:a16="http://schemas.microsoft.com/office/drawing/2014/main" id="{2CC12C0F-E5FC-4F7A-87B1-9742427A17DD}"/>
              </a:ext>
            </a:extLst>
          </p:cNvPr>
          <p:cNvSpPr/>
          <p:nvPr/>
        </p:nvSpPr>
        <p:spPr>
          <a:xfrm rot="10800000">
            <a:off x="2179320" y="71439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61" name="Rectangle 660">
            <a:extLst>
              <a:ext uri="{FF2B5EF4-FFF2-40B4-BE49-F238E27FC236}">
                <a16:creationId xmlns:a16="http://schemas.microsoft.com/office/drawing/2014/main" id="{5C369A70-F915-40D9-B9AE-9D5ACD4396B1}"/>
              </a:ext>
            </a:extLst>
          </p:cNvPr>
          <p:cNvSpPr/>
          <p:nvPr/>
        </p:nvSpPr>
        <p:spPr>
          <a:xfrm>
            <a:off x="4693921" y="19623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62" name="Rectangle 661">
            <a:extLst>
              <a:ext uri="{FF2B5EF4-FFF2-40B4-BE49-F238E27FC236}">
                <a16:creationId xmlns:a16="http://schemas.microsoft.com/office/drawing/2014/main" id="{70F46A3D-2AB8-4916-A93C-18AC7C370FB3}"/>
              </a:ext>
            </a:extLst>
          </p:cNvPr>
          <p:cNvSpPr/>
          <p:nvPr/>
        </p:nvSpPr>
        <p:spPr>
          <a:xfrm>
            <a:off x="4526281" y="23077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63" name="Rectangle 662">
            <a:extLst>
              <a:ext uri="{FF2B5EF4-FFF2-40B4-BE49-F238E27FC236}">
                <a16:creationId xmlns:a16="http://schemas.microsoft.com/office/drawing/2014/main" id="{797DE038-98EC-48D1-B8B6-61AEFCD7ACA5}"/>
              </a:ext>
            </a:extLst>
          </p:cNvPr>
          <p:cNvSpPr/>
          <p:nvPr/>
        </p:nvSpPr>
        <p:spPr>
          <a:xfrm>
            <a:off x="5196841" y="36895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64" name="Rectangle 663">
            <a:extLst>
              <a:ext uri="{FF2B5EF4-FFF2-40B4-BE49-F238E27FC236}">
                <a16:creationId xmlns:a16="http://schemas.microsoft.com/office/drawing/2014/main" id="{2725BD9E-CC49-49B6-834B-068DA2CE3790}"/>
              </a:ext>
            </a:extLst>
          </p:cNvPr>
          <p:cNvSpPr/>
          <p:nvPr/>
        </p:nvSpPr>
        <p:spPr>
          <a:xfrm>
            <a:off x="5029201" y="40349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65" name="Rectangle 664">
            <a:extLst>
              <a:ext uri="{FF2B5EF4-FFF2-40B4-BE49-F238E27FC236}">
                <a16:creationId xmlns:a16="http://schemas.microsoft.com/office/drawing/2014/main" id="{D9693A09-E9B7-41FD-8BF5-F462007835B2}"/>
              </a:ext>
            </a:extLst>
          </p:cNvPr>
          <p:cNvSpPr/>
          <p:nvPr/>
        </p:nvSpPr>
        <p:spPr>
          <a:xfrm rot="10800000">
            <a:off x="4526280" y="71439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66" name="Rectangle 665">
            <a:extLst>
              <a:ext uri="{FF2B5EF4-FFF2-40B4-BE49-F238E27FC236}">
                <a16:creationId xmlns:a16="http://schemas.microsoft.com/office/drawing/2014/main" id="{607A20C1-8694-4A48-B85D-E5C416FE0988}"/>
              </a:ext>
            </a:extLst>
          </p:cNvPr>
          <p:cNvSpPr/>
          <p:nvPr/>
        </p:nvSpPr>
        <p:spPr>
          <a:xfrm rot="10800000">
            <a:off x="5532120" y="50712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67" name="Rectangle 666">
            <a:extLst>
              <a:ext uri="{FF2B5EF4-FFF2-40B4-BE49-F238E27FC236}">
                <a16:creationId xmlns:a16="http://schemas.microsoft.com/office/drawing/2014/main" id="{8CCB6728-8EF6-4086-A6E2-56920ADE6DE6}"/>
              </a:ext>
            </a:extLst>
          </p:cNvPr>
          <p:cNvSpPr/>
          <p:nvPr/>
        </p:nvSpPr>
        <p:spPr>
          <a:xfrm rot="10800000">
            <a:off x="5364480" y="54167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68" name="Rectangle 667">
            <a:extLst>
              <a:ext uri="{FF2B5EF4-FFF2-40B4-BE49-F238E27FC236}">
                <a16:creationId xmlns:a16="http://schemas.microsoft.com/office/drawing/2014/main" id="{F5388BDE-7872-4EA7-AFF9-83328AED25B6}"/>
              </a:ext>
            </a:extLst>
          </p:cNvPr>
          <p:cNvSpPr/>
          <p:nvPr/>
        </p:nvSpPr>
        <p:spPr>
          <a:xfrm>
            <a:off x="1005841" y="33440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69" name="Rectangle 668">
            <a:extLst>
              <a:ext uri="{FF2B5EF4-FFF2-40B4-BE49-F238E27FC236}">
                <a16:creationId xmlns:a16="http://schemas.microsoft.com/office/drawing/2014/main" id="{57FCF2DE-731F-4442-9CA4-F20EAE3129CE}"/>
              </a:ext>
            </a:extLst>
          </p:cNvPr>
          <p:cNvSpPr/>
          <p:nvPr/>
        </p:nvSpPr>
        <p:spPr>
          <a:xfrm>
            <a:off x="1173481" y="36895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70" name="Rectangle 669">
            <a:extLst>
              <a:ext uri="{FF2B5EF4-FFF2-40B4-BE49-F238E27FC236}">
                <a16:creationId xmlns:a16="http://schemas.microsoft.com/office/drawing/2014/main" id="{DC34D558-D345-4B57-AB30-285C37E11345}"/>
              </a:ext>
            </a:extLst>
          </p:cNvPr>
          <p:cNvSpPr/>
          <p:nvPr/>
        </p:nvSpPr>
        <p:spPr>
          <a:xfrm>
            <a:off x="1005841" y="40349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71" name="Rectangle 670">
            <a:extLst>
              <a:ext uri="{FF2B5EF4-FFF2-40B4-BE49-F238E27FC236}">
                <a16:creationId xmlns:a16="http://schemas.microsoft.com/office/drawing/2014/main" id="{49DDD6E9-87C1-41CB-88FE-222039B5D692}"/>
              </a:ext>
            </a:extLst>
          </p:cNvPr>
          <p:cNvSpPr/>
          <p:nvPr/>
        </p:nvSpPr>
        <p:spPr>
          <a:xfrm>
            <a:off x="838201" y="43803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72" name="Rectangle 671">
            <a:extLst>
              <a:ext uri="{FF2B5EF4-FFF2-40B4-BE49-F238E27FC236}">
                <a16:creationId xmlns:a16="http://schemas.microsoft.com/office/drawing/2014/main" id="{C9C3AD2E-6403-4752-8769-7A5073F63116}"/>
              </a:ext>
            </a:extLst>
          </p:cNvPr>
          <p:cNvSpPr/>
          <p:nvPr/>
        </p:nvSpPr>
        <p:spPr>
          <a:xfrm rot="10800000">
            <a:off x="5699761" y="47258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73" name="Rectangle 672">
            <a:extLst>
              <a:ext uri="{FF2B5EF4-FFF2-40B4-BE49-F238E27FC236}">
                <a16:creationId xmlns:a16="http://schemas.microsoft.com/office/drawing/2014/main" id="{FF8F60B8-2DF7-4BC2-ACAC-D3E1AC8600F8}"/>
              </a:ext>
            </a:extLst>
          </p:cNvPr>
          <p:cNvSpPr/>
          <p:nvPr/>
        </p:nvSpPr>
        <p:spPr>
          <a:xfrm rot="10800000">
            <a:off x="5867400" y="50712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74" name="Rectangle 673">
            <a:extLst>
              <a:ext uri="{FF2B5EF4-FFF2-40B4-BE49-F238E27FC236}">
                <a16:creationId xmlns:a16="http://schemas.microsoft.com/office/drawing/2014/main" id="{A4AD43B8-40B0-4D5E-9ACE-11D9DB5199B3}"/>
              </a:ext>
            </a:extLst>
          </p:cNvPr>
          <p:cNvSpPr/>
          <p:nvPr/>
        </p:nvSpPr>
        <p:spPr>
          <a:xfrm rot="10800000">
            <a:off x="5532120" y="57621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75" name="Rectangle 674">
            <a:extLst>
              <a:ext uri="{FF2B5EF4-FFF2-40B4-BE49-F238E27FC236}">
                <a16:creationId xmlns:a16="http://schemas.microsoft.com/office/drawing/2014/main" id="{F29E5297-94E1-4DD0-B637-79C2ED338F03}"/>
              </a:ext>
            </a:extLst>
          </p:cNvPr>
          <p:cNvSpPr/>
          <p:nvPr/>
        </p:nvSpPr>
        <p:spPr>
          <a:xfrm rot="10800000">
            <a:off x="5867402" y="57621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76" name="Rectangle 675">
            <a:extLst>
              <a:ext uri="{FF2B5EF4-FFF2-40B4-BE49-F238E27FC236}">
                <a16:creationId xmlns:a16="http://schemas.microsoft.com/office/drawing/2014/main" id="{3C16A11D-7B6A-4100-84CD-9B04E2485473}"/>
              </a:ext>
            </a:extLst>
          </p:cNvPr>
          <p:cNvSpPr/>
          <p:nvPr/>
        </p:nvSpPr>
        <p:spPr>
          <a:xfrm rot="10800000">
            <a:off x="5699760" y="67984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77" name="Rectangle 676">
            <a:extLst>
              <a:ext uri="{FF2B5EF4-FFF2-40B4-BE49-F238E27FC236}">
                <a16:creationId xmlns:a16="http://schemas.microsoft.com/office/drawing/2014/main" id="{448FAD3E-56D8-42A2-AA79-D4952D7B2112}"/>
              </a:ext>
            </a:extLst>
          </p:cNvPr>
          <p:cNvSpPr/>
          <p:nvPr/>
        </p:nvSpPr>
        <p:spPr>
          <a:xfrm rot="10800000">
            <a:off x="5867399" y="7112406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78" name="Rectangle 677">
            <a:extLst>
              <a:ext uri="{FF2B5EF4-FFF2-40B4-BE49-F238E27FC236}">
                <a16:creationId xmlns:a16="http://schemas.microsoft.com/office/drawing/2014/main" id="{7C0AB41B-5D66-48FB-8A18-4ACBA6502E7F}"/>
              </a:ext>
            </a:extLst>
          </p:cNvPr>
          <p:cNvSpPr/>
          <p:nvPr/>
        </p:nvSpPr>
        <p:spPr>
          <a:xfrm rot="10800000">
            <a:off x="5029201" y="61075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79" name="Rectangle 678">
            <a:extLst>
              <a:ext uri="{FF2B5EF4-FFF2-40B4-BE49-F238E27FC236}">
                <a16:creationId xmlns:a16="http://schemas.microsoft.com/office/drawing/2014/main" id="{762FAFB0-DD60-4374-A698-2FEFFF60A67B}"/>
              </a:ext>
            </a:extLst>
          </p:cNvPr>
          <p:cNvSpPr/>
          <p:nvPr/>
        </p:nvSpPr>
        <p:spPr>
          <a:xfrm rot="10800000">
            <a:off x="4861560" y="64530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80" name="Rectangle 679">
            <a:extLst>
              <a:ext uri="{FF2B5EF4-FFF2-40B4-BE49-F238E27FC236}">
                <a16:creationId xmlns:a16="http://schemas.microsoft.com/office/drawing/2014/main" id="{3CB9CB1F-9A2B-4B8A-B5D3-8419F4E6C26A}"/>
              </a:ext>
            </a:extLst>
          </p:cNvPr>
          <p:cNvSpPr/>
          <p:nvPr/>
        </p:nvSpPr>
        <p:spPr>
          <a:xfrm rot="10800000">
            <a:off x="5196840" y="64530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81" name="Rectangle 680">
            <a:extLst>
              <a:ext uri="{FF2B5EF4-FFF2-40B4-BE49-F238E27FC236}">
                <a16:creationId xmlns:a16="http://schemas.microsoft.com/office/drawing/2014/main" id="{C00CA165-CC78-47BA-ADEC-E274A47E7017}"/>
              </a:ext>
            </a:extLst>
          </p:cNvPr>
          <p:cNvSpPr/>
          <p:nvPr/>
        </p:nvSpPr>
        <p:spPr>
          <a:xfrm rot="10800000">
            <a:off x="5029200" y="67984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82" name="Rectangle 681">
            <a:extLst>
              <a:ext uri="{FF2B5EF4-FFF2-40B4-BE49-F238E27FC236}">
                <a16:creationId xmlns:a16="http://schemas.microsoft.com/office/drawing/2014/main" id="{60CA58AE-2DD3-4023-868E-A29D3FA2C813}"/>
              </a:ext>
            </a:extLst>
          </p:cNvPr>
          <p:cNvSpPr/>
          <p:nvPr/>
        </p:nvSpPr>
        <p:spPr>
          <a:xfrm rot="10800000">
            <a:off x="4191000" y="57621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83" name="Rectangle 682">
            <a:extLst>
              <a:ext uri="{FF2B5EF4-FFF2-40B4-BE49-F238E27FC236}">
                <a16:creationId xmlns:a16="http://schemas.microsoft.com/office/drawing/2014/main" id="{F6B7E59F-023B-4EA2-93AD-997F7ABC4C0B}"/>
              </a:ext>
            </a:extLst>
          </p:cNvPr>
          <p:cNvSpPr/>
          <p:nvPr/>
        </p:nvSpPr>
        <p:spPr>
          <a:xfrm rot="10800000">
            <a:off x="4358641" y="61075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84" name="Rectangle 683">
            <a:extLst>
              <a:ext uri="{FF2B5EF4-FFF2-40B4-BE49-F238E27FC236}">
                <a16:creationId xmlns:a16="http://schemas.microsoft.com/office/drawing/2014/main" id="{3406A4D4-706D-4C85-ABD9-6B132669190C}"/>
              </a:ext>
            </a:extLst>
          </p:cNvPr>
          <p:cNvSpPr/>
          <p:nvPr/>
        </p:nvSpPr>
        <p:spPr>
          <a:xfrm rot="10800000">
            <a:off x="4023361" y="61075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85" name="Rectangle 684">
            <a:extLst>
              <a:ext uri="{FF2B5EF4-FFF2-40B4-BE49-F238E27FC236}">
                <a16:creationId xmlns:a16="http://schemas.microsoft.com/office/drawing/2014/main" id="{F19D85B9-4128-4F9D-9583-F622AB896136}"/>
              </a:ext>
            </a:extLst>
          </p:cNvPr>
          <p:cNvSpPr/>
          <p:nvPr/>
        </p:nvSpPr>
        <p:spPr>
          <a:xfrm rot="10800000">
            <a:off x="4191000" y="64530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86" name="Rectangle 685">
            <a:extLst>
              <a:ext uri="{FF2B5EF4-FFF2-40B4-BE49-F238E27FC236}">
                <a16:creationId xmlns:a16="http://schemas.microsoft.com/office/drawing/2014/main" id="{150A06FC-FC4F-49A1-AF38-792ABE5C7890}"/>
              </a:ext>
            </a:extLst>
          </p:cNvPr>
          <p:cNvSpPr/>
          <p:nvPr/>
        </p:nvSpPr>
        <p:spPr>
          <a:xfrm rot="10800000">
            <a:off x="3688080" y="67984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87" name="Rectangle 686">
            <a:extLst>
              <a:ext uri="{FF2B5EF4-FFF2-40B4-BE49-F238E27FC236}">
                <a16:creationId xmlns:a16="http://schemas.microsoft.com/office/drawing/2014/main" id="{4B5FB1A5-2C69-4D0C-B9C8-DE0B9108C6DA}"/>
              </a:ext>
            </a:extLst>
          </p:cNvPr>
          <p:cNvSpPr/>
          <p:nvPr/>
        </p:nvSpPr>
        <p:spPr>
          <a:xfrm>
            <a:off x="5532121" y="1616872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88" name="Rectangle 687">
            <a:extLst>
              <a:ext uri="{FF2B5EF4-FFF2-40B4-BE49-F238E27FC236}">
                <a16:creationId xmlns:a16="http://schemas.microsoft.com/office/drawing/2014/main" id="{B179E279-FED0-41D1-AFA2-BC0D1EE05405}"/>
              </a:ext>
            </a:extLst>
          </p:cNvPr>
          <p:cNvSpPr/>
          <p:nvPr/>
        </p:nvSpPr>
        <p:spPr>
          <a:xfrm rot="10800000">
            <a:off x="1508760" y="71439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689" name="TextBox 688">
            <a:extLst>
              <a:ext uri="{FF2B5EF4-FFF2-40B4-BE49-F238E27FC236}">
                <a16:creationId xmlns:a16="http://schemas.microsoft.com/office/drawing/2014/main" id="{9EB4EA9B-2D6E-47CF-A075-A0800B772DD9}"/>
              </a:ext>
            </a:extLst>
          </p:cNvPr>
          <p:cNvSpPr txBox="1"/>
          <p:nvPr/>
        </p:nvSpPr>
        <p:spPr>
          <a:xfrm>
            <a:off x="1" y="7143914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15</a:t>
            </a:r>
          </a:p>
        </p:txBody>
      </p:sp>
      <p:sp>
        <p:nvSpPr>
          <p:cNvPr id="690" name="TextBox 689">
            <a:extLst>
              <a:ext uri="{FF2B5EF4-FFF2-40B4-BE49-F238E27FC236}">
                <a16:creationId xmlns:a16="http://schemas.microsoft.com/office/drawing/2014/main" id="{E9A827CC-C9C5-4114-A91F-490286DE5CA2}"/>
              </a:ext>
            </a:extLst>
          </p:cNvPr>
          <p:cNvSpPr txBox="1"/>
          <p:nvPr/>
        </p:nvSpPr>
        <p:spPr>
          <a:xfrm>
            <a:off x="1" y="6798474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14</a:t>
            </a:r>
          </a:p>
        </p:txBody>
      </p:sp>
      <p:sp>
        <p:nvSpPr>
          <p:cNvPr id="691" name="TextBox 690">
            <a:extLst>
              <a:ext uri="{FF2B5EF4-FFF2-40B4-BE49-F238E27FC236}">
                <a16:creationId xmlns:a16="http://schemas.microsoft.com/office/drawing/2014/main" id="{A15BED95-9732-441A-AD5E-EEECEE68C760}"/>
              </a:ext>
            </a:extLst>
          </p:cNvPr>
          <p:cNvSpPr txBox="1"/>
          <p:nvPr/>
        </p:nvSpPr>
        <p:spPr>
          <a:xfrm>
            <a:off x="1" y="6453034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13</a:t>
            </a:r>
          </a:p>
        </p:txBody>
      </p:sp>
      <p:sp>
        <p:nvSpPr>
          <p:cNvPr id="692" name="TextBox 691">
            <a:extLst>
              <a:ext uri="{FF2B5EF4-FFF2-40B4-BE49-F238E27FC236}">
                <a16:creationId xmlns:a16="http://schemas.microsoft.com/office/drawing/2014/main" id="{EEFDEDD3-E55D-470C-87EB-8CB2BDCA3F0F}"/>
              </a:ext>
            </a:extLst>
          </p:cNvPr>
          <p:cNvSpPr txBox="1"/>
          <p:nvPr/>
        </p:nvSpPr>
        <p:spPr>
          <a:xfrm>
            <a:off x="1" y="6107594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12</a:t>
            </a:r>
          </a:p>
        </p:txBody>
      </p:sp>
      <p:sp>
        <p:nvSpPr>
          <p:cNvPr id="693" name="TextBox 692">
            <a:extLst>
              <a:ext uri="{FF2B5EF4-FFF2-40B4-BE49-F238E27FC236}">
                <a16:creationId xmlns:a16="http://schemas.microsoft.com/office/drawing/2014/main" id="{1BD54F92-4D6C-450A-8934-91DF4DBB5FE3}"/>
              </a:ext>
            </a:extLst>
          </p:cNvPr>
          <p:cNvSpPr txBox="1"/>
          <p:nvPr/>
        </p:nvSpPr>
        <p:spPr>
          <a:xfrm>
            <a:off x="1" y="5762154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11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EA148688-E980-44AA-94EA-155714FD44F2}"/>
              </a:ext>
            </a:extLst>
          </p:cNvPr>
          <p:cNvSpPr txBox="1"/>
          <p:nvPr/>
        </p:nvSpPr>
        <p:spPr>
          <a:xfrm>
            <a:off x="1" y="5416714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10</a:t>
            </a:r>
          </a:p>
        </p:txBody>
      </p:sp>
      <p:sp>
        <p:nvSpPr>
          <p:cNvPr id="695" name="TextBox 694">
            <a:extLst>
              <a:ext uri="{FF2B5EF4-FFF2-40B4-BE49-F238E27FC236}">
                <a16:creationId xmlns:a16="http://schemas.microsoft.com/office/drawing/2014/main" id="{BB2F9D64-0326-4B8A-B64F-674F19CC7D31}"/>
              </a:ext>
            </a:extLst>
          </p:cNvPr>
          <p:cNvSpPr txBox="1"/>
          <p:nvPr/>
        </p:nvSpPr>
        <p:spPr>
          <a:xfrm>
            <a:off x="0" y="5071274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9</a:t>
            </a:r>
          </a:p>
        </p:txBody>
      </p:sp>
      <p:sp>
        <p:nvSpPr>
          <p:cNvPr id="696" name="TextBox 695">
            <a:extLst>
              <a:ext uri="{FF2B5EF4-FFF2-40B4-BE49-F238E27FC236}">
                <a16:creationId xmlns:a16="http://schemas.microsoft.com/office/drawing/2014/main" id="{677EBF17-64EA-4D0A-BEE9-8B4EAFEE41D3}"/>
              </a:ext>
            </a:extLst>
          </p:cNvPr>
          <p:cNvSpPr txBox="1"/>
          <p:nvPr/>
        </p:nvSpPr>
        <p:spPr>
          <a:xfrm>
            <a:off x="0" y="4725834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8</a:t>
            </a:r>
          </a:p>
        </p:txBody>
      </p:sp>
      <p:sp>
        <p:nvSpPr>
          <p:cNvPr id="697" name="TextBox 696">
            <a:extLst>
              <a:ext uri="{FF2B5EF4-FFF2-40B4-BE49-F238E27FC236}">
                <a16:creationId xmlns:a16="http://schemas.microsoft.com/office/drawing/2014/main" id="{1F329F83-ADE1-487E-A464-EF2A14AF2DE7}"/>
              </a:ext>
            </a:extLst>
          </p:cNvPr>
          <p:cNvSpPr txBox="1"/>
          <p:nvPr/>
        </p:nvSpPr>
        <p:spPr>
          <a:xfrm>
            <a:off x="0" y="4380394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7</a:t>
            </a:r>
          </a:p>
        </p:txBody>
      </p:sp>
      <p:sp>
        <p:nvSpPr>
          <p:cNvPr id="698" name="TextBox 697">
            <a:extLst>
              <a:ext uri="{FF2B5EF4-FFF2-40B4-BE49-F238E27FC236}">
                <a16:creationId xmlns:a16="http://schemas.microsoft.com/office/drawing/2014/main" id="{7D0CBDB8-C7F1-4877-A5F9-CF5A7B3A1C88}"/>
              </a:ext>
            </a:extLst>
          </p:cNvPr>
          <p:cNvSpPr txBox="1"/>
          <p:nvPr/>
        </p:nvSpPr>
        <p:spPr>
          <a:xfrm>
            <a:off x="0" y="4034954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6</a:t>
            </a:r>
          </a:p>
        </p:txBody>
      </p:sp>
      <p:sp>
        <p:nvSpPr>
          <p:cNvPr id="699" name="TextBox 698">
            <a:extLst>
              <a:ext uri="{FF2B5EF4-FFF2-40B4-BE49-F238E27FC236}">
                <a16:creationId xmlns:a16="http://schemas.microsoft.com/office/drawing/2014/main" id="{F78BFB31-A87A-4599-B3D1-F61C4B920E64}"/>
              </a:ext>
            </a:extLst>
          </p:cNvPr>
          <p:cNvSpPr txBox="1"/>
          <p:nvPr/>
        </p:nvSpPr>
        <p:spPr>
          <a:xfrm>
            <a:off x="0" y="3689514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5</a:t>
            </a:r>
          </a:p>
        </p:txBody>
      </p:sp>
      <p:sp>
        <p:nvSpPr>
          <p:cNvPr id="700" name="TextBox 699">
            <a:extLst>
              <a:ext uri="{FF2B5EF4-FFF2-40B4-BE49-F238E27FC236}">
                <a16:creationId xmlns:a16="http://schemas.microsoft.com/office/drawing/2014/main" id="{64EB02EC-D800-4531-B9E7-9EC998622F1D}"/>
              </a:ext>
            </a:extLst>
          </p:cNvPr>
          <p:cNvSpPr txBox="1"/>
          <p:nvPr/>
        </p:nvSpPr>
        <p:spPr>
          <a:xfrm>
            <a:off x="0" y="3344074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4</a:t>
            </a:r>
          </a:p>
        </p:txBody>
      </p:sp>
      <p:sp>
        <p:nvSpPr>
          <p:cNvPr id="701" name="TextBox 700">
            <a:extLst>
              <a:ext uri="{FF2B5EF4-FFF2-40B4-BE49-F238E27FC236}">
                <a16:creationId xmlns:a16="http://schemas.microsoft.com/office/drawing/2014/main" id="{C0D1D73D-247A-4A58-896C-BC66CE736735}"/>
              </a:ext>
            </a:extLst>
          </p:cNvPr>
          <p:cNvSpPr txBox="1"/>
          <p:nvPr/>
        </p:nvSpPr>
        <p:spPr>
          <a:xfrm>
            <a:off x="0" y="2998634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3</a:t>
            </a:r>
          </a:p>
        </p:txBody>
      </p:sp>
      <p:sp>
        <p:nvSpPr>
          <p:cNvPr id="702" name="TextBox 701">
            <a:extLst>
              <a:ext uri="{FF2B5EF4-FFF2-40B4-BE49-F238E27FC236}">
                <a16:creationId xmlns:a16="http://schemas.microsoft.com/office/drawing/2014/main" id="{142C2CEC-544D-4EB9-BFC9-33DD4F0A1993}"/>
              </a:ext>
            </a:extLst>
          </p:cNvPr>
          <p:cNvSpPr txBox="1"/>
          <p:nvPr/>
        </p:nvSpPr>
        <p:spPr>
          <a:xfrm>
            <a:off x="0" y="2653194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2</a:t>
            </a:r>
          </a:p>
        </p:txBody>
      </p:sp>
      <p:sp>
        <p:nvSpPr>
          <p:cNvPr id="703" name="TextBox 702">
            <a:extLst>
              <a:ext uri="{FF2B5EF4-FFF2-40B4-BE49-F238E27FC236}">
                <a16:creationId xmlns:a16="http://schemas.microsoft.com/office/drawing/2014/main" id="{0A7681F8-D8FD-4DC8-B266-965CABFC596A}"/>
              </a:ext>
            </a:extLst>
          </p:cNvPr>
          <p:cNvSpPr txBox="1"/>
          <p:nvPr/>
        </p:nvSpPr>
        <p:spPr>
          <a:xfrm>
            <a:off x="0" y="2307754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</a:t>
            </a:r>
          </a:p>
        </p:txBody>
      </p:sp>
      <p:sp>
        <p:nvSpPr>
          <p:cNvPr id="704" name="TextBox 703">
            <a:extLst>
              <a:ext uri="{FF2B5EF4-FFF2-40B4-BE49-F238E27FC236}">
                <a16:creationId xmlns:a16="http://schemas.microsoft.com/office/drawing/2014/main" id="{11145518-E1F1-417C-9E62-8B722E1C3E2A}"/>
              </a:ext>
            </a:extLst>
          </p:cNvPr>
          <p:cNvSpPr txBox="1"/>
          <p:nvPr/>
        </p:nvSpPr>
        <p:spPr>
          <a:xfrm>
            <a:off x="0" y="1962314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0</a:t>
            </a:r>
          </a:p>
        </p:txBody>
      </p:sp>
      <p:sp>
        <p:nvSpPr>
          <p:cNvPr id="706" name="Rectangle 705">
            <a:extLst>
              <a:ext uri="{FF2B5EF4-FFF2-40B4-BE49-F238E27FC236}">
                <a16:creationId xmlns:a16="http://schemas.microsoft.com/office/drawing/2014/main" id="{935CEA11-F181-4E13-9950-8AA229906304}"/>
              </a:ext>
            </a:extLst>
          </p:cNvPr>
          <p:cNvSpPr/>
          <p:nvPr/>
        </p:nvSpPr>
        <p:spPr>
          <a:xfrm rot="10800000">
            <a:off x="1173480" y="50712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07" name="Rectangle 706">
            <a:extLst>
              <a:ext uri="{FF2B5EF4-FFF2-40B4-BE49-F238E27FC236}">
                <a16:creationId xmlns:a16="http://schemas.microsoft.com/office/drawing/2014/main" id="{EC16114F-DA0C-4FD1-B61E-A4125DDF322C}"/>
              </a:ext>
            </a:extLst>
          </p:cNvPr>
          <p:cNvSpPr/>
          <p:nvPr/>
        </p:nvSpPr>
        <p:spPr>
          <a:xfrm rot="10800000">
            <a:off x="3520440" y="64530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08" name="Rectangle 707">
            <a:extLst>
              <a:ext uri="{FF2B5EF4-FFF2-40B4-BE49-F238E27FC236}">
                <a16:creationId xmlns:a16="http://schemas.microsoft.com/office/drawing/2014/main" id="{10735978-DC50-489F-A39B-9629D469D9C0}"/>
              </a:ext>
            </a:extLst>
          </p:cNvPr>
          <p:cNvSpPr/>
          <p:nvPr/>
        </p:nvSpPr>
        <p:spPr>
          <a:xfrm rot="10800000">
            <a:off x="3520440" y="714391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09" name="Rectangle 708">
            <a:extLst>
              <a:ext uri="{FF2B5EF4-FFF2-40B4-BE49-F238E27FC236}">
                <a16:creationId xmlns:a16="http://schemas.microsoft.com/office/drawing/2014/main" id="{808E1A4C-41F7-45D3-8F8C-B1BE333CD7BD}"/>
              </a:ext>
            </a:extLst>
          </p:cNvPr>
          <p:cNvSpPr/>
          <p:nvPr/>
        </p:nvSpPr>
        <p:spPr>
          <a:xfrm rot="10800000">
            <a:off x="3017521" y="61075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10" name="Rectangle 709">
            <a:extLst>
              <a:ext uri="{FF2B5EF4-FFF2-40B4-BE49-F238E27FC236}">
                <a16:creationId xmlns:a16="http://schemas.microsoft.com/office/drawing/2014/main" id="{2C59D22C-B162-462E-9D39-35C645914197}"/>
              </a:ext>
            </a:extLst>
          </p:cNvPr>
          <p:cNvSpPr/>
          <p:nvPr/>
        </p:nvSpPr>
        <p:spPr>
          <a:xfrm rot="10800000">
            <a:off x="3352800" y="67984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11" name="Rectangle 710">
            <a:extLst>
              <a:ext uri="{FF2B5EF4-FFF2-40B4-BE49-F238E27FC236}">
                <a16:creationId xmlns:a16="http://schemas.microsoft.com/office/drawing/2014/main" id="{EBC88919-A60B-40AF-8392-215D20702912}"/>
              </a:ext>
            </a:extLst>
          </p:cNvPr>
          <p:cNvSpPr/>
          <p:nvPr/>
        </p:nvSpPr>
        <p:spPr>
          <a:xfrm rot="10800000">
            <a:off x="3200400" y="6453033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12" name="Rectangle 711">
            <a:extLst>
              <a:ext uri="{FF2B5EF4-FFF2-40B4-BE49-F238E27FC236}">
                <a16:creationId xmlns:a16="http://schemas.microsoft.com/office/drawing/2014/main" id="{C71DB434-4D8D-463D-8870-EB72762A3AA6}"/>
              </a:ext>
            </a:extLst>
          </p:cNvPr>
          <p:cNvSpPr/>
          <p:nvPr/>
        </p:nvSpPr>
        <p:spPr>
          <a:xfrm rot="10800000">
            <a:off x="4693920" y="54167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13" name="Rectangle 712">
            <a:extLst>
              <a:ext uri="{FF2B5EF4-FFF2-40B4-BE49-F238E27FC236}">
                <a16:creationId xmlns:a16="http://schemas.microsoft.com/office/drawing/2014/main" id="{FBEBC24E-EEE7-4AA7-A95F-C84A06C5355D}"/>
              </a:ext>
            </a:extLst>
          </p:cNvPr>
          <p:cNvSpPr/>
          <p:nvPr/>
        </p:nvSpPr>
        <p:spPr>
          <a:xfrm rot="10800000">
            <a:off x="3520440" y="57621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14" name="Rectangle 713">
            <a:extLst>
              <a:ext uri="{FF2B5EF4-FFF2-40B4-BE49-F238E27FC236}">
                <a16:creationId xmlns:a16="http://schemas.microsoft.com/office/drawing/2014/main" id="{B9DF3E19-6D34-463D-B49E-592591984AB1}"/>
              </a:ext>
            </a:extLst>
          </p:cNvPr>
          <p:cNvSpPr/>
          <p:nvPr/>
        </p:nvSpPr>
        <p:spPr>
          <a:xfrm>
            <a:off x="1844041" y="36895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15" name="Rectangle 714">
            <a:extLst>
              <a:ext uri="{FF2B5EF4-FFF2-40B4-BE49-F238E27FC236}">
                <a16:creationId xmlns:a16="http://schemas.microsoft.com/office/drawing/2014/main" id="{7F300BFF-F2BF-4C3C-BF0A-DF2BA051C767}"/>
              </a:ext>
            </a:extLst>
          </p:cNvPr>
          <p:cNvSpPr/>
          <p:nvPr/>
        </p:nvSpPr>
        <p:spPr>
          <a:xfrm>
            <a:off x="3017521" y="19623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16" name="Rectangle 715">
            <a:extLst>
              <a:ext uri="{FF2B5EF4-FFF2-40B4-BE49-F238E27FC236}">
                <a16:creationId xmlns:a16="http://schemas.microsoft.com/office/drawing/2014/main" id="{3CEDC15D-440A-4925-9F42-7871A389DE61}"/>
              </a:ext>
            </a:extLst>
          </p:cNvPr>
          <p:cNvSpPr/>
          <p:nvPr/>
        </p:nvSpPr>
        <p:spPr>
          <a:xfrm>
            <a:off x="5029201" y="19623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17" name="Rectangle 716">
            <a:extLst>
              <a:ext uri="{FF2B5EF4-FFF2-40B4-BE49-F238E27FC236}">
                <a16:creationId xmlns:a16="http://schemas.microsoft.com/office/drawing/2014/main" id="{F9EDB21E-93A9-4EC0-9482-BD6163CFDC5C}"/>
              </a:ext>
            </a:extLst>
          </p:cNvPr>
          <p:cNvSpPr/>
          <p:nvPr/>
        </p:nvSpPr>
        <p:spPr>
          <a:xfrm>
            <a:off x="3185161" y="23077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18" name="Rectangle 717">
            <a:extLst>
              <a:ext uri="{FF2B5EF4-FFF2-40B4-BE49-F238E27FC236}">
                <a16:creationId xmlns:a16="http://schemas.microsoft.com/office/drawing/2014/main" id="{7A2C7E6C-15D0-4763-AE9E-9A74E16B3664}"/>
              </a:ext>
            </a:extLst>
          </p:cNvPr>
          <p:cNvSpPr/>
          <p:nvPr/>
        </p:nvSpPr>
        <p:spPr>
          <a:xfrm>
            <a:off x="1341121" y="26531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19" name="Rectangle 718">
            <a:extLst>
              <a:ext uri="{FF2B5EF4-FFF2-40B4-BE49-F238E27FC236}">
                <a16:creationId xmlns:a16="http://schemas.microsoft.com/office/drawing/2014/main" id="{3615BB90-9335-4F09-B21C-ECB5429BD313}"/>
              </a:ext>
            </a:extLst>
          </p:cNvPr>
          <p:cNvSpPr/>
          <p:nvPr/>
        </p:nvSpPr>
        <p:spPr>
          <a:xfrm>
            <a:off x="1676401" y="26531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20" name="Rectangle 719">
            <a:extLst>
              <a:ext uri="{FF2B5EF4-FFF2-40B4-BE49-F238E27FC236}">
                <a16:creationId xmlns:a16="http://schemas.microsoft.com/office/drawing/2014/main" id="{55E9EFA7-43F4-491F-8143-7D29539FAE28}"/>
              </a:ext>
            </a:extLst>
          </p:cNvPr>
          <p:cNvSpPr/>
          <p:nvPr/>
        </p:nvSpPr>
        <p:spPr>
          <a:xfrm>
            <a:off x="1508761" y="29986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21" name="Rectangle 720">
            <a:extLst>
              <a:ext uri="{FF2B5EF4-FFF2-40B4-BE49-F238E27FC236}">
                <a16:creationId xmlns:a16="http://schemas.microsoft.com/office/drawing/2014/main" id="{B773B9B0-C354-4A9B-BAEA-AA0BB8EDDE7B}"/>
              </a:ext>
            </a:extLst>
          </p:cNvPr>
          <p:cNvSpPr/>
          <p:nvPr/>
        </p:nvSpPr>
        <p:spPr>
          <a:xfrm>
            <a:off x="2346961" y="26531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22" name="Rectangle 721">
            <a:extLst>
              <a:ext uri="{FF2B5EF4-FFF2-40B4-BE49-F238E27FC236}">
                <a16:creationId xmlns:a16="http://schemas.microsoft.com/office/drawing/2014/main" id="{12856AEA-D716-4E6F-AE39-83C6E971D235}"/>
              </a:ext>
            </a:extLst>
          </p:cNvPr>
          <p:cNvSpPr/>
          <p:nvPr/>
        </p:nvSpPr>
        <p:spPr>
          <a:xfrm>
            <a:off x="3017521" y="26531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23" name="Rectangle 722">
            <a:extLst>
              <a:ext uri="{FF2B5EF4-FFF2-40B4-BE49-F238E27FC236}">
                <a16:creationId xmlns:a16="http://schemas.microsoft.com/office/drawing/2014/main" id="{5778AB17-7E98-4CA4-9DB1-6F2649EF045B}"/>
              </a:ext>
            </a:extLst>
          </p:cNvPr>
          <p:cNvSpPr/>
          <p:nvPr/>
        </p:nvSpPr>
        <p:spPr>
          <a:xfrm>
            <a:off x="3352801" y="26531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24" name="Rectangle 723">
            <a:extLst>
              <a:ext uri="{FF2B5EF4-FFF2-40B4-BE49-F238E27FC236}">
                <a16:creationId xmlns:a16="http://schemas.microsoft.com/office/drawing/2014/main" id="{7ACAD51B-E192-47FA-9628-D5B4B1EAE147}"/>
              </a:ext>
            </a:extLst>
          </p:cNvPr>
          <p:cNvSpPr/>
          <p:nvPr/>
        </p:nvSpPr>
        <p:spPr>
          <a:xfrm>
            <a:off x="3520441" y="29986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25" name="Rectangle 724">
            <a:extLst>
              <a:ext uri="{FF2B5EF4-FFF2-40B4-BE49-F238E27FC236}">
                <a16:creationId xmlns:a16="http://schemas.microsoft.com/office/drawing/2014/main" id="{BE024DCA-68E0-49C9-B3DD-D6CB4D03E60A}"/>
              </a:ext>
            </a:extLst>
          </p:cNvPr>
          <p:cNvSpPr/>
          <p:nvPr/>
        </p:nvSpPr>
        <p:spPr>
          <a:xfrm>
            <a:off x="2514601" y="29986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26" name="Rectangle 725">
            <a:extLst>
              <a:ext uri="{FF2B5EF4-FFF2-40B4-BE49-F238E27FC236}">
                <a16:creationId xmlns:a16="http://schemas.microsoft.com/office/drawing/2014/main" id="{DF6293B6-2F95-4B2B-832E-E84CE46B1EB6}"/>
              </a:ext>
            </a:extLst>
          </p:cNvPr>
          <p:cNvSpPr/>
          <p:nvPr/>
        </p:nvSpPr>
        <p:spPr>
          <a:xfrm>
            <a:off x="2179321" y="29986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27" name="Rectangle 726">
            <a:extLst>
              <a:ext uri="{FF2B5EF4-FFF2-40B4-BE49-F238E27FC236}">
                <a16:creationId xmlns:a16="http://schemas.microsoft.com/office/drawing/2014/main" id="{EEEA326C-8CE2-4657-9FA1-407CB2E4E07A}"/>
              </a:ext>
            </a:extLst>
          </p:cNvPr>
          <p:cNvSpPr/>
          <p:nvPr/>
        </p:nvSpPr>
        <p:spPr>
          <a:xfrm>
            <a:off x="2346961" y="33440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28" name="Rectangle 727">
            <a:extLst>
              <a:ext uri="{FF2B5EF4-FFF2-40B4-BE49-F238E27FC236}">
                <a16:creationId xmlns:a16="http://schemas.microsoft.com/office/drawing/2014/main" id="{789884B9-67BB-4725-87FC-E568CCB2C115}"/>
              </a:ext>
            </a:extLst>
          </p:cNvPr>
          <p:cNvSpPr/>
          <p:nvPr/>
        </p:nvSpPr>
        <p:spPr>
          <a:xfrm>
            <a:off x="3017521" y="33440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29" name="Rectangle 728">
            <a:extLst>
              <a:ext uri="{FF2B5EF4-FFF2-40B4-BE49-F238E27FC236}">
                <a16:creationId xmlns:a16="http://schemas.microsoft.com/office/drawing/2014/main" id="{B4F60C44-DE0E-4F03-A866-AE224DCA2C2E}"/>
              </a:ext>
            </a:extLst>
          </p:cNvPr>
          <p:cNvSpPr/>
          <p:nvPr/>
        </p:nvSpPr>
        <p:spPr>
          <a:xfrm>
            <a:off x="2849881" y="36895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30" name="Rectangle 729">
            <a:extLst>
              <a:ext uri="{FF2B5EF4-FFF2-40B4-BE49-F238E27FC236}">
                <a16:creationId xmlns:a16="http://schemas.microsoft.com/office/drawing/2014/main" id="{4BF7DCBE-A180-44C7-861E-B2C9AD78EDC6}"/>
              </a:ext>
            </a:extLst>
          </p:cNvPr>
          <p:cNvSpPr/>
          <p:nvPr/>
        </p:nvSpPr>
        <p:spPr>
          <a:xfrm>
            <a:off x="3185161" y="36895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31" name="Rectangle 730">
            <a:extLst>
              <a:ext uri="{FF2B5EF4-FFF2-40B4-BE49-F238E27FC236}">
                <a16:creationId xmlns:a16="http://schemas.microsoft.com/office/drawing/2014/main" id="{AF8307DF-E6BE-4D92-A74A-164BCE84F1D0}"/>
              </a:ext>
            </a:extLst>
          </p:cNvPr>
          <p:cNvSpPr/>
          <p:nvPr/>
        </p:nvSpPr>
        <p:spPr>
          <a:xfrm>
            <a:off x="3520441" y="368951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32" name="Rectangle 731">
            <a:extLst>
              <a:ext uri="{FF2B5EF4-FFF2-40B4-BE49-F238E27FC236}">
                <a16:creationId xmlns:a16="http://schemas.microsoft.com/office/drawing/2014/main" id="{20D0F7D9-C8D8-483C-9192-6442A030D773}"/>
              </a:ext>
            </a:extLst>
          </p:cNvPr>
          <p:cNvSpPr/>
          <p:nvPr/>
        </p:nvSpPr>
        <p:spPr>
          <a:xfrm>
            <a:off x="1676401" y="403495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33" name="Rectangle 732">
            <a:extLst>
              <a:ext uri="{FF2B5EF4-FFF2-40B4-BE49-F238E27FC236}">
                <a16:creationId xmlns:a16="http://schemas.microsoft.com/office/drawing/2014/main" id="{2057B475-0189-4B1D-84D2-0769A7DDB62B}"/>
              </a:ext>
            </a:extLst>
          </p:cNvPr>
          <p:cNvSpPr/>
          <p:nvPr/>
        </p:nvSpPr>
        <p:spPr>
          <a:xfrm>
            <a:off x="3017521" y="403495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34" name="Rectangle 733">
            <a:extLst>
              <a:ext uri="{FF2B5EF4-FFF2-40B4-BE49-F238E27FC236}">
                <a16:creationId xmlns:a16="http://schemas.microsoft.com/office/drawing/2014/main" id="{61700646-5A3B-4869-90EA-E4B90F3B75CD}"/>
              </a:ext>
            </a:extLst>
          </p:cNvPr>
          <p:cNvSpPr/>
          <p:nvPr/>
        </p:nvSpPr>
        <p:spPr>
          <a:xfrm>
            <a:off x="1844041" y="438039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35" name="Rectangle 734">
            <a:extLst>
              <a:ext uri="{FF2B5EF4-FFF2-40B4-BE49-F238E27FC236}">
                <a16:creationId xmlns:a16="http://schemas.microsoft.com/office/drawing/2014/main" id="{E36F7C29-75FB-4B96-AEA9-0DBF1D5E6779}"/>
              </a:ext>
            </a:extLst>
          </p:cNvPr>
          <p:cNvSpPr/>
          <p:nvPr/>
        </p:nvSpPr>
        <p:spPr>
          <a:xfrm>
            <a:off x="2514601" y="43803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36" name="Rectangle 735">
            <a:extLst>
              <a:ext uri="{FF2B5EF4-FFF2-40B4-BE49-F238E27FC236}">
                <a16:creationId xmlns:a16="http://schemas.microsoft.com/office/drawing/2014/main" id="{F006C07C-7A0C-4820-A994-7A949486D93E}"/>
              </a:ext>
            </a:extLst>
          </p:cNvPr>
          <p:cNvSpPr/>
          <p:nvPr/>
        </p:nvSpPr>
        <p:spPr>
          <a:xfrm>
            <a:off x="3855721" y="43803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37" name="Rectangle 736">
            <a:extLst>
              <a:ext uri="{FF2B5EF4-FFF2-40B4-BE49-F238E27FC236}">
                <a16:creationId xmlns:a16="http://schemas.microsoft.com/office/drawing/2014/main" id="{D7966556-CA04-494E-8084-F4D1D08DB8AF}"/>
              </a:ext>
            </a:extLst>
          </p:cNvPr>
          <p:cNvSpPr/>
          <p:nvPr/>
        </p:nvSpPr>
        <p:spPr>
          <a:xfrm>
            <a:off x="4191001" y="43803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38" name="Rectangle 737">
            <a:extLst>
              <a:ext uri="{FF2B5EF4-FFF2-40B4-BE49-F238E27FC236}">
                <a16:creationId xmlns:a16="http://schemas.microsoft.com/office/drawing/2014/main" id="{D6C7F380-D291-479C-964D-3D2F64D0D190}"/>
              </a:ext>
            </a:extLst>
          </p:cNvPr>
          <p:cNvSpPr/>
          <p:nvPr/>
        </p:nvSpPr>
        <p:spPr>
          <a:xfrm rot="10800000">
            <a:off x="4023361" y="472583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39" name="Rectangle 738">
            <a:extLst>
              <a:ext uri="{FF2B5EF4-FFF2-40B4-BE49-F238E27FC236}">
                <a16:creationId xmlns:a16="http://schemas.microsoft.com/office/drawing/2014/main" id="{0936BA87-4E66-4544-B7E2-248776A3B291}"/>
              </a:ext>
            </a:extLst>
          </p:cNvPr>
          <p:cNvSpPr/>
          <p:nvPr/>
        </p:nvSpPr>
        <p:spPr>
          <a:xfrm rot="10800000">
            <a:off x="4693921" y="472583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40" name="Rectangle 739">
            <a:extLst>
              <a:ext uri="{FF2B5EF4-FFF2-40B4-BE49-F238E27FC236}">
                <a16:creationId xmlns:a16="http://schemas.microsoft.com/office/drawing/2014/main" id="{078F98F8-9F67-441A-9FFA-0CBB912972C4}"/>
              </a:ext>
            </a:extLst>
          </p:cNvPr>
          <p:cNvSpPr/>
          <p:nvPr/>
        </p:nvSpPr>
        <p:spPr>
          <a:xfrm rot="10800000">
            <a:off x="3185160" y="50712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41" name="Rectangle 740">
            <a:extLst>
              <a:ext uri="{FF2B5EF4-FFF2-40B4-BE49-F238E27FC236}">
                <a16:creationId xmlns:a16="http://schemas.microsoft.com/office/drawing/2014/main" id="{E580A16C-8095-4A5E-AE3A-A0AC2B86FD26}"/>
              </a:ext>
            </a:extLst>
          </p:cNvPr>
          <p:cNvSpPr/>
          <p:nvPr/>
        </p:nvSpPr>
        <p:spPr>
          <a:xfrm rot="10800000">
            <a:off x="3520440" y="5071272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42" name="Rectangle 741">
            <a:extLst>
              <a:ext uri="{FF2B5EF4-FFF2-40B4-BE49-F238E27FC236}">
                <a16:creationId xmlns:a16="http://schemas.microsoft.com/office/drawing/2014/main" id="{83BC959C-7C98-4635-A3D1-C2683595EAC7}"/>
              </a:ext>
            </a:extLst>
          </p:cNvPr>
          <p:cNvSpPr/>
          <p:nvPr/>
        </p:nvSpPr>
        <p:spPr>
          <a:xfrm rot="10800000">
            <a:off x="4861560" y="507127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43" name="Rectangle 742">
            <a:extLst>
              <a:ext uri="{FF2B5EF4-FFF2-40B4-BE49-F238E27FC236}">
                <a16:creationId xmlns:a16="http://schemas.microsoft.com/office/drawing/2014/main" id="{98E9A82D-F0F9-4EA5-9F7D-C789B967F97B}"/>
              </a:ext>
            </a:extLst>
          </p:cNvPr>
          <p:cNvSpPr/>
          <p:nvPr/>
        </p:nvSpPr>
        <p:spPr>
          <a:xfrm>
            <a:off x="1508761" y="4380392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9974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62097" y="1825825"/>
            <a:ext cx="6858004" cy="3447098"/>
            <a:chOff x="1600194" y="3889787"/>
            <a:chExt cx="6858004" cy="2770747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3889787"/>
              <a:ext cx="6858000" cy="2770747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Experimental Series #3:</a:t>
              </a: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Slightly Smaller Rich Club </a:t>
              </a:r>
              <a:r>
                <a:rPr lang="en-US" sz="2400" i="1" dirty="0">
                  <a:latin typeface="Britannic Bold" pitchFamily="34" charset="0"/>
                </a:rPr>
                <a:t>x</a:t>
              </a:r>
              <a:r>
                <a:rPr lang="en-US" sz="2400" i="1" baseline="-25000" dirty="0">
                  <a:latin typeface="Britannic Bold" pitchFamily="34" charset="0"/>
                </a:rPr>
                <a:t>1</a:t>
              </a:r>
              <a:r>
                <a:rPr lang="en-US" sz="2400" i="1" dirty="0">
                  <a:latin typeface="Britannic Bold" pitchFamily="34" charset="0"/>
                </a:rPr>
                <a:t> = 0.45</a:t>
              </a:r>
            </a:p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Programs Used: </a:t>
              </a:r>
            </a:p>
            <a:p>
              <a:pPr algn="ctr"/>
              <a:r>
                <a:rPr lang="en-US" sz="1600" dirty="0"/>
                <a:t>2D-CVM_def-pttrns_anlytc-FE-vary-e0-and-e1_v1pt1_2018-12-29.py**</a:t>
              </a:r>
            </a:p>
            <a:p>
              <a:pPr algn="ctr"/>
              <a:r>
                <a:rPr lang="en-US" sz="1600" dirty="0"/>
                <a:t>(Will need follow-on program to this for variance in eps0)</a:t>
              </a:r>
            </a:p>
            <a:p>
              <a:pPr algn="ctr"/>
              <a:endParaRPr lang="en-US" sz="1600" dirty="0"/>
            </a:p>
            <a:p>
              <a:pPr algn="ctr"/>
              <a:r>
                <a:rPr lang="en-US" sz="1600" dirty="0"/>
                <a:t>Repository: 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hlinkClick r:id="rId3"/>
                </a:rPr>
                <a:t>https://github.com/ajmaren/</a:t>
              </a:r>
              <a:r>
                <a:rPr lang="en-US" sz="1600" b="1" u="sng" dirty="0">
                  <a:hlinkClick r:id="rId3"/>
                </a:rPr>
                <a:t>2-D-CVM-Defined-Pattern-Configurations</a:t>
              </a:r>
              <a:endParaRPr lang="en-US" sz="1600" b="1" u="sng" dirty="0"/>
            </a:p>
            <a:p>
              <a:pPr algn="ctr"/>
              <a:endParaRPr lang="en-US" sz="1600" dirty="0"/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4" y="650379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5" y="3889787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136565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extBox 447"/>
          <p:cNvSpPr txBox="1"/>
          <p:nvPr/>
        </p:nvSpPr>
        <p:spPr>
          <a:xfrm>
            <a:off x="6600741" y="48556"/>
            <a:ext cx="3152859" cy="2534300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b="1" i="1" dirty="0"/>
              <a:t>A Slightly Smaller Rich Club-Like Composition:</a:t>
            </a:r>
          </a:p>
          <a:p>
            <a:pPr algn="ctr"/>
            <a:r>
              <a:rPr lang="en-US" b="1" i="1" dirty="0"/>
              <a:t>x1_target = 0.45 </a:t>
            </a:r>
          </a:p>
          <a:p>
            <a:pPr algn="ctr"/>
            <a:r>
              <a:rPr lang="en-US" sz="1400" dirty="0"/>
              <a:t>= 115 “A” (all connected) </a:t>
            </a:r>
          </a:p>
          <a:p>
            <a:pPr algn="ctr"/>
            <a:r>
              <a:rPr lang="en-US" sz="1400" dirty="0"/>
              <a:t>and 141 “B” (connected)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(Note: 0.45*256 = 115.2)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Original configuration had 128 “A” nodes; so convert 13 of these to “B”</a:t>
            </a:r>
          </a:p>
        </p:txBody>
      </p:sp>
      <p:grpSp>
        <p:nvGrpSpPr>
          <p:cNvPr id="6" name="Group 421"/>
          <p:cNvGrpSpPr/>
          <p:nvPr/>
        </p:nvGrpSpPr>
        <p:grpSpPr>
          <a:xfrm>
            <a:off x="586742" y="345440"/>
            <a:ext cx="5867401" cy="5872480"/>
            <a:chOff x="685799" y="533400"/>
            <a:chExt cx="5334001" cy="5181600"/>
          </a:xfrm>
        </p:grpSpPr>
        <p:sp>
          <p:nvSpPr>
            <p:cNvPr id="35" name="Rectangle 34"/>
            <p:cNvSpPr/>
            <p:nvPr/>
          </p:nvSpPr>
          <p:spPr>
            <a:xfrm>
              <a:off x="8382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1430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4478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7526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3622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6670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9718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2766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35814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38862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41910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48006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4102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44958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25146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31242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34290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37338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46482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858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5562600" y="8382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 rot="10800000">
              <a:off x="43433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 rot="10800000">
              <a:off x="40385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 rot="10800000">
              <a:off x="37337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 rot="10800000">
              <a:off x="31241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/>
            <p:cNvSpPr/>
            <p:nvPr/>
          </p:nvSpPr>
          <p:spPr>
            <a:xfrm rot="10800000">
              <a:off x="28193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/>
            <p:cNvSpPr/>
            <p:nvPr/>
          </p:nvSpPr>
          <p:spPr>
            <a:xfrm rot="10800000">
              <a:off x="16001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/>
            <p:cNvSpPr/>
            <p:nvPr/>
          </p:nvSpPr>
          <p:spPr>
            <a:xfrm rot="10800000">
              <a:off x="12953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 rot="10800000">
              <a:off x="6857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/>
            <p:cNvSpPr/>
            <p:nvPr/>
          </p:nvSpPr>
          <p:spPr>
            <a:xfrm rot="10800000">
              <a:off x="5562599" y="5105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17526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14478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906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16002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20574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23622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29718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26670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19050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22098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25146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41910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40386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37338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48006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43434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858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5562600" y="14478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5715000" y="17526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8382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17526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14478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16002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12954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20574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23622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29718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26670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19050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22098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28194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25146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32766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35814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3886200" y="2362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31242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34290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3733800" y="2057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44958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51054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43434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46482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49530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6858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5562600" y="2057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5715000" y="23622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8382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 rot="10800000">
              <a:off x="51053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/>
            <p:cNvSpPr/>
            <p:nvPr/>
          </p:nvSpPr>
          <p:spPr>
            <a:xfrm rot="10800000">
              <a:off x="38861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 rot="10800000">
              <a:off x="32765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 rot="10800000">
              <a:off x="35813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 rot="10800000">
              <a:off x="29717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 rot="10800000">
              <a:off x="26669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 rot="10800000">
              <a:off x="23621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/>
            <p:cNvSpPr/>
            <p:nvPr/>
          </p:nvSpPr>
          <p:spPr>
            <a:xfrm rot="10800000">
              <a:off x="8381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 rot="10800000">
              <a:off x="11429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 rot="10800000">
              <a:off x="5714999" y="54102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17526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14478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20574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23622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29718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26670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3276600" y="1143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35814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38862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44958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48006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51054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5715000" y="11430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8382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/>
            <p:cNvSpPr/>
            <p:nvPr/>
          </p:nvSpPr>
          <p:spPr>
            <a:xfrm rot="10800000">
              <a:off x="41909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/>
            <p:cNvSpPr/>
            <p:nvPr/>
          </p:nvSpPr>
          <p:spPr>
            <a:xfrm rot="10800000">
              <a:off x="35813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/>
            <p:cNvSpPr/>
            <p:nvPr/>
          </p:nvSpPr>
          <p:spPr>
            <a:xfrm rot="10800000">
              <a:off x="29717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/>
            <p:cNvSpPr/>
            <p:nvPr/>
          </p:nvSpPr>
          <p:spPr>
            <a:xfrm rot="10800000">
              <a:off x="20573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/>
            <p:cNvSpPr/>
            <p:nvPr/>
          </p:nvSpPr>
          <p:spPr>
            <a:xfrm rot="10800000">
              <a:off x="17525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/>
            <p:cNvSpPr/>
            <p:nvPr/>
          </p:nvSpPr>
          <p:spPr>
            <a:xfrm rot="10800000">
              <a:off x="14477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/>
            <p:cNvSpPr/>
            <p:nvPr/>
          </p:nvSpPr>
          <p:spPr>
            <a:xfrm rot="10800000">
              <a:off x="11429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/>
            <p:cNvSpPr/>
            <p:nvPr/>
          </p:nvSpPr>
          <p:spPr>
            <a:xfrm rot="10800000">
              <a:off x="5714999" y="48006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/>
            <p:cNvSpPr/>
            <p:nvPr/>
          </p:nvSpPr>
          <p:spPr>
            <a:xfrm rot="10800000">
              <a:off x="43434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/>
            <p:cNvSpPr/>
            <p:nvPr/>
          </p:nvSpPr>
          <p:spPr>
            <a:xfrm rot="10800000">
              <a:off x="31242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/>
            <p:cNvSpPr/>
            <p:nvPr/>
          </p:nvSpPr>
          <p:spPr>
            <a:xfrm rot="10800000">
              <a:off x="34290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/>
            <p:cNvSpPr/>
            <p:nvPr/>
          </p:nvSpPr>
          <p:spPr>
            <a:xfrm rot="10800000">
              <a:off x="19050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/>
            <p:cNvSpPr/>
            <p:nvPr/>
          </p:nvSpPr>
          <p:spPr>
            <a:xfrm rot="10800000">
              <a:off x="16002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/>
            <p:cNvSpPr/>
            <p:nvPr/>
          </p:nvSpPr>
          <p:spPr>
            <a:xfrm rot="10800000">
              <a:off x="12954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/>
            <p:cNvSpPr/>
            <p:nvPr/>
          </p:nvSpPr>
          <p:spPr>
            <a:xfrm rot="10800000">
              <a:off x="6858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/>
            <p:cNvSpPr/>
            <p:nvPr/>
          </p:nvSpPr>
          <p:spPr>
            <a:xfrm rot="10800000">
              <a:off x="5562599" y="44958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/>
            <p:cNvSpPr/>
            <p:nvPr/>
          </p:nvSpPr>
          <p:spPr>
            <a:xfrm rot="10800000">
              <a:off x="52578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/>
            <p:cNvSpPr/>
            <p:nvPr/>
          </p:nvSpPr>
          <p:spPr>
            <a:xfrm rot="10800000">
              <a:off x="44957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/>
            <p:cNvSpPr/>
            <p:nvPr/>
          </p:nvSpPr>
          <p:spPr>
            <a:xfrm rot="10800000">
              <a:off x="48005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/>
            <p:cNvSpPr/>
            <p:nvPr/>
          </p:nvSpPr>
          <p:spPr>
            <a:xfrm rot="10800000">
              <a:off x="41909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/>
            <p:cNvSpPr/>
            <p:nvPr/>
          </p:nvSpPr>
          <p:spPr>
            <a:xfrm rot="10800000">
              <a:off x="32765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/>
            <p:cNvSpPr/>
            <p:nvPr/>
          </p:nvSpPr>
          <p:spPr>
            <a:xfrm rot="10800000">
              <a:off x="35813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/>
            <p:cNvSpPr/>
            <p:nvPr/>
          </p:nvSpPr>
          <p:spPr>
            <a:xfrm rot="10800000">
              <a:off x="29717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/>
            <p:cNvSpPr/>
            <p:nvPr/>
          </p:nvSpPr>
          <p:spPr>
            <a:xfrm rot="10800000">
              <a:off x="26669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/>
            <p:cNvSpPr/>
            <p:nvPr/>
          </p:nvSpPr>
          <p:spPr>
            <a:xfrm rot="10800000">
              <a:off x="23621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/>
            <p:cNvSpPr/>
            <p:nvPr/>
          </p:nvSpPr>
          <p:spPr>
            <a:xfrm rot="10800000">
              <a:off x="17525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/>
            <p:cNvSpPr/>
            <p:nvPr/>
          </p:nvSpPr>
          <p:spPr>
            <a:xfrm rot="10800000">
              <a:off x="14477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/>
            <p:cNvSpPr/>
            <p:nvPr/>
          </p:nvSpPr>
          <p:spPr>
            <a:xfrm rot="10800000">
              <a:off x="8381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/>
            <p:cNvSpPr/>
            <p:nvPr/>
          </p:nvSpPr>
          <p:spPr>
            <a:xfrm rot="10800000">
              <a:off x="5714999" y="41910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/>
            <p:cNvSpPr/>
            <p:nvPr/>
          </p:nvSpPr>
          <p:spPr>
            <a:xfrm rot="10800000">
              <a:off x="43433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/>
            <p:cNvSpPr/>
            <p:nvPr/>
          </p:nvSpPr>
          <p:spPr>
            <a:xfrm rot="10800000">
              <a:off x="46481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/>
            <p:cNvSpPr/>
            <p:nvPr/>
          </p:nvSpPr>
          <p:spPr>
            <a:xfrm rot="10800000">
              <a:off x="40385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/>
            <p:cNvSpPr/>
            <p:nvPr/>
          </p:nvSpPr>
          <p:spPr>
            <a:xfrm rot="10800000">
              <a:off x="37337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/>
            <p:cNvSpPr/>
            <p:nvPr/>
          </p:nvSpPr>
          <p:spPr>
            <a:xfrm rot="10800000">
              <a:off x="31241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/>
            <p:cNvSpPr/>
            <p:nvPr/>
          </p:nvSpPr>
          <p:spPr>
            <a:xfrm rot="10800000">
              <a:off x="34289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 rot="10800000">
              <a:off x="28193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/>
            <p:cNvSpPr/>
            <p:nvPr/>
          </p:nvSpPr>
          <p:spPr>
            <a:xfrm rot="10800000">
              <a:off x="25145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 rot="10800000">
              <a:off x="2209799" y="3886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/>
            <p:cNvSpPr/>
            <p:nvPr/>
          </p:nvSpPr>
          <p:spPr>
            <a:xfrm rot="10800000">
              <a:off x="16001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/>
            <p:cNvSpPr/>
            <p:nvPr/>
          </p:nvSpPr>
          <p:spPr>
            <a:xfrm rot="10800000">
              <a:off x="6857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/>
            <p:cNvSpPr/>
            <p:nvPr/>
          </p:nvSpPr>
          <p:spPr>
            <a:xfrm rot="10800000">
              <a:off x="9905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/>
            <p:cNvSpPr/>
            <p:nvPr/>
          </p:nvSpPr>
          <p:spPr>
            <a:xfrm rot="10800000">
              <a:off x="5562599" y="38862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/>
            <p:cNvSpPr/>
            <p:nvPr/>
          </p:nvSpPr>
          <p:spPr>
            <a:xfrm rot="10800000">
              <a:off x="52577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17526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/>
            <p:cNvSpPr/>
            <p:nvPr/>
          </p:nvSpPr>
          <p:spPr>
            <a:xfrm>
              <a:off x="20574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23622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/>
            <p:cNvSpPr/>
            <p:nvPr/>
          </p:nvSpPr>
          <p:spPr>
            <a:xfrm>
              <a:off x="29718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/>
            <p:cNvSpPr/>
            <p:nvPr/>
          </p:nvSpPr>
          <p:spPr>
            <a:xfrm>
              <a:off x="26670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19050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/>
            <p:cNvSpPr/>
            <p:nvPr/>
          </p:nvSpPr>
          <p:spPr>
            <a:xfrm>
              <a:off x="22098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28194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25146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32766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35814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41910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38862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/>
            <p:cNvSpPr/>
            <p:nvPr/>
          </p:nvSpPr>
          <p:spPr>
            <a:xfrm>
              <a:off x="31242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34290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/>
            <p:cNvSpPr/>
            <p:nvPr/>
          </p:nvSpPr>
          <p:spPr>
            <a:xfrm>
              <a:off x="40386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/>
            <p:cNvSpPr/>
            <p:nvPr/>
          </p:nvSpPr>
          <p:spPr>
            <a:xfrm>
              <a:off x="37338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/>
            <p:cNvSpPr/>
            <p:nvPr/>
          </p:nvSpPr>
          <p:spPr>
            <a:xfrm>
              <a:off x="4495800" y="2971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48006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/>
            <p:cNvSpPr/>
            <p:nvPr/>
          </p:nvSpPr>
          <p:spPr>
            <a:xfrm>
              <a:off x="51054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/>
            <p:cNvSpPr/>
            <p:nvPr/>
          </p:nvSpPr>
          <p:spPr>
            <a:xfrm>
              <a:off x="43434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/>
            <p:cNvSpPr/>
            <p:nvPr/>
          </p:nvSpPr>
          <p:spPr>
            <a:xfrm>
              <a:off x="49530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/>
            <p:cNvSpPr/>
            <p:nvPr/>
          </p:nvSpPr>
          <p:spPr>
            <a:xfrm>
              <a:off x="6858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/>
            <p:cNvSpPr/>
            <p:nvPr/>
          </p:nvSpPr>
          <p:spPr>
            <a:xfrm>
              <a:off x="5562600" y="26670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/>
            <p:cNvSpPr/>
            <p:nvPr/>
          </p:nvSpPr>
          <p:spPr>
            <a:xfrm>
              <a:off x="5715000" y="29718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/>
            <p:cNvSpPr/>
            <p:nvPr/>
          </p:nvSpPr>
          <p:spPr>
            <a:xfrm rot="10800000">
              <a:off x="41909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/>
            <p:cNvSpPr/>
            <p:nvPr/>
          </p:nvSpPr>
          <p:spPr>
            <a:xfrm rot="10800000">
              <a:off x="38861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/>
            <p:cNvSpPr/>
            <p:nvPr/>
          </p:nvSpPr>
          <p:spPr>
            <a:xfrm rot="10800000">
              <a:off x="32765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/>
            <p:cNvSpPr/>
            <p:nvPr/>
          </p:nvSpPr>
          <p:spPr>
            <a:xfrm rot="10800000">
              <a:off x="35813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/>
            <p:cNvSpPr/>
            <p:nvPr/>
          </p:nvSpPr>
          <p:spPr>
            <a:xfrm rot="10800000">
              <a:off x="29717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/>
            <p:cNvSpPr/>
            <p:nvPr/>
          </p:nvSpPr>
          <p:spPr>
            <a:xfrm rot="10800000">
              <a:off x="26669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/>
            <p:cNvSpPr/>
            <p:nvPr/>
          </p:nvSpPr>
          <p:spPr>
            <a:xfrm rot="10800000">
              <a:off x="20573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/>
            <p:cNvSpPr/>
            <p:nvPr/>
          </p:nvSpPr>
          <p:spPr>
            <a:xfrm rot="10800000">
              <a:off x="23621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/>
            <p:cNvSpPr/>
            <p:nvPr/>
          </p:nvSpPr>
          <p:spPr>
            <a:xfrm rot="10800000">
              <a:off x="8381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/>
            <p:cNvSpPr/>
            <p:nvPr/>
          </p:nvSpPr>
          <p:spPr>
            <a:xfrm rot="10800000">
              <a:off x="5714999" y="3581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Rectangle 429"/>
            <p:cNvSpPr/>
            <p:nvPr/>
          </p:nvSpPr>
          <p:spPr>
            <a:xfrm rot="10800000">
              <a:off x="49530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Rectangle 430"/>
            <p:cNvSpPr/>
            <p:nvPr/>
          </p:nvSpPr>
          <p:spPr>
            <a:xfrm rot="10800000">
              <a:off x="43434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Rectangle 432"/>
            <p:cNvSpPr/>
            <p:nvPr/>
          </p:nvSpPr>
          <p:spPr>
            <a:xfrm rot="10800000">
              <a:off x="40386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Rectangle 433"/>
            <p:cNvSpPr/>
            <p:nvPr/>
          </p:nvSpPr>
          <p:spPr>
            <a:xfrm rot="10800000">
              <a:off x="37338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Rectangle 434"/>
            <p:cNvSpPr/>
            <p:nvPr/>
          </p:nvSpPr>
          <p:spPr>
            <a:xfrm rot="10800000">
              <a:off x="31242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Rectangle 435"/>
            <p:cNvSpPr/>
            <p:nvPr/>
          </p:nvSpPr>
          <p:spPr>
            <a:xfrm rot="10800000">
              <a:off x="34290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Rectangle 436"/>
            <p:cNvSpPr/>
            <p:nvPr/>
          </p:nvSpPr>
          <p:spPr>
            <a:xfrm rot="10800000">
              <a:off x="28194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Rectangle 437"/>
            <p:cNvSpPr/>
            <p:nvPr/>
          </p:nvSpPr>
          <p:spPr>
            <a:xfrm rot="10800000">
              <a:off x="25146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Rectangle 438"/>
            <p:cNvSpPr/>
            <p:nvPr/>
          </p:nvSpPr>
          <p:spPr>
            <a:xfrm rot="10800000">
              <a:off x="19050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Rectangle 439"/>
            <p:cNvSpPr/>
            <p:nvPr/>
          </p:nvSpPr>
          <p:spPr>
            <a:xfrm rot="10800000">
              <a:off x="22098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Rectangle 440"/>
            <p:cNvSpPr/>
            <p:nvPr/>
          </p:nvSpPr>
          <p:spPr>
            <a:xfrm rot="10800000">
              <a:off x="1600200" y="3276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Rectangle 443"/>
            <p:cNvSpPr/>
            <p:nvPr/>
          </p:nvSpPr>
          <p:spPr>
            <a:xfrm rot="10800000">
              <a:off x="9906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Rectangle 445"/>
            <p:cNvSpPr/>
            <p:nvPr/>
          </p:nvSpPr>
          <p:spPr>
            <a:xfrm rot="10800000">
              <a:off x="5562599" y="32766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/>
            <p:cNvSpPr/>
            <p:nvPr/>
          </p:nvSpPr>
          <p:spPr>
            <a:xfrm rot="10800000">
              <a:off x="14477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/>
            <p:cNvSpPr/>
            <p:nvPr/>
          </p:nvSpPr>
          <p:spPr>
            <a:xfrm rot="10800000">
              <a:off x="1752599" y="3581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/>
            <p:cNvSpPr/>
            <p:nvPr/>
          </p:nvSpPr>
          <p:spPr>
            <a:xfrm rot="10800000">
              <a:off x="12953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/>
            <p:cNvSpPr/>
            <p:nvPr/>
          </p:nvSpPr>
          <p:spPr>
            <a:xfrm rot="10800000">
              <a:off x="11429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/>
            <p:cNvSpPr/>
            <p:nvPr/>
          </p:nvSpPr>
          <p:spPr>
            <a:xfrm rot="10800000">
              <a:off x="1904999" y="38862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/>
            <p:cNvSpPr/>
            <p:nvPr/>
          </p:nvSpPr>
          <p:spPr>
            <a:xfrm rot="10800000">
              <a:off x="2057399" y="41910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/>
            <p:cNvSpPr/>
            <p:nvPr/>
          </p:nvSpPr>
          <p:spPr>
            <a:xfrm rot="10800000">
              <a:off x="9906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/>
            <p:cNvSpPr/>
            <p:nvPr/>
          </p:nvSpPr>
          <p:spPr>
            <a:xfrm rot="10800000">
              <a:off x="8381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/>
            <p:cNvSpPr/>
            <p:nvPr/>
          </p:nvSpPr>
          <p:spPr>
            <a:xfrm rot="10800000">
              <a:off x="9905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46482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52578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49530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44958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1054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40386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41910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22098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19050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 rot="10800000">
              <a:off x="19049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/>
            <p:cNvSpPr/>
            <p:nvPr/>
          </p:nvSpPr>
          <p:spPr>
            <a:xfrm rot="10800000">
              <a:off x="23621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 rot="10800000">
              <a:off x="17525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/>
            <p:cNvSpPr/>
            <p:nvPr/>
          </p:nvSpPr>
          <p:spPr>
            <a:xfrm rot="10800000">
              <a:off x="22097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/>
            <p:cNvSpPr/>
            <p:nvPr/>
          </p:nvSpPr>
          <p:spPr>
            <a:xfrm rot="10800000">
              <a:off x="2514599" y="5105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 rot="10800000">
              <a:off x="2057399" y="54102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43434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41910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48006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/>
            <p:cNvSpPr/>
            <p:nvPr/>
          </p:nvSpPr>
          <p:spPr>
            <a:xfrm>
              <a:off x="46482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/>
            <p:cNvSpPr/>
            <p:nvPr/>
          </p:nvSpPr>
          <p:spPr>
            <a:xfrm rot="10800000">
              <a:off x="4190999" y="5410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/>
            <p:cNvSpPr/>
            <p:nvPr/>
          </p:nvSpPr>
          <p:spPr>
            <a:xfrm rot="10800000">
              <a:off x="51053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/>
            <p:cNvSpPr/>
            <p:nvPr/>
          </p:nvSpPr>
          <p:spPr>
            <a:xfrm rot="10800000">
              <a:off x="4952999" y="3886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9906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11430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9906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/>
            <p:cNvSpPr/>
            <p:nvPr/>
          </p:nvSpPr>
          <p:spPr>
            <a:xfrm>
              <a:off x="8382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Rectangle 444"/>
            <p:cNvSpPr/>
            <p:nvPr/>
          </p:nvSpPr>
          <p:spPr>
            <a:xfrm rot="10800000">
              <a:off x="52578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/>
            <p:cNvSpPr/>
            <p:nvPr/>
          </p:nvSpPr>
          <p:spPr>
            <a:xfrm rot="10800000">
              <a:off x="54101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/>
            <p:cNvSpPr/>
            <p:nvPr/>
          </p:nvSpPr>
          <p:spPr>
            <a:xfrm rot="10800000">
              <a:off x="5105399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/>
            <p:cNvSpPr/>
            <p:nvPr/>
          </p:nvSpPr>
          <p:spPr>
            <a:xfrm rot="10800000">
              <a:off x="5410201" y="4191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 rot="10800000">
              <a:off x="52577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 rot="10800000">
              <a:off x="54101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/>
            <p:cNvSpPr/>
            <p:nvPr/>
          </p:nvSpPr>
          <p:spPr>
            <a:xfrm rot="10800000">
              <a:off x="46482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/>
            <p:cNvSpPr/>
            <p:nvPr/>
          </p:nvSpPr>
          <p:spPr>
            <a:xfrm rot="10800000">
              <a:off x="44957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 rot="10800000">
              <a:off x="46481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/>
            <p:cNvSpPr/>
            <p:nvPr/>
          </p:nvSpPr>
          <p:spPr>
            <a:xfrm rot="10800000">
              <a:off x="3886199" y="4191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/>
            <p:cNvSpPr/>
            <p:nvPr/>
          </p:nvSpPr>
          <p:spPr>
            <a:xfrm rot="10800000">
              <a:off x="40386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/>
            <p:cNvSpPr/>
            <p:nvPr/>
          </p:nvSpPr>
          <p:spPr>
            <a:xfrm rot="10800000">
              <a:off x="37338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/>
            <p:cNvSpPr/>
            <p:nvPr/>
          </p:nvSpPr>
          <p:spPr>
            <a:xfrm rot="10800000">
              <a:off x="38861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 rot="10800000">
              <a:off x="3428999" y="5105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Rectangle 448"/>
            <p:cNvSpPr/>
            <p:nvPr/>
          </p:nvSpPr>
          <p:spPr>
            <a:xfrm>
              <a:off x="5105400" y="533400"/>
              <a:ext cx="304800" cy="3048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 rot="10800000">
              <a:off x="14477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54102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5257800" y="2057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52578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49530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5410200" y="1143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5410200" y="2362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/>
            <p:cNvSpPr/>
            <p:nvPr/>
          </p:nvSpPr>
          <p:spPr>
            <a:xfrm>
              <a:off x="5257800" y="26670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 rot="10800000">
              <a:off x="4952999" y="5105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/>
            <p:cNvSpPr/>
            <p:nvPr/>
          </p:nvSpPr>
          <p:spPr>
            <a:xfrm rot="10800000">
              <a:off x="51053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/>
            <p:cNvSpPr/>
            <p:nvPr/>
          </p:nvSpPr>
          <p:spPr>
            <a:xfrm rot="10800000">
              <a:off x="48005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/>
            <p:cNvSpPr/>
            <p:nvPr/>
          </p:nvSpPr>
          <p:spPr>
            <a:xfrm rot="10800000">
              <a:off x="49530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1295400" y="14478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11430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2819400" y="8382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28194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/>
            <p:cNvSpPr/>
            <p:nvPr/>
          </p:nvSpPr>
          <p:spPr>
            <a:xfrm rot="10800000">
              <a:off x="3276599" y="4800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/>
            <p:cNvSpPr/>
            <p:nvPr/>
          </p:nvSpPr>
          <p:spPr>
            <a:xfrm rot="10800000">
              <a:off x="2819400" y="4495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3276600" y="17526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38862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/>
            <p:cNvSpPr/>
            <p:nvPr/>
          </p:nvSpPr>
          <p:spPr>
            <a:xfrm rot="10800000">
              <a:off x="11429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/>
            <p:cNvSpPr/>
            <p:nvPr/>
          </p:nvSpPr>
          <p:spPr>
            <a:xfrm>
              <a:off x="54102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/>
            <p:cNvSpPr/>
            <p:nvPr/>
          </p:nvSpPr>
          <p:spPr>
            <a:xfrm rot="10800000">
              <a:off x="5410199" y="4800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/>
            <p:cNvSpPr/>
            <p:nvPr/>
          </p:nvSpPr>
          <p:spPr>
            <a:xfrm rot="10800000">
              <a:off x="4495799" y="35814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Rectangle 442"/>
            <p:cNvSpPr/>
            <p:nvPr/>
          </p:nvSpPr>
          <p:spPr>
            <a:xfrm rot="10800000">
              <a:off x="6858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1600200" y="26670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1143000" y="2971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3124200" y="1447800"/>
              <a:ext cx="304800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3429000" y="1447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3581400" y="1752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 rot="10800000">
              <a:off x="44957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 rot="10800000">
              <a:off x="4800599" y="5410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2954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9906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4038600" y="8382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/>
            <p:cNvSpPr/>
            <p:nvPr/>
          </p:nvSpPr>
          <p:spPr>
            <a:xfrm rot="10800000">
              <a:off x="2514600" y="44958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/>
            <p:cNvSpPr/>
            <p:nvPr/>
          </p:nvSpPr>
          <p:spPr>
            <a:xfrm rot="10800000">
              <a:off x="2209800" y="44958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/>
            <p:cNvSpPr/>
            <p:nvPr/>
          </p:nvSpPr>
          <p:spPr>
            <a:xfrm rot="10800000">
              <a:off x="2666999" y="48006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/>
            <p:cNvSpPr/>
            <p:nvPr/>
          </p:nvSpPr>
          <p:spPr>
            <a:xfrm>
              <a:off x="1295400" y="26670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/>
            <p:cNvSpPr/>
            <p:nvPr/>
          </p:nvSpPr>
          <p:spPr>
            <a:xfrm rot="10800000">
              <a:off x="4800599" y="35814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Rectangle 431"/>
            <p:cNvSpPr/>
            <p:nvPr/>
          </p:nvSpPr>
          <p:spPr>
            <a:xfrm rot="10800000">
              <a:off x="4648200" y="3276600"/>
              <a:ext cx="304800" cy="30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1447800" y="29718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600200" y="8382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Rectangle 441"/>
            <p:cNvSpPr/>
            <p:nvPr/>
          </p:nvSpPr>
          <p:spPr>
            <a:xfrm rot="10800000">
              <a:off x="1295400" y="32766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057400" y="5334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1143000" y="1143000"/>
              <a:ext cx="304800" cy="304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5" name="TextBox 404"/>
          <p:cNvSpPr txBox="1"/>
          <p:nvPr/>
        </p:nvSpPr>
        <p:spPr>
          <a:xfrm>
            <a:off x="1" y="58724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15</a:t>
            </a:r>
          </a:p>
        </p:txBody>
      </p:sp>
      <p:sp>
        <p:nvSpPr>
          <p:cNvPr id="406" name="TextBox 405"/>
          <p:cNvSpPr txBox="1"/>
          <p:nvPr/>
        </p:nvSpPr>
        <p:spPr>
          <a:xfrm>
            <a:off x="1" y="552704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14</a:t>
            </a:r>
          </a:p>
        </p:txBody>
      </p:sp>
      <p:sp>
        <p:nvSpPr>
          <p:cNvPr id="407" name="TextBox 406"/>
          <p:cNvSpPr txBox="1"/>
          <p:nvPr/>
        </p:nvSpPr>
        <p:spPr>
          <a:xfrm>
            <a:off x="1" y="518160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13</a:t>
            </a:r>
          </a:p>
        </p:txBody>
      </p:sp>
      <p:sp>
        <p:nvSpPr>
          <p:cNvPr id="408" name="TextBox 407"/>
          <p:cNvSpPr txBox="1"/>
          <p:nvPr/>
        </p:nvSpPr>
        <p:spPr>
          <a:xfrm>
            <a:off x="1" y="483616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12</a:t>
            </a:r>
          </a:p>
        </p:txBody>
      </p:sp>
      <p:sp>
        <p:nvSpPr>
          <p:cNvPr id="409" name="TextBox 408"/>
          <p:cNvSpPr txBox="1"/>
          <p:nvPr/>
        </p:nvSpPr>
        <p:spPr>
          <a:xfrm>
            <a:off x="1" y="449072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11</a:t>
            </a:r>
          </a:p>
        </p:txBody>
      </p:sp>
      <p:sp>
        <p:nvSpPr>
          <p:cNvPr id="410" name="TextBox 409"/>
          <p:cNvSpPr txBox="1"/>
          <p:nvPr/>
        </p:nvSpPr>
        <p:spPr>
          <a:xfrm>
            <a:off x="1" y="41452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10</a:t>
            </a:r>
          </a:p>
        </p:txBody>
      </p:sp>
      <p:sp>
        <p:nvSpPr>
          <p:cNvPr id="411" name="TextBox 410"/>
          <p:cNvSpPr txBox="1"/>
          <p:nvPr/>
        </p:nvSpPr>
        <p:spPr>
          <a:xfrm>
            <a:off x="0" y="37998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9</a:t>
            </a:r>
          </a:p>
        </p:txBody>
      </p:sp>
      <p:sp>
        <p:nvSpPr>
          <p:cNvPr id="412" name="TextBox 411"/>
          <p:cNvSpPr txBox="1"/>
          <p:nvPr/>
        </p:nvSpPr>
        <p:spPr>
          <a:xfrm>
            <a:off x="0" y="34544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8</a:t>
            </a:r>
          </a:p>
        </p:txBody>
      </p:sp>
      <p:sp>
        <p:nvSpPr>
          <p:cNvPr id="413" name="TextBox 412"/>
          <p:cNvSpPr txBox="1"/>
          <p:nvPr/>
        </p:nvSpPr>
        <p:spPr>
          <a:xfrm>
            <a:off x="0" y="31089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7</a:t>
            </a:r>
          </a:p>
        </p:txBody>
      </p:sp>
      <p:sp>
        <p:nvSpPr>
          <p:cNvPr id="414" name="TextBox 413"/>
          <p:cNvSpPr txBox="1"/>
          <p:nvPr/>
        </p:nvSpPr>
        <p:spPr>
          <a:xfrm>
            <a:off x="0" y="27635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6</a:t>
            </a:r>
          </a:p>
        </p:txBody>
      </p:sp>
      <p:sp>
        <p:nvSpPr>
          <p:cNvPr id="415" name="TextBox 414"/>
          <p:cNvSpPr txBox="1"/>
          <p:nvPr/>
        </p:nvSpPr>
        <p:spPr>
          <a:xfrm>
            <a:off x="0" y="24180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5</a:t>
            </a:r>
          </a:p>
        </p:txBody>
      </p:sp>
      <p:sp>
        <p:nvSpPr>
          <p:cNvPr id="416" name="TextBox 415"/>
          <p:cNvSpPr txBox="1"/>
          <p:nvPr/>
        </p:nvSpPr>
        <p:spPr>
          <a:xfrm>
            <a:off x="0" y="20726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4</a:t>
            </a:r>
          </a:p>
        </p:txBody>
      </p:sp>
      <p:sp>
        <p:nvSpPr>
          <p:cNvPr id="417" name="TextBox 416"/>
          <p:cNvSpPr txBox="1"/>
          <p:nvPr/>
        </p:nvSpPr>
        <p:spPr>
          <a:xfrm>
            <a:off x="0" y="17272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3</a:t>
            </a:r>
          </a:p>
        </p:txBody>
      </p:sp>
      <p:sp>
        <p:nvSpPr>
          <p:cNvPr id="418" name="TextBox 417"/>
          <p:cNvSpPr txBox="1"/>
          <p:nvPr/>
        </p:nvSpPr>
        <p:spPr>
          <a:xfrm>
            <a:off x="0" y="13817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2</a:t>
            </a:r>
          </a:p>
        </p:txBody>
      </p:sp>
      <p:sp>
        <p:nvSpPr>
          <p:cNvPr id="419" name="TextBox 418"/>
          <p:cNvSpPr txBox="1"/>
          <p:nvPr/>
        </p:nvSpPr>
        <p:spPr>
          <a:xfrm>
            <a:off x="0" y="10363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</a:t>
            </a:r>
          </a:p>
        </p:txBody>
      </p:sp>
      <p:sp>
        <p:nvSpPr>
          <p:cNvPr id="420" name="TextBox 419"/>
          <p:cNvSpPr txBox="1"/>
          <p:nvPr/>
        </p:nvSpPr>
        <p:spPr>
          <a:xfrm>
            <a:off x="0" y="6908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0</a:t>
            </a:r>
          </a:p>
        </p:txBody>
      </p:sp>
      <p:sp>
        <p:nvSpPr>
          <p:cNvPr id="421" name="TextBox 420"/>
          <p:cNvSpPr txBox="1"/>
          <p:nvPr/>
        </p:nvSpPr>
        <p:spPr>
          <a:xfrm>
            <a:off x="-83820" y="2"/>
            <a:ext cx="922020" cy="703029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sz="1300" b="1" dirty="0"/>
              <a:t>Row 15*</a:t>
            </a:r>
          </a:p>
          <a:p>
            <a:pPr algn="ctr"/>
            <a:r>
              <a:rPr lang="en-US" sz="1300" b="1" i="1" dirty="0"/>
              <a:t>*wrap-around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3BFF3A-64B6-4343-8198-170F9D0936AA}"/>
              </a:ext>
            </a:extLst>
          </p:cNvPr>
          <p:cNvSpPr txBox="1"/>
          <p:nvPr/>
        </p:nvSpPr>
        <p:spPr>
          <a:xfrm>
            <a:off x="6852707" y="2881570"/>
            <a:ext cx="30408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Expected eps0 approx. 0.2</a:t>
            </a:r>
          </a:p>
          <a:p>
            <a:r>
              <a:rPr lang="en-US" dirty="0"/>
              <a:t>Expected eps1 approx. 1.65</a:t>
            </a:r>
          </a:p>
        </p:txBody>
      </p:sp>
    </p:spTree>
    <p:extLst>
      <p:ext uri="{BB962C8B-B14F-4D97-AF65-F5344CB8AC3E}">
        <p14:creationId xmlns:p14="http://schemas.microsoft.com/office/powerpoint/2010/main" val="4186791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2E8501CC-0D5C-4FA5-9B8A-195F7E62B9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99" t="32310" r="18939" b="21781"/>
          <a:stretch/>
        </p:blipFill>
        <p:spPr>
          <a:xfrm>
            <a:off x="94494" y="797604"/>
            <a:ext cx="5089865" cy="588843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3DE7FA4-7412-4CB9-864E-3F1DAB0B99F3}"/>
              </a:ext>
            </a:extLst>
          </p:cNvPr>
          <p:cNvSpPr txBox="1"/>
          <p:nvPr/>
        </p:nvSpPr>
        <p:spPr>
          <a:xfrm>
            <a:off x="1663022" y="18852"/>
            <a:ext cx="678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Illustration of Grid Computation for the</a:t>
            </a:r>
          </a:p>
          <a:p>
            <a:pPr algn="ctr"/>
            <a:r>
              <a:rPr lang="en-US" b="1" i="1" dirty="0"/>
              <a:t>Slightly Smaller Rich Club Pattern</a:t>
            </a:r>
            <a:r>
              <a:rPr lang="en-US" b="1" dirty="0"/>
              <a:t>:  </a:t>
            </a:r>
            <a:r>
              <a:rPr lang="en-US" b="1" i="1" dirty="0"/>
              <a:t>x1_target = 0.45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4C9217-89B2-45C6-A796-E76F7C36C51E}"/>
              </a:ext>
            </a:extLst>
          </p:cNvPr>
          <p:cNvSpPr txBox="1"/>
          <p:nvPr/>
        </p:nvSpPr>
        <p:spPr>
          <a:xfrm>
            <a:off x="626195" y="7083878"/>
            <a:ext cx="88060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Note: We can continue to decrease the FE by increasing interaction enthalpy parameter eps1; it linearly increases the negative value of the interaction enthalpy. However, it doesn’t SOLVE for a FE minimum.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43678E-ABFB-4352-BAD3-7F3C663D24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43" t="32828" r="18454" b="9058"/>
          <a:stretch/>
        </p:blipFill>
        <p:spPr>
          <a:xfrm>
            <a:off x="5184359" y="954995"/>
            <a:ext cx="4143832" cy="60198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8F48816-82C5-40E4-945B-B5E56A047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103" y="6346896"/>
            <a:ext cx="4691052" cy="40505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7B69E3F-5C4D-46B5-A0D0-F045CCCE27F1}"/>
              </a:ext>
            </a:extLst>
          </p:cNvPr>
          <p:cNvSpPr txBox="1"/>
          <p:nvPr/>
        </p:nvSpPr>
        <p:spPr>
          <a:xfrm>
            <a:off x="9469867" y="5814912"/>
            <a:ext cx="303288" cy="400110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?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213C680-DB7A-4FEE-81EE-F0D699C03352}"/>
              </a:ext>
            </a:extLst>
          </p:cNvPr>
          <p:cNvGrpSpPr/>
          <p:nvPr/>
        </p:nvGrpSpPr>
        <p:grpSpPr>
          <a:xfrm>
            <a:off x="3733800" y="1793030"/>
            <a:ext cx="1452499" cy="3674893"/>
            <a:chOff x="3733800" y="1793030"/>
            <a:chExt cx="1452499" cy="367489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176CDAE-8C29-48F7-9D24-7D4124D9E1DC}"/>
                </a:ext>
              </a:extLst>
            </p:cNvPr>
            <p:cNvSpPr txBox="1"/>
            <p:nvPr/>
          </p:nvSpPr>
          <p:spPr>
            <a:xfrm>
              <a:off x="4064868" y="4149644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0.051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033A83B-7BEB-4C4D-90CC-BC8A8C8AC369}"/>
                </a:ext>
              </a:extLst>
            </p:cNvPr>
            <p:cNvSpPr/>
            <p:nvPr/>
          </p:nvSpPr>
          <p:spPr>
            <a:xfrm>
              <a:off x="3733800" y="1793030"/>
              <a:ext cx="1341893" cy="36748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Diamond 5">
              <a:extLst>
                <a:ext uri="{FF2B5EF4-FFF2-40B4-BE49-F238E27FC236}">
                  <a16:creationId xmlns:a16="http://schemas.microsoft.com/office/drawing/2014/main" id="{B04E80A8-ABD8-4126-859D-913C5B1E9F7C}"/>
                </a:ext>
              </a:extLst>
            </p:cNvPr>
            <p:cNvSpPr/>
            <p:nvPr/>
          </p:nvSpPr>
          <p:spPr>
            <a:xfrm>
              <a:off x="3858913" y="4204249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60A036-D9F2-43ED-A260-B97E5099DF18}"/>
                </a:ext>
              </a:extLst>
            </p:cNvPr>
            <p:cNvSpPr txBox="1"/>
            <p:nvPr/>
          </p:nvSpPr>
          <p:spPr>
            <a:xfrm>
              <a:off x="3822366" y="3216200"/>
              <a:ext cx="12315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1.65: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5A5E9B9C-0CC6-4A5B-9FD0-A9A3ADBEF29F}"/>
                </a:ext>
              </a:extLst>
            </p:cNvPr>
            <p:cNvSpPr/>
            <p:nvPr/>
          </p:nvSpPr>
          <p:spPr>
            <a:xfrm>
              <a:off x="3861154" y="4972372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Diamond 8">
              <a:extLst>
                <a:ext uri="{FF2B5EF4-FFF2-40B4-BE49-F238E27FC236}">
                  <a16:creationId xmlns:a16="http://schemas.microsoft.com/office/drawing/2014/main" id="{30EEE416-D4A8-4B60-B43D-DCCC01D7B256}"/>
                </a:ext>
              </a:extLst>
            </p:cNvPr>
            <p:cNvSpPr/>
            <p:nvPr/>
          </p:nvSpPr>
          <p:spPr>
            <a:xfrm>
              <a:off x="3858913" y="4571348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176B91-FD29-46B9-BD18-F7418AC15BD4}"/>
                </a:ext>
              </a:extLst>
            </p:cNvPr>
            <p:cNvSpPr txBox="1"/>
            <p:nvPr/>
          </p:nvSpPr>
          <p:spPr>
            <a:xfrm>
              <a:off x="4067984" y="4534183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0.367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68A9EF-5BB9-450D-9F6E-2EA0595B4D96}"/>
                </a:ext>
              </a:extLst>
            </p:cNvPr>
            <p:cNvSpPr txBox="1"/>
            <p:nvPr/>
          </p:nvSpPr>
          <p:spPr>
            <a:xfrm>
              <a:off x="4095936" y="4920374"/>
              <a:ext cx="109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0.0195</a:t>
              </a:r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5C81CDC2-2DA7-4685-AA14-4C84CB8F7620}"/>
                </a:ext>
              </a:extLst>
            </p:cNvPr>
            <p:cNvSpPr/>
            <p:nvPr/>
          </p:nvSpPr>
          <p:spPr>
            <a:xfrm>
              <a:off x="3857713" y="3823249"/>
              <a:ext cx="198120" cy="290899"/>
            </a:xfrm>
            <a:prstGeom prst="diamond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15DF2E8-497B-401D-BBDA-B432F4406453}"/>
                    </a:ext>
                  </a:extLst>
                </p:cNvPr>
                <p:cNvSpPr txBox="1"/>
                <p:nvPr/>
              </p:nvSpPr>
              <p:spPr>
                <a:xfrm>
                  <a:off x="3972799" y="3507367"/>
                  <a:ext cx="91575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𝛆</m:t>
                          </m:r>
                        </m:e>
                        <m:sub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1600" b="1" dirty="0"/>
                    <a:t>= 0.250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15DF2E8-497B-401D-BBDA-B432F44064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2799" y="3507367"/>
                  <a:ext cx="915753" cy="246221"/>
                </a:xfrm>
                <a:prstGeom prst="rect">
                  <a:avLst/>
                </a:prstGeom>
                <a:blipFill>
                  <a:blip r:embed="rId5"/>
                  <a:stretch>
                    <a:fillRect t="-24390" r="-10000" b="-487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B782907-2107-4ECA-8E2E-3D8B96C9A201}"/>
                    </a:ext>
                  </a:extLst>
                </p:cNvPr>
                <p:cNvSpPr txBox="1"/>
                <p:nvPr/>
              </p:nvSpPr>
              <p:spPr>
                <a:xfrm>
                  <a:off x="3906470" y="2971148"/>
                  <a:ext cx="91575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𝛆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a14:m>
                  <a:r>
                    <a:rPr lang="en-US" sz="1600" b="1" dirty="0"/>
                    <a:t>= 0.0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B782907-2107-4ECA-8E2E-3D8B96C9A2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6470" y="2971148"/>
                  <a:ext cx="915753" cy="246221"/>
                </a:xfrm>
                <a:prstGeom prst="rect">
                  <a:avLst/>
                </a:prstGeom>
                <a:blipFill>
                  <a:blip r:embed="rId6"/>
                  <a:stretch>
                    <a:fillRect t="-24390" b="-487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587A75-11A3-4D7F-95B3-E74BEC2B6B83}"/>
                </a:ext>
              </a:extLst>
            </p:cNvPr>
            <p:cNvSpPr txBox="1"/>
            <p:nvPr/>
          </p:nvSpPr>
          <p:spPr>
            <a:xfrm>
              <a:off x="4055833" y="3787332"/>
              <a:ext cx="998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x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0.450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062BAEE-0818-470A-B7A5-11AFB182F4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3" t="2941" r="34091" b="18627"/>
            <a:stretch/>
          </p:blipFill>
          <p:spPr>
            <a:xfrm>
              <a:off x="3906470" y="1872510"/>
              <a:ext cx="1028977" cy="10289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546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51937" y="1456495"/>
            <a:ext cx="6868164" cy="4185761"/>
            <a:chOff x="1590034" y="3592922"/>
            <a:chExt cx="6868164" cy="3364477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3592922"/>
              <a:ext cx="6858000" cy="3364477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Code Functionality</a:t>
              </a:r>
            </a:p>
            <a:p>
              <a:pPr algn="ctr"/>
              <a:endParaRPr lang="en-US" sz="2400" i="1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Programs Used: </a:t>
              </a:r>
            </a:p>
            <a:p>
              <a:pPr algn="ctr"/>
              <a:r>
                <a:rPr lang="en-US" sz="1600" dirty="0"/>
                <a:t>2D-CVM_def-pttrns_anlytc-FE-vary-e0-and-e1_v1pt1_2018-12-29.py*</a:t>
              </a:r>
            </a:p>
            <a:p>
              <a:pPr algn="ctr"/>
              <a:r>
                <a:rPr lang="en-US" sz="1600" dirty="0"/>
                <a:t>(*This first program has eps0 = 0)</a:t>
              </a:r>
            </a:p>
            <a:p>
              <a:pPr algn="ctr"/>
              <a:r>
                <a:rPr lang="en-US" sz="1600" dirty="0"/>
                <a:t>2D-CVM_def-pttrns_anlytc-FE-vary-e0-and-e1_v1pt3_2018-12-29.py**</a:t>
              </a:r>
            </a:p>
            <a:p>
              <a:pPr algn="ctr"/>
              <a:r>
                <a:rPr lang="en-US" sz="1600" dirty="0"/>
                <a:t>(**This program finds a free energy minimum given a defined starting pattern, and specified values for eps0 and eps1)</a:t>
              </a:r>
            </a:p>
            <a:p>
              <a:pPr algn="ctr"/>
              <a:endParaRPr lang="en-US" sz="1600" dirty="0"/>
            </a:p>
            <a:p>
              <a:pPr algn="ctr"/>
              <a:r>
                <a:rPr lang="en-US" sz="1600" dirty="0"/>
                <a:t>Repository (for PPT; v1.3 code not available yet): 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hlinkClick r:id="rId3"/>
                </a:rPr>
                <a:t>https://github.com/ajmaren/</a:t>
              </a:r>
              <a:r>
                <a:rPr lang="en-US" sz="1600" b="1" u="sng" dirty="0">
                  <a:hlinkClick r:id="rId3"/>
                </a:rPr>
                <a:t>2-D-CVM-Defined-Pattern-Configurations</a:t>
              </a:r>
              <a:endParaRPr lang="en-US" sz="1600" b="1" u="sng" dirty="0"/>
            </a:p>
            <a:p>
              <a:pPr algn="ctr"/>
              <a:endParaRPr lang="en-US" sz="1600" dirty="0"/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6" y="6772653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590034" y="3592922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61948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4042" y="82776"/>
            <a:ext cx="3884552" cy="476967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sz="2500" b="1" dirty="0"/>
              <a:t>Experimental Specification: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7700" y="685800"/>
            <a:ext cx="8953499" cy="4093341"/>
          </a:xfrm>
          <a:prstGeom prst="rect">
            <a:avLst/>
          </a:prstGeom>
          <a:noFill/>
        </p:spPr>
        <p:txBody>
          <a:bodyPr wrap="square" lIns="91358" tIns="45677" rIns="91358" bIns="45677" rtlCol="0">
            <a:spAutoFit/>
          </a:bodyPr>
          <a:lstStyle/>
          <a:p>
            <a:r>
              <a:rPr lang="en-US" b="1" dirty="0"/>
              <a:t>Functionality: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This code still has the old “random pattern” capabilities in it, but is used for defined pattern experiments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Pattern 3 is a tightly convex (circle) of 30 </a:t>
            </a:r>
            <a:r>
              <a:rPr lang="en-US" b="1" dirty="0"/>
              <a:t>A</a:t>
            </a:r>
            <a:r>
              <a:rPr lang="en-US" dirty="0"/>
              <a:t> nodes in a sea of </a:t>
            </a:r>
            <a:r>
              <a:rPr lang="en-US" b="1" dirty="0"/>
              <a:t>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30 </a:t>
            </a:r>
            <a:r>
              <a:rPr lang="en-US" b="1" dirty="0"/>
              <a:t>A </a:t>
            </a:r>
            <a:r>
              <a:rPr lang="en-US" dirty="0"/>
              <a:t>nodes gives 30/256 = 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= 0.119 (actually, 30.464 nodes)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corresponding case (with eps1 = 0) would have eps0 = 2.0 (see next slide)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Thus, when we run the thermodynamics, we should get the free energy minimum when eps0 is close to 2.0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And the eps1 should be in the neighborhood of 0.256 (h = exp(2*beta*eps1; per Kikuchi-Brush 1967, and beta=1, so h = exp(0.512) = 1.669)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FFBA62-3D12-4CB9-BFF6-3CBC802924CA}"/>
              </a:ext>
            </a:extLst>
          </p:cNvPr>
          <p:cNvSpPr txBox="1"/>
          <p:nvPr/>
        </p:nvSpPr>
        <p:spPr>
          <a:xfrm>
            <a:off x="2680210" y="4466110"/>
            <a:ext cx="4712215" cy="476967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sz="2500" b="1" dirty="0"/>
              <a:t>Code Source and Documentation: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7CA074-A7E7-4D47-9F5D-602AF022AFEB}"/>
              </a:ext>
            </a:extLst>
          </p:cNvPr>
          <p:cNvSpPr txBox="1"/>
          <p:nvPr/>
        </p:nvSpPr>
        <p:spPr>
          <a:xfrm>
            <a:off x="762000" y="4974608"/>
            <a:ext cx="8953499" cy="2554459"/>
          </a:xfrm>
          <a:prstGeom prst="rect">
            <a:avLst/>
          </a:prstGeom>
          <a:noFill/>
        </p:spPr>
        <p:txBody>
          <a:bodyPr wrap="square" lIns="91358" tIns="45677" rIns="91358" bIns="45677" rtlCol="0">
            <a:spAutoFit/>
          </a:bodyPr>
          <a:lstStyle/>
          <a:p>
            <a:r>
              <a:rPr lang="en-US" b="1" dirty="0"/>
              <a:t>GitHub Private Repository: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hlinkClick r:id="rId2"/>
              </a:rPr>
              <a:t>https://github.com/ajmaren/</a:t>
            </a:r>
            <a:r>
              <a:rPr lang="en-US" b="1" u="sng" dirty="0">
                <a:hlinkClick r:id="rId2"/>
              </a:rPr>
              <a:t>2-D-CVM-Defined-Pattern-Configurations</a:t>
            </a:r>
            <a:endParaRPr lang="en-US" b="1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u="sng" dirty="0"/>
          </a:p>
          <a:p>
            <a:r>
              <a:rPr lang="en-US" b="1" dirty="0"/>
              <a:t>Code: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2D-CVM_def-pttrns_anlytc-FE-vary-e0-and-e1_2018-12-12.py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Documentation: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TBD </a:t>
            </a:r>
          </a:p>
        </p:txBody>
      </p:sp>
    </p:spTree>
    <p:extLst>
      <p:ext uri="{BB962C8B-B14F-4D97-AF65-F5344CB8AC3E}">
        <p14:creationId xmlns:p14="http://schemas.microsoft.com/office/powerpoint/2010/main" val="29183481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2AA5625-0D81-4093-84E6-2A45FDEDE21F}"/>
              </a:ext>
            </a:extLst>
          </p:cNvPr>
          <p:cNvSpPr txBox="1"/>
          <p:nvPr/>
        </p:nvSpPr>
        <p:spPr>
          <a:xfrm>
            <a:off x="847988" y="7045151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EC576-2EAF-453A-8E53-47F22F19AD8A}"/>
              </a:ext>
            </a:extLst>
          </p:cNvPr>
          <p:cNvSpPr txBox="1"/>
          <p:nvPr/>
        </p:nvSpPr>
        <p:spPr>
          <a:xfrm>
            <a:off x="877351" y="3316024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94AF08-7D2B-4D7C-925D-082BFA394477}"/>
              </a:ext>
            </a:extLst>
          </p:cNvPr>
          <p:cNvSpPr txBox="1"/>
          <p:nvPr/>
        </p:nvSpPr>
        <p:spPr>
          <a:xfrm>
            <a:off x="867563" y="402902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3E7531-C0E3-4D27-A226-47E8B61EA226}"/>
              </a:ext>
            </a:extLst>
          </p:cNvPr>
          <p:cNvCxnSpPr>
            <a:cxnSpLocks/>
          </p:cNvCxnSpPr>
          <p:nvPr/>
        </p:nvCxnSpPr>
        <p:spPr>
          <a:xfrm flipV="1">
            <a:off x="1514411" y="6447304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168AAE-734B-4238-8B5E-9905CCF9D1DE}"/>
              </a:ext>
            </a:extLst>
          </p:cNvPr>
          <p:cNvCxnSpPr>
            <a:cxnSpLocks/>
          </p:cNvCxnSpPr>
          <p:nvPr/>
        </p:nvCxnSpPr>
        <p:spPr>
          <a:xfrm flipV="1">
            <a:off x="1530896" y="568034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33957A-6675-4BE7-96F5-C0EB64939B12}"/>
              </a:ext>
            </a:extLst>
          </p:cNvPr>
          <p:cNvCxnSpPr>
            <a:cxnSpLocks/>
          </p:cNvCxnSpPr>
          <p:nvPr/>
        </p:nvCxnSpPr>
        <p:spPr>
          <a:xfrm flipV="1">
            <a:off x="1528750" y="4945302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690098-2907-4E21-BCE1-9BE6D8055A29}"/>
              </a:ext>
            </a:extLst>
          </p:cNvPr>
          <p:cNvCxnSpPr>
            <a:cxnSpLocks/>
          </p:cNvCxnSpPr>
          <p:nvPr/>
        </p:nvCxnSpPr>
        <p:spPr>
          <a:xfrm flipV="1">
            <a:off x="1514411" y="720193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BDF13B-EFCF-449E-8FA3-2F1F5BD9884D}"/>
              </a:ext>
            </a:extLst>
          </p:cNvPr>
          <p:cNvCxnSpPr>
            <a:cxnSpLocks/>
          </p:cNvCxnSpPr>
          <p:nvPr/>
        </p:nvCxnSpPr>
        <p:spPr>
          <a:xfrm flipH="1">
            <a:off x="1712820" y="3403306"/>
            <a:ext cx="16484" cy="37941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B84E8DD-AB2B-4F1C-B953-8F9E57D628EC}"/>
              </a:ext>
            </a:extLst>
          </p:cNvPr>
          <p:cNvSpPr txBox="1"/>
          <p:nvPr/>
        </p:nvSpPr>
        <p:spPr>
          <a:xfrm>
            <a:off x="887139" y="6302528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C16EEE-C0DA-4136-8BD9-4F25BC344F62}"/>
              </a:ext>
            </a:extLst>
          </p:cNvPr>
          <p:cNvSpPr txBox="1"/>
          <p:nvPr/>
        </p:nvSpPr>
        <p:spPr>
          <a:xfrm>
            <a:off x="857776" y="555011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895B3-B474-40F3-A888-CD013FDCD185}"/>
              </a:ext>
            </a:extLst>
          </p:cNvPr>
          <p:cNvSpPr txBox="1"/>
          <p:nvPr/>
        </p:nvSpPr>
        <p:spPr>
          <a:xfrm>
            <a:off x="838200" y="4808887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0.2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781BD77-65A2-4396-9A86-802F990F7019}"/>
              </a:ext>
            </a:extLst>
          </p:cNvPr>
          <p:cNvCxnSpPr>
            <a:cxnSpLocks/>
          </p:cNvCxnSpPr>
          <p:nvPr/>
        </p:nvCxnSpPr>
        <p:spPr>
          <a:xfrm flipH="1">
            <a:off x="1737144" y="3421176"/>
            <a:ext cx="7518388" cy="98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3D24825-1B6B-407F-95BF-26368B2065B2}"/>
              </a:ext>
            </a:extLst>
          </p:cNvPr>
          <p:cNvCxnSpPr>
            <a:cxnSpLocks/>
          </p:cNvCxnSpPr>
          <p:nvPr/>
        </p:nvCxnSpPr>
        <p:spPr>
          <a:xfrm flipV="1">
            <a:off x="2496679" y="3319200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2D9AF66-1CA8-45DF-852A-335519595074}"/>
              </a:ext>
            </a:extLst>
          </p:cNvPr>
          <p:cNvCxnSpPr>
            <a:cxnSpLocks/>
          </p:cNvCxnSpPr>
          <p:nvPr/>
        </p:nvCxnSpPr>
        <p:spPr>
          <a:xfrm flipV="1">
            <a:off x="3234067" y="3220341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F569509-9E1A-4D7E-9604-9C3C89EE0B6F}"/>
              </a:ext>
            </a:extLst>
          </p:cNvPr>
          <p:cNvCxnSpPr>
            <a:cxnSpLocks/>
          </p:cNvCxnSpPr>
          <p:nvPr/>
        </p:nvCxnSpPr>
        <p:spPr>
          <a:xfrm flipV="1">
            <a:off x="4736032" y="3223737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420E6E0-C9F4-4F0A-9F42-D38C364E918E}"/>
              </a:ext>
            </a:extLst>
          </p:cNvPr>
          <p:cNvCxnSpPr>
            <a:cxnSpLocks/>
          </p:cNvCxnSpPr>
          <p:nvPr/>
        </p:nvCxnSpPr>
        <p:spPr>
          <a:xfrm flipV="1">
            <a:off x="6244797" y="3246361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1972264-EBB2-4817-8503-BC234189C61F}"/>
              </a:ext>
            </a:extLst>
          </p:cNvPr>
          <p:cNvCxnSpPr>
            <a:cxnSpLocks/>
          </p:cNvCxnSpPr>
          <p:nvPr/>
        </p:nvCxnSpPr>
        <p:spPr>
          <a:xfrm flipV="1">
            <a:off x="7784148" y="3233276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BF78EB-17D2-4999-B0BA-4B0ABAF56A16}"/>
              </a:ext>
            </a:extLst>
          </p:cNvPr>
          <p:cNvCxnSpPr>
            <a:cxnSpLocks/>
          </p:cNvCxnSpPr>
          <p:nvPr/>
        </p:nvCxnSpPr>
        <p:spPr>
          <a:xfrm flipV="1">
            <a:off x="3978258" y="3322596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219B66A-B792-4265-90F8-2A44B7AB27A9}"/>
              </a:ext>
            </a:extLst>
          </p:cNvPr>
          <p:cNvCxnSpPr>
            <a:cxnSpLocks/>
          </p:cNvCxnSpPr>
          <p:nvPr/>
        </p:nvCxnSpPr>
        <p:spPr>
          <a:xfrm flipV="1">
            <a:off x="5470028" y="332877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806BCEF-3E3E-4787-808E-47469B989DA0}"/>
              </a:ext>
            </a:extLst>
          </p:cNvPr>
          <p:cNvCxnSpPr>
            <a:cxnSpLocks/>
          </p:cNvCxnSpPr>
          <p:nvPr/>
        </p:nvCxnSpPr>
        <p:spPr>
          <a:xfrm flipV="1">
            <a:off x="7026940" y="332483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8F5A247-D5E9-4BA6-BC2A-E64104C44100}"/>
              </a:ext>
            </a:extLst>
          </p:cNvPr>
          <p:cNvCxnSpPr>
            <a:cxnSpLocks/>
          </p:cNvCxnSpPr>
          <p:nvPr/>
        </p:nvCxnSpPr>
        <p:spPr>
          <a:xfrm flipV="1">
            <a:off x="8519360" y="332877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1150F4A-C766-4156-8C10-3CC0328D3A73}"/>
              </a:ext>
            </a:extLst>
          </p:cNvPr>
          <p:cNvCxnSpPr>
            <a:cxnSpLocks/>
          </p:cNvCxnSpPr>
          <p:nvPr/>
        </p:nvCxnSpPr>
        <p:spPr>
          <a:xfrm flipV="1">
            <a:off x="9255531" y="3231282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E22BD98-0107-4DEA-BC47-25E617DAEEA3}"/>
              </a:ext>
            </a:extLst>
          </p:cNvPr>
          <p:cNvSpPr txBox="1"/>
          <p:nvPr/>
        </p:nvSpPr>
        <p:spPr>
          <a:xfrm>
            <a:off x="1535810" y="2473151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101D11-63AD-415E-B50F-D34E01A5E553}"/>
              </a:ext>
            </a:extLst>
          </p:cNvPr>
          <p:cNvSpPr txBox="1"/>
          <p:nvPr/>
        </p:nvSpPr>
        <p:spPr>
          <a:xfrm>
            <a:off x="3029425" y="242856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1.0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FC5D5A-431A-4CBB-97C0-088711C71B3E}"/>
              </a:ext>
            </a:extLst>
          </p:cNvPr>
          <p:cNvSpPr txBox="1"/>
          <p:nvPr/>
        </p:nvSpPr>
        <p:spPr>
          <a:xfrm>
            <a:off x="4508929" y="2424837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2.0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327437F-E792-4A65-B9B6-95BA37CF6F45}"/>
              </a:ext>
            </a:extLst>
          </p:cNvPr>
          <p:cNvSpPr txBox="1"/>
          <p:nvPr/>
        </p:nvSpPr>
        <p:spPr>
          <a:xfrm>
            <a:off x="6046954" y="2421200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3.0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89DF82-7ABB-4247-86C1-E034FC834D60}"/>
              </a:ext>
            </a:extLst>
          </p:cNvPr>
          <p:cNvSpPr txBox="1"/>
          <p:nvPr/>
        </p:nvSpPr>
        <p:spPr>
          <a:xfrm>
            <a:off x="7557041" y="2438610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4.0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E4950CC-0DD0-495C-9013-20E99122CB34}"/>
              </a:ext>
            </a:extLst>
          </p:cNvPr>
          <p:cNvSpPr txBox="1"/>
          <p:nvPr/>
        </p:nvSpPr>
        <p:spPr>
          <a:xfrm>
            <a:off x="9057683" y="2459584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5.0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AA6C2FA-DE8C-43EC-8B7C-23733F6EAEFA}"/>
              </a:ext>
            </a:extLst>
          </p:cNvPr>
          <p:cNvCxnSpPr>
            <a:cxnSpLocks/>
          </p:cNvCxnSpPr>
          <p:nvPr/>
        </p:nvCxnSpPr>
        <p:spPr>
          <a:xfrm flipV="1">
            <a:off x="1523056" y="4184506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B65F4F9-DAEC-4164-BC4A-9F7809B71531}"/>
              </a:ext>
            </a:extLst>
          </p:cNvPr>
          <p:cNvSpPr/>
          <p:nvPr/>
        </p:nvSpPr>
        <p:spPr>
          <a:xfrm rot="5400000">
            <a:off x="1072156" y="2824756"/>
            <a:ext cx="506950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980" i="1" dirty="0">
                <a:solidFill>
                  <a:schemeClr val="tx1"/>
                </a:solidFill>
              </a:rPr>
              <a:t>x</a:t>
            </a:r>
            <a:r>
              <a:rPr lang="en-US" sz="1980" i="1" baseline="-25000" dirty="0">
                <a:solidFill>
                  <a:schemeClr val="tx1"/>
                </a:solidFill>
              </a:rPr>
              <a:t>1</a:t>
            </a:r>
            <a:endParaRPr lang="en-US" sz="1980" i="1" dirty="0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0161C2-F557-4697-B027-280AFF9614DD}"/>
              </a:ext>
            </a:extLst>
          </p:cNvPr>
          <p:cNvGrpSpPr/>
          <p:nvPr/>
        </p:nvGrpSpPr>
        <p:grpSpPr>
          <a:xfrm>
            <a:off x="1485750" y="2922050"/>
            <a:ext cx="670376" cy="346249"/>
            <a:chOff x="2236574" y="1285103"/>
            <a:chExt cx="812577" cy="41969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F6B0A7D-9AF4-4753-B3CC-54FFF6A36429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DCE161-55AC-4D28-885B-C8BEC861AE46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F277D11-1F19-414D-889F-1B43C6591D04}"/>
              </a:ext>
            </a:extLst>
          </p:cNvPr>
          <p:cNvSpPr/>
          <p:nvPr/>
        </p:nvSpPr>
        <p:spPr>
          <a:xfrm rot="16200000">
            <a:off x="-1319799" y="4968666"/>
            <a:ext cx="3341138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0" i="1" dirty="0">
                <a:solidFill>
                  <a:schemeClr val="tx1"/>
                </a:solidFill>
              </a:rPr>
              <a:t>(Interaction Enthalpy Parameter) 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9F89043-8AEA-4F40-9F59-6DD8534C3CB9}"/>
              </a:ext>
            </a:extLst>
          </p:cNvPr>
          <p:cNvGrpSpPr/>
          <p:nvPr/>
        </p:nvGrpSpPr>
        <p:grpSpPr>
          <a:xfrm>
            <a:off x="8930824" y="2922050"/>
            <a:ext cx="670376" cy="346249"/>
            <a:chOff x="2236574" y="1285103"/>
            <a:chExt cx="812577" cy="419695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4A0F8475-2FA2-4B06-8A04-0D857BEBAFC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2165F54-5E13-4B6E-A084-89D16FAC06D5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0.007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F57124B-6290-4F79-A7C3-4A10EBCE4E15}"/>
              </a:ext>
            </a:extLst>
          </p:cNvPr>
          <p:cNvGrpSpPr/>
          <p:nvPr/>
        </p:nvGrpSpPr>
        <p:grpSpPr>
          <a:xfrm>
            <a:off x="7446868" y="2922050"/>
            <a:ext cx="670376" cy="346249"/>
            <a:chOff x="2236574" y="1285103"/>
            <a:chExt cx="812577" cy="419695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6C0D4A99-2823-489A-BC8F-310ED2397558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31E1A7-BC4D-434B-A46B-5F42465FE5F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0.018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E27A8FB-38FC-4780-A113-777C4E204186}"/>
              </a:ext>
            </a:extLst>
          </p:cNvPr>
          <p:cNvGrpSpPr/>
          <p:nvPr/>
        </p:nvGrpSpPr>
        <p:grpSpPr>
          <a:xfrm>
            <a:off x="5969082" y="2922050"/>
            <a:ext cx="670376" cy="346249"/>
            <a:chOff x="2236574" y="1285103"/>
            <a:chExt cx="812577" cy="419695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1277E65E-5BDB-4B43-9269-78C9AC59035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643A1A9-16A4-4DEF-B454-20A1E8DAC53A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0.047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EB45B30-1D80-4733-9B2C-C2B19C129C51}"/>
              </a:ext>
            </a:extLst>
          </p:cNvPr>
          <p:cNvGrpSpPr/>
          <p:nvPr/>
        </p:nvGrpSpPr>
        <p:grpSpPr>
          <a:xfrm>
            <a:off x="4435446" y="2922050"/>
            <a:ext cx="670376" cy="346249"/>
            <a:chOff x="2236574" y="1285103"/>
            <a:chExt cx="812577" cy="419695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7778A2FB-3BC1-46FA-B5C7-287A9AAD92EC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4C9F63E-32D3-4D75-A0E7-7AC6097A345F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0.119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0D03A74-B180-426A-BEB4-6F7D85767870}"/>
              </a:ext>
            </a:extLst>
          </p:cNvPr>
          <p:cNvGrpSpPr/>
          <p:nvPr/>
        </p:nvGrpSpPr>
        <p:grpSpPr>
          <a:xfrm>
            <a:off x="2908142" y="2922050"/>
            <a:ext cx="670376" cy="346249"/>
            <a:chOff x="2236574" y="1285103"/>
            <a:chExt cx="812577" cy="41969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9FDFDFB4-9651-4BC6-8696-C1C51C65D95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2E7E76A-3E4D-4048-A314-32A138521208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0.269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82C0085-D283-423F-9C5A-CB1F337348D3}"/>
              </a:ext>
            </a:extLst>
          </p:cNvPr>
          <p:cNvGrpSpPr/>
          <p:nvPr/>
        </p:nvGrpSpPr>
        <p:grpSpPr>
          <a:xfrm>
            <a:off x="1463978" y="4023502"/>
            <a:ext cx="670376" cy="346249"/>
            <a:chOff x="2236574" y="1285103"/>
            <a:chExt cx="812577" cy="419695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F09E7B90-680B-4AC6-808E-822AD58A7B97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1C7A36A-4DB7-4F5A-ADDE-224E4CE4788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FBC2137-2C09-474E-B1FB-1AF48CA0961D}"/>
              </a:ext>
            </a:extLst>
          </p:cNvPr>
          <p:cNvGrpSpPr/>
          <p:nvPr/>
        </p:nvGrpSpPr>
        <p:grpSpPr>
          <a:xfrm>
            <a:off x="1418435" y="4787075"/>
            <a:ext cx="670376" cy="346249"/>
            <a:chOff x="2236574" y="1285103"/>
            <a:chExt cx="812577" cy="419695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DE0088DF-952A-401A-96F0-83BBC1605F6A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6BE370D-BA9F-4BC8-ABB4-91175611C4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9A8ADAF-DDF2-42E2-8FD4-0CB0B11A82FB}"/>
              </a:ext>
            </a:extLst>
          </p:cNvPr>
          <p:cNvGrpSpPr/>
          <p:nvPr/>
        </p:nvGrpSpPr>
        <p:grpSpPr>
          <a:xfrm>
            <a:off x="1463979" y="5541707"/>
            <a:ext cx="670376" cy="346249"/>
            <a:chOff x="2236574" y="1285103"/>
            <a:chExt cx="812577" cy="419695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F495B2E3-918D-4394-B4B0-94BB2F3A76F1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6913170-B1AE-499C-8043-79676DAA3D9C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F985076-D07D-4C9D-A528-57957C994EC1}"/>
              </a:ext>
            </a:extLst>
          </p:cNvPr>
          <p:cNvGrpSpPr/>
          <p:nvPr/>
        </p:nvGrpSpPr>
        <p:grpSpPr>
          <a:xfrm>
            <a:off x="1483554" y="6286278"/>
            <a:ext cx="670376" cy="346249"/>
            <a:chOff x="2236574" y="1285103"/>
            <a:chExt cx="812577" cy="419695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2EE0A8CC-1BED-47BF-8712-B130DB203A8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881AD5-CEEA-4928-B729-03267C904331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10FCE9B-7169-47B8-8DB4-5230C3CDFE2C}"/>
              </a:ext>
            </a:extLst>
          </p:cNvPr>
          <p:cNvGrpSpPr/>
          <p:nvPr/>
        </p:nvGrpSpPr>
        <p:grpSpPr>
          <a:xfrm>
            <a:off x="1463978" y="7031441"/>
            <a:ext cx="670376" cy="346249"/>
            <a:chOff x="2236574" y="1285103"/>
            <a:chExt cx="812577" cy="419695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20D77D12-DFE9-4508-BA5B-5EA710C6A914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DAAFA18-279E-47D8-856E-4ED8601891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3441562-7B05-422D-A151-2A11833C0DA4}"/>
                  </a:ext>
                </a:extLst>
              </p:cNvPr>
              <p:cNvSpPr txBox="1"/>
              <p:nvPr/>
            </p:nvSpPr>
            <p:spPr>
              <a:xfrm rot="16200000">
                <a:off x="45518" y="6587019"/>
                <a:ext cx="5830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3441562-7B05-422D-A151-2A11833C0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5518" y="6587019"/>
                <a:ext cx="583097" cy="369332"/>
              </a:xfrm>
              <a:prstGeom prst="rect">
                <a:avLst/>
              </a:prstGeom>
              <a:blipFill>
                <a:blip r:embed="rId2"/>
                <a:stretch>
                  <a:fillRect r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EC7AEE5-00AD-4772-9754-16B2642776E8}"/>
                  </a:ext>
                </a:extLst>
              </p:cNvPr>
              <p:cNvSpPr txBox="1"/>
              <p:nvPr/>
            </p:nvSpPr>
            <p:spPr>
              <a:xfrm>
                <a:off x="3680589" y="1907214"/>
                <a:ext cx="269722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EC7AEE5-00AD-4772-9754-16B264277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0589" y="1907214"/>
                <a:ext cx="2697221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FA9B5E3-386A-420D-85D5-784C0D2FC0FA}"/>
              </a:ext>
            </a:extLst>
          </p:cNvPr>
          <p:cNvSpPr txBox="1"/>
          <p:nvPr/>
        </p:nvSpPr>
        <p:spPr>
          <a:xfrm>
            <a:off x="1981235" y="40720"/>
            <a:ext cx="6021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This Gives Us A New  Point in the Phase Space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BBEB545-26F0-4487-ACB1-378044B181E7}"/>
              </a:ext>
            </a:extLst>
          </p:cNvPr>
          <p:cNvSpPr txBox="1"/>
          <p:nvPr/>
        </p:nvSpPr>
        <p:spPr>
          <a:xfrm>
            <a:off x="907613" y="517415"/>
            <a:ext cx="8246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1" dirty="0"/>
              <a:t>For the case where epsilon1 = 0 (no interaction enthalpy), we are working across the top axis of this graph.</a:t>
            </a:r>
          </a:p>
          <a:p>
            <a:pPr algn="ctr"/>
            <a:r>
              <a:rPr lang="en-US" sz="1800" i="1" dirty="0"/>
              <a:t>We solve for each value of x1 computationally, as a result of setting the derivative of the free energy equal to zero for a given value of the activation enthalpy eps0. </a:t>
            </a:r>
          </a:p>
        </p:txBody>
      </p:sp>
      <p:sp>
        <p:nvSpPr>
          <p:cNvPr id="103" name="Diamond 102">
            <a:extLst>
              <a:ext uri="{FF2B5EF4-FFF2-40B4-BE49-F238E27FC236}">
                <a16:creationId xmlns:a16="http://schemas.microsoft.com/office/drawing/2014/main" id="{38112EC0-B04F-4A04-A46D-6BFE07191306}"/>
              </a:ext>
            </a:extLst>
          </p:cNvPr>
          <p:cNvSpPr/>
          <p:nvPr/>
        </p:nvSpPr>
        <p:spPr>
          <a:xfrm>
            <a:off x="4644330" y="3316024"/>
            <a:ext cx="198120" cy="290899"/>
          </a:xfrm>
          <a:prstGeom prst="diamon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8E303F6-610D-4842-8981-EABC8D2390ED}"/>
              </a:ext>
            </a:extLst>
          </p:cNvPr>
          <p:cNvGrpSpPr/>
          <p:nvPr/>
        </p:nvGrpSpPr>
        <p:grpSpPr>
          <a:xfrm>
            <a:off x="5470028" y="3623426"/>
            <a:ext cx="1341893" cy="1765507"/>
            <a:chOff x="2586265" y="3914839"/>
            <a:chExt cx="1341893" cy="1765507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D54807F2-00BB-4921-A15C-ADA2F53C1A1A}"/>
                </a:ext>
              </a:extLst>
            </p:cNvPr>
            <p:cNvGrpSpPr/>
            <p:nvPr/>
          </p:nvGrpSpPr>
          <p:grpSpPr>
            <a:xfrm>
              <a:off x="2586265" y="3914839"/>
              <a:ext cx="1341893" cy="1765507"/>
              <a:chOff x="8738038" y="5206364"/>
              <a:chExt cx="1341893" cy="1533285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0162BEDF-D7FE-4F0C-ACE1-ED2565610C49}"/>
                  </a:ext>
                </a:extLst>
              </p:cNvPr>
              <p:cNvSpPr txBox="1"/>
              <p:nvPr/>
            </p:nvSpPr>
            <p:spPr>
              <a:xfrm>
                <a:off x="8966940" y="6054790"/>
                <a:ext cx="9989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x</a:t>
                </a:r>
                <a:r>
                  <a:rPr lang="en-US" sz="1600" b="1" i="1" baseline="-25000" dirty="0"/>
                  <a:t>1 </a:t>
                </a:r>
                <a:r>
                  <a:rPr lang="en-US" sz="1600" b="1" i="1" dirty="0"/>
                  <a:t>= 0.269</a:t>
                </a:r>
              </a:p>
            </p:txBody>
          </p:sp>
          <p:sp>
            <p:nvSpPr>
              <p:cNvPr id="109" name="Rectangle: Rounded Corners 108">
                <a:extLst>
                  <a:ext uri="{FF2B5EF4-FFF2-40B4-BE49-F238E27FC236}">
                    <a16:creationId xmlns:a16="http://schemas.microsoft.com/office/drawing/2014/main" id="{0E0EEC8A-C212-4DC1-A97B-5BBA3E140E4F}"/>
                  </a:ext>
                </a:extLst>
              </p:cNvPr>
              <p:cNvSpPr/>
              <p:nvPr/>
            </p:nvSpPr>
            <p:spPr>
              <a:xfrm>
                <a:off x="8738038" y="5206364"/>
                <a:ext cx="1341893" cy="153328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7CCCE57-12C0-4115-B020-D8210744143A}"/>
                  </a:ext>
                </a:extLst>
              </p:cNvPr>
              <p:cNvSpPr txBox="1"/>
              <p:nvPr/>
            </p:nvSpPr>
            <p:spPr>
              <a:xfrm>
                <a:off x="8819647" y="5555481"/>
                <a:ext cx="1127360" cy="2940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For h = 1.0: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79160443-5298-4B4D-9349-5FC9A4A7494B}"/>
                      </a:ext>
                    </a:extLst>
                  </p:cNvPr>
                  <p:cNvSpPr txBox="1"/>
                  <p:nvPr/>
                </p:nvSpPr>
                <p:spPr>
                  <a:xfrm>
                    <a:off x="8938033" y="5301010"/>
                    <a:ext cx="915753" cy="21383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𝛆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a14:m>
                    <a:r>
                      <a:rPr lang="en-US" sz="1600" b="1" dirty="0"/>
                      <a:t>= 1.0</a:t>
                    </a:r>
                  </a:p>
                </p:txBody>
              </p:sp>
            </mc:Choice>
            <mc:Fallback xmlns="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79160443-5298-4B4D-9349-5FC9A4A749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38033" y="5301010"/>
                    <a:ext cx="915753" cy="21383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24390" b="-4878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2" name="Diamond 111">
                <a:extLst>
                  <a:ext uri="{FF2B5EF4-FFF2-40B4-BE49-F238E27FC236}">
                    <a16:creationId xmlns:a16="http://schemas.microsoft.com/office/drawing/2014/main" id="{A8578F49-B4EF-4AAE-B5FE-52347993C0D8}"/>
                  </a:ext>
                </a:extLst>
              </p:cNvPr>
              <p:cNvSpPr/>
              <p:nvPr/>
            </p:nvSpPr>
            <p:spPr>
              <a:xfrm>
                <a:off x="8786270" y="6051495"/>
                <a:ext cx="198120" cy="290899"/>
              </a:xfrm>
              <a:prstGeom prst="diamond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3535BF1B-E65D-4694-8719-DBD910578E9A}"/>
                </a:ext>
              </a:extLst>
            </p:cNvPr>
            <p:cNvSpPr txBox="1"/>
            <p:nvPr/>
          </p:nvSpPr>
          <p:spPr>
            <a:xfrm>
              <a:off x="2751068" y="5231378"/>
              <a:ext cx="10919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FE</a:t>
              </a:r>
              <a:r>
                <a:rPr lang="en-US" sz="1600" b="1" i="1" baseline="-25000" dirty="0"/>
                <a:t> </a:t>
              </a:r>
              <a:r>
                <a:rPr lang="en-US" sz="1600" b="1" i="1" dirty="0"/>
                <a:t>= -0.313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BCD1FC2F-B884-4D16-AA69-7B7B45CB9F63}"/>
                    </a:ext>
                  </a:extLst>
                </p:cNvPr>
                <p:cNvSpPr txBox="1"/>
                <p:nvPr/>
              </p:nvSpPr>
              <p:spPr>
                <a:xfrm>
                  <a:off x="2866643" y="4633041"/>
                  <a:ext cx="915753" cy="28351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𝛆</m:t>
                          </m:r>
                        </m:e>
                        <m:sub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1600" b="1" dirty="0"/>
                    <a:t>= 0.0</a:t>
                  </a:r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BCD1FC2F-B884-4D16-AA69-7B7B45CB9F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6643" y="4633041"/>
                  <a:ext cx="915753" cy="283512"/>
                </a:xfrm>
                <a:prstGeom prst="rect">
                  <a:avLst/>
                </a:prstGeom>
                <a:blipFill>
                  <a:blip r:embed="rId5"/>
                  <a:stretch>
                    <a:fillRect t="-21277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13A405A-6282-4095-8105-48012508ABE3}"/>
              </a:ext>
            </a:extLst>
          </p:cNvPr>
          <p:cNvSpPr txBox="1"/>
          <p:nvPr/>
        </p:nvSpPr>
        <p:spPr>
          <a:xfrm>
            <a:off x="515873" y="3111746"/>
            <a:ext cx="400110" cy="429502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400" i="1" dirty="0"/>
              <a:t>h is the Activation Enthalpy Parameter; h = exp(2.0*eps0) </a:t>
            </a:r>
          </a:p>
        </p:txBody>
      </p:sp>
      <p:sp>
        <p:nvSpPr>
          <p:cNvPr id="116" name="Arrow: Curved Up 115">
            <a:extLst>
              <a:ext uri="{FF2B5EF4-FFF2-40B4-BE49-F238E27FC236}">
                <a16:creationId xmlns:a16="http://schemas.microsoft.com/office/drawing/2014/main" id="{377FC066-2322-4722-8DB3-27D7027C4A04}"/>
              </a:ext>
            </a:extLst>
          </p:cNvPr>
          <p:cNvSpPr/>
          <p:nvPr/>
        </p:nvSpPr>
        <p:spPr>
          <a:xfrm rot="3385567" flipH="1">
            <a:off x="3986150" y="4017009"/>
            <a:ext cx="1739576" cy="504349"/>
          </a:xfrm>
          <a:prstGeom prst="curvedUp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B709CF-FB29-4D76-BF41-A76ABC141D3E}"/>
              </a:ext>
            </a:extLst>
          </p:cNvPr>
          <p:cNvSpPr txBox="1"/>
          <p:nvPr/>
        </p:nvSpPr>
        <p:spPr>
          <a:xfrm>
            <a:off x="2134354" y="3519024"/>
            <a:ext cx="2270237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We know this point: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1F81729-ED85-446D-BD91-AAB5B655A6CD}"/>
              </a:ext>
            </a:extLst>
          </p:cNvPr>
          <p:cNvGrpSpPr/>
          <p:nvPr/>
        </p:nvGrpSpPr>
        <p:grpSpPr>
          <a:xfrm>
            <a:off x="4335040" y="5267571"/>
            <a:ext cx="914400" cy="914400"/>
            <a:chOff x="4852180" y="5509901"/>
            <a:chExt cx="914400" cy="914400"/>
          </a:xfrm>
        </p:grpSpPr>
        <p:sp>
          <p:nvSpPr>
            <p:cNvPr id="6" name="Explosion: 14 Points 5">
              <a:extLst>
                <a:ext uri="{FF2B5EF4-FFF2-40B4-BE49-F238E27FC236}">
                  <a16:creationId xmlns:a16="http://schemas.microsoft.com/office/drawing/2014/main" id="{1419B192-42C1-4091-A15A-388976E7F631}"/>
                </a:ext>
              </a:extLst>
            </p:cNvPr>
            <p:cNvSpPr/>
            <p:nvPr/>
          </p:nvSpPr>
          <p:spPr>
            <a:xfrm>
              <a:off x="4852180" y="5509901"/>
              <a:ext cx="914400" cy="914400"/>
            </a:xfrm>
            <a:prstGeom prst="irregularSeal2">
              <a:avLst/>
            </a:prstGeom>
            <a:solidFill>
              <a:srgbClr val="FFFFCC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Diamond 117">
              <a:extLst>
                <a:ext uri="{FF2B5EF4-FFF2-40B4-BE49-F238E27FC236}">
                  <a16:creationId xmlns:a16="http://schemas.microsoft.com/office/drawing/2014/main" id="{640B6602-EBB3-46D6-8079-297092BF1D87}"/>
                </a:ext>
              </a:extLst>
            </p:cNvPr>
            <p:cNvSpPr/>
            <p:nvPr/>
          </p:nvSpPr>
          <p:spPr>
            <a:xfrm>
              <a:off x="5121221" y="5786289"/>
              <a:ext cx="272020" cy="366232"/>
            </a:xfrm>
            <a:prstGeom prst="diamond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9" name="Arrow: Curved Up 118">
            <a:extLst>
              <a:ext uri="{FF2B5EF4-FFF2-40B4-BE49-F238E27FC236}">
                <a16:creationId xmlns:a16="http://schemas.microsoft.com/office/drawing/2014/main" id="{357A6EC6-2A23-4292-9C80-DA8C7541ED6E}"/>
              </a:ext>
            </a:extLst>
          </p:cNvPr>
          <p:cNvSpPr/>
          <p:nvPr/>
        </p:nvSpPr>
        <p:spPr>
          <a:xfrm rot="1620876">
            <a:off x="2471291" y="5391117"/>
            <a:ext cx="1902403" cy="726421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278D354-7B1A-49C6-951A-1AC6A43D0A16}"/>
              </a:ext>
            </a:extLst>
          </p:cNvPr>
          <p:cNvSpPr txBox="1"/>
          <p:nvPr/>
        </p:nvSpPr>
        <p:spPr>
          <a:xfrm>
            <a:off x="2083036" y="4779431"/>
            <a:ext cx="3053656" cy="6463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We want this point:</a:t>
            </a:r>
          </a:p>
          <a:p>
            <a:pPr algn="ctr"/>
            <a:r>
              <a:rPr lang="en-US" sz="1600" i="1" dirty="0"/>
              <a:t>(location in phase space unknown)</a:t>
            </a:r>
          </a:p>
        </p:txBody>
      </p:sp>
    </p:spTree>
    <p:extLst>
      <p:ext uri="{BB962C8B-B14F-4D97-AF65-F5344CB8AC3E}">
        <p14:creationId xmlns:p14="http://schemas.microsoft.com/office/powerpoint/2010/main" val="20999055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Curved Up 11">
            <a:extLst>
              <a:ext uri="{FF2B5EF4-FFF2-40B4-BE49-F238E27FC236}">
                <a16:creationId xmlns:a16="http://schemas.microsoft.com/office/drawing/2014/main" id="{8C333C7F-5669-48D9-988D-F6C11ACD9855}"/>
              </a:ext>
            </a:extLst>
          </p:cNvPr>
          <p:cNvSpPr/>
          <p:nvPr/>
        </p:nvSpPr>
        <p:spPr>
          <a:xfrm rot="1443325">
            <a:off x="2756249" y="4708504"/>
            <a:ext cx="1397971" cy="42993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3BBA24-1C5E-4E89-8FA6-D48B378A4AD6}"/>
              </a:ext>
            </a:extLst>
          </p:cNvPr>
          <p:cNvSpPr/>
          <p:nvPr/>
        </p:nvSpPr>
        <p:spPr>
          <a:xfrm>
            <a:off x="189717" y="1631753"/>
            <a:ext cx="9582633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>
                <a:solidFill>
                  <a:schemeClr val="tx1"/>
                </a:solidFill>
              </a:rPr>
              <a:t>x</a:t>
            </a:r>
            <a:r>
              <a:rPr lang="en-US" sz="1800" i="1" baseline="-25000" dirty="0">
                <a:solidFill>
                  <a:schemeClr val="tx1"/>
                </a:solidFill>
              </a:rPr>
              <a:t>1</a:t>
            </a:r>
            <a:r>
              <a:rPr lang="en-US" sz="1800" dirty="0">
                <a:solidFill>
                  <a:schemeClr val="tx1"/>
                </a:solidFill>
              </a:rPr>
              <a:t> vs </a:t>
            </a:r>
            <a:r>
              <a:rPr lang="en-US" sz="1800" i="1" dirty="0">
                <a:solidFill>
                  <a:schemeClr val="tx1"/>
                </a:solidFill>
              </a:rPr>
              <a:t>epsilon</a:t>
            </a:r>
            <a:r>
              <a:rPr lang="en-US" sz="1800" i="1" baseline="-25000" dirty="0">
                <a:solidFill>
                  <a:schemeClr val="tx1"/>
                </a:solidFill>
              </a:rPr>
              <a:t>0 </a:t>
            </a:r>
            <a:r>
              <a:rPr lang="en-US" sz="1800" i="1" dirty="0">
                <a:solidFill>
                  <a:schemeClr val="tx1"/>
                </a:solidFill>
              </a:rPr>
              <a:t>(Activation Enthalpy Parameter) and epsilon</a:t>
            </a:r>
            <a:r>
              <a:rPr lang="en-US" sz="1800" i="1" baseline="-25000" dirty="0">
                <a:solidFill>
                  <a:schemeClr val="tx1"/>
                </a:solidFill>
              </a:rPr>
              <a:t>1 </a:t>
            </a:r>
            <a:r>
              <a:rPr lang="en-US" sz="1800" i="1" dirty="0">
                <a:solidFill>
                  <a:schemeClr val="tx1"/>
                </a:solidFill>
              </a:rPr>
              <a:t>(Interaction Enthalpy Parameter)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B355DE-393F-41B6-B3C4-03FB2B441E55}"/>
              </a:ext>
            </a:extLst>
          </p:cNvPr>
          <p:cNvSpPr/>
          <p:nvPr/>
        </p:nvSpPr>
        <p:spPr>
          <a:xfrm>
            <a:off x="3424534" y="1981200"/>
            <a:ext cx="3667777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0" i="1" dirty="0">
                <a:solidFill>
                  <a:schemeClr val="tx1"/>
                </a:solidFill>
              </a:rPr>
              <a:t>epsilon</a:t>
            </a:r>
            <a:r>
              <a:rPr lang="en-US" sz="1650" i="1" baseline="-25000" dirty="0">
                <a:solidFill>
                  <a:schemeClr val="tx1"/>
                </a:solidFill>
              </a:rPr>
              <a:t>0 </a:t>
            </a:r>
            <a:r>
              <a:rPr lang="en-US" sz="1650" i="1" dirty="0">
                <a:solidFill>
                  <a:schemeClr val="tx1"/>
                </a:solidFill>
              </a:rPr>
              <a:t>(Activation Enthalpy Parameter)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AA5625-0D81-4093-84E6-2A45FDEDE21F}"/>
              </a:ext>
            </a:extLst>
          </p:cNvPr>
          <p:cNvSpPr txBox="1"/>
          <p:nvPr/>
        </p:nvSpPr>
        <p:spPr>
          <a:xfrm>
            <a:off x="586631" y="6634252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EC576-2EAF-453A-8E53-47F22F19AD8A}"/>
              </a:ext>
            </a:extLst>
          </p:cNvPr>
          <p:cNvSpPr txBox="1"/>
          <p:nvPr/>
        </p:nvSpPr>
        <p:spPr>
          <a:xfrm>
            <a:off x="615994" y="2905125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94AF08-7D2B-4D7C-925D-082BFA394477}"/>
              </a:ext>
            </a:extLst>
          </p:cNvPr>
          <p:cNvSpPr txBox="1"/>
          <p:nvPr/>
        </p:nvSpPr>
        <p:spPr>
          <a:xfrm>
            <a:off x="606206" y="3618123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3E7531-C0E3-4D27-A226-47E8B61EA226}"/>
              </a:ext>
            </a:extLst>
          </p:cNvPr>
          <p:cNvCxnSpPr>
            <a:cxnSpLocks/>
          </p:cNvCxnSpPr>
          <p:nvPr/>
        </p:nvCxnSpPr>
        <p:spPr>
          <a:xfrm flipV="1">
            <a:off x="1049680" y="6036405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168AAE-734B-4238-8B5E-9905CCF9D1DE}"/>
              </a:ext>
            </a:extLst>
          </p:cNvPr>
          <p:cNvCxnSpPr>
            <a:cxnSpLocks/>
          </p:cNvCxnSpPr>
          <p:nvPr/>
        </p:nvCxnSpPr>
        <p:spPr>
          <a:xfrm flipV="1">
            <a:off x="1066165" y="5269448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33957A-6675-4BE7-96F5-C0EB64939B12}"/>
              </a:ext>
            </a:extLst>
          </p:cNvPr>
          <p:cNvCxnSpPr>
            <a:cxnSpLocks/>
          </p:cNvCxnSpPr>
          <p:nvPr/>
        </p:nvCxnSpPr>
        <p:spPr>
          <a:xfrm flipV="1">
            <a:off x="1064019" y="4534403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690098-2907-4E21-BCE1-9BE6D8055A29}"/>
              </a:ext>
            </a:extLst>
          </p:cNvPr>
          <p:cNvCxnSpPr>
            <a:cxnSpLocks/>
          </p:cNvCxnSpPr>
          <p:nvPr/>
        </p:nvCxnSpPr>
        <p:spPr>
          <a:xfrm flipV="1">
            <a:off x="1049680" y="6791038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BDF13B-EFCF-449E-8FA3-2F1F5BD9884D}"/>
              </a:ext>
            </a:extLst>
          </p:cNvPr>
          <p:cNvCxnSpPr>
            <a:cxnSpLocks/>
          </p:cNvCxnSpPr>
          <p:nvPr/>
        </p:nvCxnSpPr>
        <p:spPr>
          <a:xfrm flipH="1">
            <a:off x="1248089" y="2992407"/>
            <a:ext cx="16484" cy="37941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B84E8DD-AB2B-4F1C-B953-8F9E57D628EC}"/>
              </a:ext>
            </a:extLst>
          </p:cNvPr>
          <p:cNvSpPr txBox="1"/>
          <p:nvPr/>
        </p:nvSpPr>
        <p:spPr>
          <a:xfrm>
            <a:off x="625782" y="5891629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C16EEE-C0DA-4136-8BD9-4F25BC344F62}"/>
              </a:ext>
            </a:extLst>
          </p:cNvPr>
          <p:cNvSpPr txBox="1"/>
          <p:nvPr/>
        </p:nvSpPr>
        <p:spPr>
          <a:xfrm>
            <a:off x="596419" y="5139217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895B3-B474-40F3-A888-CD013FDCD185}"/>
              </a:ext>
            </a:extLst>
          </p:cNvPr>
          <p:cNvSpPr txBox="1"/>
          <p:nvPr/>
        </p:nvSpPr>
        <p:spPr>
          <a:xfrm>
            <a:off x="576843" y="4397988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019EF2C-21CD-4227-AD27-D3E2836F2B6F}"/>
              </a:ext>
            </a:extLst>
          </p:cNvPr>
          <p:cNvSpPr/>
          <p:nvPr/>
        </p:nvSpPr>
        <p:spPr>
          <a:xfrm>
            <a:off x="2888995" y="2667196"/>
            <a:ext cx="4266175" cy="2607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5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781BD77-65A2-4396-9A86-802F990F7019}"/>
              </a:ext>
            </a:extLst>
          </p:cNvPr>
          <p:cNvCxnSpPr>
            <a:cxnSpLocks/>
          </p:cNvCxnSpPr>
          <p:nvPr/>
        </p:nvCxnSpPr>
        <p:spPr>
          <a:xfrm flipH="1">
            <a:off x="1272413" y="3010277"/>
            <a:ext cx="7518388" cy="98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3D24825-1B6B-407F-95BF-26368B2065B2}"/>
              </a:ext>
            </a:extLst>
          </p:cNvPr>
          <p:cNvCxnSpPr>
            <a:cxnSpLocks/>
          </p:cNvCxnSpPr>
          <p:nvPr/>
        </p:nvCxnSpPr>
        <p:spPr>
          <a:xfrm flipV="1">
            <a:off x="2031948" y="2908301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2D9AF66-1CA8-45DF-852A-335519595074}"/>
              </a:ext>
            </a:extLst>
          </p:cNvPr>
          <p:cNvCxnSpPr>
            <a:cxnSpLocks/>
          </p:cNvCxnSpPr>
          <p:nvPr/>
        </p:nvCxnSpPr>
        <p:spPr>
          <a:xfrm flipV="1">
            <a:off x="2769336" y="2809442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F569509-9E1A-4D7E-9604-9C3C89EE0B6F}"/>
              </a:ext>
            </a:extLst>
          </p:cNvPr>
          <p:cNvCxnSpPr>
            <a:cxnSpLocks/>
          </p:cNvCxnSpPr>
          <p:nvPr/>
        </p:nvCxnSpPr>
        <p:spPr>
          <a:xfrm flipV="1">
            <a:off x="4271301" y="2812838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420E6E0-C9F4-4F0A-9F42-D38C364E918E}"/>
              </a:ext>
            </a:extLst>
          </p:cNvPr>
          <p:cNvCxnSpPr>
            <a:cxnSpLocks/>
          </p:cNvCxnSpPr>
          <p:nvPr/>
        </p:nvCxnSpPr>
        <p:spPr>
          <a:xfrm flipV="1">
            <a:off x="5780066" y="2835462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1972264-EBB2-4817-8503-BC234189C61F}"/>
              </a:ext>
            </a:extLst>
          </p:cNvPr>
          <p:cNvCxnSpPr>
            <a:cxnSpLocks/>
          </p:cNvCxnSpPr>
          <p:nvPr/>
        </p:nvCxnSpPr>
        <p:spPr>
          <a:xfrm flipV="1">
            <a:off x="7319417" y="2822377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BF78EB-17D2-4999-B0BA-4B0ABAF56A16}"/>
              </a:ext>
            </a:extLst>
          </p:cNvPr>
          <p:cNvCxnSpPr>
            <a:cxnSpLocks/>
          </p:cNvCxnSpPr>
          <p:nvPr/>
        </p:nvCxnSpPr>
        <p:spPr>
          <a:xfrm flipV="1">
            <a:off x="3513527" y="2911697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219B66A-B792-4265-90F8-2A44B7AB27A9}"/>
              </a:ext>
            </a:extLst>
          </p:cNvPr>
          <p:cNvCxnSpPr>
            <a:cxnSpLocks/>
          </p:cNvCxnSpPr>
          <p:nvPr/>
        </p:nvCxnSpPr>
        <p:spPr>
          <a:xfrm flipV="1">
            <a:off x="5005297" y="2900982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806BCEF-3E3E-4787-808E-47469B989DA0}"/>
              </a:ext>
            </a:extLst>
          </p:cNvPr>
          <p:cNvCxnSpPr>
            <a:cxnSpLocks/>
          </p:cNvCxnSpPr>
          <p:nvPr/>
        </p:nvCxnSpPr>
        <p:spPr>
          <a:xfrm flipV="1">
            <a:off x="6562209" y="2913932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8F5A247-D5E9-4BA6-BC2A-E64104C44100}"/>
              </a:ext>
            </a:extLst>
          </p:cNvPr>
          <p:cNvCxnSpPr>
            <a:cxnSpLocks/>
          </p:cNvCxnSpPr>
          <p:nvPr/>
        </p:nvCxnSpPr>
        <p:spPr>
          <a:xfrm flipV="1">
            <a:off x="8054629" y="2903737"/>
            <a:ext cx="0" cy="100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1150F4A-C766-4156-8C10-3CC0328D3A73}"/>
              </a:ext>
            </a:extLst>
          </p:cNvPr>
          <p:cNvCxnSpPr>
            <a:cxnSpLocks/>
          </p:cNvCxnSpPr>
          <p:nvPr/>
        </p:nvCxnSpPr>
        <p:spPr>
          <a:xfrm flipV="1">
            <a:off x="8790800" y="2804878"/>
            <a:ext cx="0" cy="197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E22BD98-0107-4DEA-BC47-25E617DAEEA3}"/>
              </a:ext>
            </a:extLst>
          </p:cNvPr>
          <p:cNvSpPr txBox="1"/>
          <p:nvPr/>
        </p:nvSpPr>
        <p:spPr>
          <a:xfrm>
            <a:off x="1071079" y="2209800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0.0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101D11-63AD-415E-B50F-D34E01A5E553}"/>
              </a:ext>
            </a:extLst>
          </p:cNvPr>
          <p:cNvSpPr txBox="1"/>
          <p:nvPr/>
        </p:nvSpPr>
        <p:spPr>
          <a:xfrm>
            <a:off x="2564694" y="2217166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1.0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FC5D5A-431A-4CBB-97C0-088711C71B3E}"/>
              </a:ext>
            </a:extLst>
          </p:cNvPr>
          <p:cNvSpPr txBox="1"/>
          <p:nvPr/>
        </p:nvSpPr>
        <p:spPr>
          <a:xfrm>
            <a:off x="4044198" y="2213437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2.0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327437F-E792-4A65-B9B6-95BA37CF6F45}"/>
              </a:ext>
            </a:extLst>
          </p:cNvPr>
          <p:cNvSpPr txBox="1"/>
          <p:nvPr/>
        </p:nvSpPr>
        <p:spPr>
          <a:xfrm>
            <a:off x="5582223" y="2209800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3.0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89DF82-7ABB-4247-86C1-E034FC834D60}"/>
              </a:ext>
            </a:extLst>
          </p:cNvPr>
          <p:cNvSpPr txBox="1"/>
          <p:nvPr/>
        </p:nvSpPr>
        <p:spPr>
          <a:xfrm>
            <a:off x="7092310" y="2227210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4.0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E4950CC-0DD0-495C-9013-20E99122CB34}"/>
              </a:ext>
            </a:extLst>
          </p:cNvPr>
          <p:cNvSpPr txBox="1"/>
          <p:nvPr/>
        </p:nvSpPr>
        <p:spPr>
          <a:xfrm>
            <a:off x="8592952" y="2209800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5.0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AA6C2FA-DE8C-43EC-8B7C-23733F6EAEFA}"/>
              </a:ext>
            </a:extLst>
          </p:cNvPr>
          <p:cNvCxnSpPr>
            <a:cxnSpLocks/>
          </p:cNvCxnSpPr>
          <p:nvPr/>
        </p:nvCxnSpPr>
        <p:spPr>
          <a:xfrm flipV="1">
            <a:off x="1058325" y="3773607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B65F4F9-DAEC-4164-BC4A-9F7809B71531}"/>
              </a:ext>
            </a:extLst>
          </p:cNvPr>
          <p:cNvSpPr/>
          <p:nvPr/>
        </p:nvSpPr>
        <p:spPr>
          <a:xfrm rot="5400000">
            <a:off x="588268" y="2453279"/>
            <a:ext cx="506950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980" i="1" dirty="0">
                <a:solidFill>
                  <a:schemeClr val="tx1"/>
                </a:solidFill>
              </a:rPr>
              <a:t>x</a:t>
            </a:r>
            <a:r>
              <a:rPr lang="en-US" sz="1980" i="1" baseline="-25000" dirty="0">
                <a:solidFill>
                  <a:schemeClr val="tx1"/>
                </a:solidFill>
              </a:rPr>
              <a:t>1</a:t>
            </a:r>
            <a:endParaRPr lang="en-US" sz="1980" i="1" dirty="0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0161C2-F557-4697-B027-280AFF9614DD}"/>
              </a:ext>
            </a:extLst>
          </p:cNvPr>
          <p:cNvGrpSpPr/>
          <p:nvPr/>
        </p:nvGrpSpPr>
        <p:grpSpPr>
          <a:xfrm>
            <a:off x="1021019" y="2590800"/>
            <a:ext cx="670376" cy="346249"/>
            <a:chOff x="2236574" y="1285103"/>
            <a:chExt cx="812577" cy="41969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F6B0A7D-9AF4-4753-B3CC-54FFF6A36429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DCE161-55AC-4D28-885B-C8BEC861AE46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F277D11-1F19-414D-889F-1B43C6591D04}"/>
              </a:ext>
            </a:extLst>
          </p:cNvPr>
          <p:cNvSpPr/>
          <p:nvPr/>
        </p:nvSpPr>
        <p:spPr>
          <a:xfrm rot="16200000">
            <a:off x="-1523253" y="4815535"/>
            <a:ext cx="3822679" cy="39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0" i="1" dirty="0">
                <a:solidFill>
                  <a:schemeClr val="tx1"/>
                </a:solidFill>
              </a:rPr>
              <a:t>epsilon</a:t>
            </a:r>
            <a:r>
              <a:rPr lang="en-US" sz="1650" i="1" baseline="-25000" dirty="0">
                <a:solidFill>
                  <a:schemeClr val="tx1"/>
                </a:solidFill>
              </a:rPr>
              <a:t>1 </a:t>
            </a:r>
            <a:r>
              <a:rPr lang="en-US" sz="1650" i="1" dirty="0">
                <a:solidFill>
                  <a:schemeClr val="tx1"/>
                </a:solidFill>
              </a:rPr>
              <a:t>(Interaction Enthalpy Parameter) 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9F89043-8AEA-4F40-9F59-6DD8534C3CB9}"/>
              </a:ext>
            </a:extLst>
          </p:cNvPr>
          <p:cNvGrpSpPr/>
          <p:nvPr/>
        </p:nvGrpSpPr>
        <p:grpSpPr>
          <a:xfrm>
            <a:off x="8466093" y="2590800"/>
            <a:ext cx="670376" cy="346249"/>
            <a:chOff x="2236574" y="1285103"/>
            <a:chExt cx="812577" cy="419695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4A0F8475-2FA2-4B06-8A04-0D857BEBAFC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2165F54-5E13-4B6E-A084-89D16FAC06D5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0.007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F57124B-6290-4F79-A7C3-4A10EBCE4E15}"/>
              </a:ext>
            </a:extLst>
          </p:cNvPr>
          <p:cNvGrpSpPr/>
          <p:nvPr/>
        </p:nvGrpSpPr>
        <p:grpSpPr>
          <a:xfrm>
            <a:off x="6982137" y="2590800"/>
            <a:ext cx="670376" cy="346249"/>
            <a:chOff x="2236574" y="1285103"/>
            <a:chExt cx="812577" cy="419695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6C0D4A99-2823-489A-BC8F-310ED2397558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31E1A7-BC4D-434B-A46B-5F42465FE5F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0.018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E27A8FB-38FC-4780-A113-777C4E204186}"/>
              </a:ext>
            </a:extLst>
          </p:cNvPr>
          <p:cNvGrpSpPr/>
          <p:nvPr/>
        </p:nvGrpSpPr>
        <p:grpSpPr>
          <a:xfrm>
            <a:off x="5504351" y="2590800"/>
            <a:ext cx="670376" cy="346249"/>
            <a:chOff x="2236574" y="1285103"/>
            <a:chExt cx="812577" cy="419695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1277E65E-5BDB-4B43-9269-78C9AC59035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643A1A9-16A4-4DEF-B454-20A1E8DAC53A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0.047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EB45B30-1D80-4733-9B2C-C2B19C129C51}"/>
              </a:ext>
            </a:extLst>
          </p:cNvPr>
          <p:cNvGrpSpPr/>
          <p:nvPr/>
        </p:nvGrpSpPr>
        <p:grpSpPr>
          <a:xfrm>
            <a:off x="3970715" y="2590800"/>
            <a:ext cx="670376" cy="346249"/>
            <a:chOff x="2236574" y="1285103"/>
            <a:chExt cx="812577" cy="419695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7778A2FB-3BC1-46FA-B5C7-287A9AAD92EC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4C9F63E-32D3-4D75-A0E7-7AC6097A345F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0.119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0D03A74-B180-426A-BEB4-6F7D85767870}"/>
              </a:ext>
            </a:extLst>
          </p:cNvPr>
          <p:cNvGrpSpPr/>
          <p:nvPr/>
        </p:nvGrpSpPr>
        <p:grpSpPr>
          <a:xfrm>
            <a:off x="2443411" y="2590800"/>
            <a:ext cx="670376" cy="346249"/>
            <a:chOff x="2236574" y="1285103"/>
            <a:chExt cx="812577" cy="41969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9FDFDFB4-9651-4BC6-8696-C1C51C65D956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2E7E76A-3E4D-4048-A314-32A138521208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0.269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82C0085-D283-423F-9C5A-CB1F337348D3}"/>
              </a:ext>
            </a:extLst>
          </p:cNvPr>
          <p:cNvGrpSpPr/>
          <p:nvPr/>
        </p:nvGrpSpPr>
        <p:grpSpPr>
          <a:xfrm>
            <a:off x="999247" y="3612603"/>
            <a:ext cx="670376" cy="346249"/>
            <a:chOff x="2236574" y="1285103"/>
            <a:chExt cx="812577" cy="419695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F09E7B90-680B-4AC6-808E-822AD58A7B97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1C7A36A-4DB7-4F5A-ADDE-224E4CE4788D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FBC2137-2C09-474E-B1FB-1AF48CA0961D}"/>
              </a:ext>
            </a:extLst>
          </p:cNvPr>
          <p:cNvGrpSpPr/>
          <p:nvPr/>
        </p:nvGrpSpPr>
        <p:grpSpPr>
          <a:xfrm>
            <a:off x="953704" y="4376176"/>
            <a:ext cx="670376" cy="346249"/>
            <a:chOff x="2236574" y="1285103"/>
            <a:chExt cx="812577" cy="419695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DE0088DF-952A-401A-96F0-83BBC1605F6A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6BE370D-BA9F-4BC8-ABB4-91175611C4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9A8ADAF-DDF2-42E2-8FD4-0CB0B11A82FB}"/>
              </a:ext>
            </a:extLst>
          </p:cNvPr>
          <p:cNvGrpSpPr/>
          <p:nvPr/>
        </p:nvGrpSpPr>
        <p:grpSpPr>
          <a:xfrm>
            <a:off x="999248" y="5130808"/>
            <a:ext cx="670376" cy="346249"/>
            <a:chOff x="2236574" y="1285103"/>
            <a:chExt cx="812577" cy="419695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F495B2E3-918D-4394-B4B0-94BB2F3A76F1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6913170-B1AE-499C-8043-79676DAA3D9C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F985076-D07D-4C9D-A528-57957C994EC1}"/>
              </a:ext>
            </a:extLst>
          </p:cNvPr>
          <p:cNvGrpSpPr/>
          <p:nvPr/>
        </p:nvGrpSpPr>
        <p:grpSpPr>
          <a:xfrm>
            <a:off x="1018823" y="5875379"/>
            <a:ext cx="670376" cy="346249"/>
            <a:chOff x="2236574" y="1285103"/>
            <a:chExt cx="812577" cy="419695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2EE0A8CC-1BED-47BF-8712-B130DB203A83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881AD5-CEEA-4928-B729-03267C904331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10FCE9B-7169-47B8-8DB4-5230C3CDFE2C}"/>
              </a:ext>
            </a:extLst>
          </p:cNvPr>
          <p:cNvGrpSpPr/>
          <p:nvPr/>
        </p:nvGrpSpPr>
        <p:grpSpPr>
          <a:xfrm>
            <a:off x="999247" y="6620542"/>
            <a:ext cx="670376" cy="346249"/>
            <a:chOff x="2236574" y="1285103"/>
            <a:chExt cx="812577" cy="419695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20D77D12-DFE9-4508-BA5B-5EA710C6A914}"/>
                </a:ext>
              </a:extLst>
            </p:cNvPr>
            <p:cNvSpPr/>
            <p:nvPr/>
          </p:nvSpPr>
          <p:spPr>
            <a:xfrm>
              <a:off x="2236574" y="1285104"/>
              <a:ext cx="713656" cy="3693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DAAFA18-279E-47D8-856E-4ED8601891E7}"/>
                </a:ext>
              </a:extLst>
            </p:cNvPr>
            <p:cNvSpPr txBox="1"/>
            <p:nvPr/>
          </p:nvSpPr>
          <p:spPr>
            <a:xfrm>
              <a:off x="2236574" y="1285103"/>
              <a:ext cx="812577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b="1" dirty="0"/>
                <a:t>0.500</a:t>
              </a:r>
            </a:p>
          </p:txBody>
        </p:sp>
      </p:grp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03EFAC7B-25DE-4C0B-86AB-C7FF40060AF8}"/>
              </a:ext>
            </a:extLst>
          </p:cNvPr>
          <p:cNvCxnSpPr>
            <a:cxnSpLocks/>
          </p:cNvCxnSpPr>
          <p:nvPr/>
        </p:nvCxnSpPr>
        <p:spPr>
          <a:xfrm flipV="1">
            <a:off x="1606480" y="3770472"/>
            <a:ext cx="1984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EE5B742-EC23-4F24-8BE4-9ABBC645AD4F}"/>
              </a:ext>
            </a:extLst>
          </p:cNvPr>
          <p:cNvSpPr txBox="1"/>
          <p:nvPr/>
        </p:nvSpPr>
        <p:spPr>
          <a:xfrm>
            <a:off x="4383776" y="3194754"/>
            <a:ext cx="5047049" cy="37877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Starting Experimental Specifications: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Eps0 = 2.0 =&gt; x1_target = 0.119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X1_actual (defined pattern) = 0.119*256 = 30.46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X1_actual =&gt; 30</a:t>
            </a:r>
          </a:p>
          <a:p>
            <a:pPr algn="l"/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=&gt; Generate a pattern where </a:t>
            </a:r>
            <a:r>
              <a:rPr lang="en-US" sz="18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en-US" sz="1800" b="1" i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en-US" sz="18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30</a:t>
            </a:r>
          </a:p>
          <a:p>
            <a:pPr algn="l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Expected values for FE minimum: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eps0 near 2.0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eps1 near 0.25, or </a:t>
            </a: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near 1.65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8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However: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don’t know exactly which values for (eps0, eps1) will produce a free energy minimum for this specified pattern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0D50594-FA89-49E4-A8D5-1D47F238C4C8}"/>
              </a:ext>
            </a:extLst>
          </p:cNvPr>
          <p:cNvSpPr txBox="1"/>
          <p:nvPr/>
        </p:nvSpPr>
        <p:spPr>
          <a:xfrm>
            <a:off x="1698210" y="102265"/>
            <a:ext cx="6661979" cy="476967"/>
          </a:xfrm>
          <a:prstGeom prst="rect">
            <a:avLst/>
          </a:prstGeom>
          <a:noFill/>
        </p:spPr>
        <p:txBody>
          <a:bodyPr wrap="none" lIns="91358" tIns="45677" rIns="91358" bIns="45677" rtlCol="0">
            <a:spAutoFit/>
          </a:bodyPr>
          <a:lstStyle/>
          <a:p>
            <a:r>
              <a:rPr lang="en-US" sz="2500" b="1" dirty="0"/>
              <a:t>Experimental Specification: Very Small Rich Club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3529B0-8F6F-45C9-BA21-2A1FB2602B72}"/>
              </a:ext>
            </a:extLst>
          </p:cNvPr>
          <p:cNvSpPr txBox="1"/>
          <p:nvPr/>
        </p:nvSpPr>
        <p:spPr>
          <a:xfrm>
            <a:off x="2010857" y="609172"/>
            <a:ext cx="6187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Create a small cluster of “A” nodes in a sea of “B,” and computationally identify the (eps0, eps1) values that yield the free energy minimum associated with this pattern.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896784-5BE8-44B2-BF15-6590A70FA4DF}"/>
              </a:ext>
            </a:extLst>
          </p:cNvPr>
          <p:cNvSpPr txBox="1"/>
          <p:nvPr/>
        </p:nvSpPr>
        <p:spPr>
          <a:xfrm>
            <a:off x="1748354" y="3989061"/>
            <a:ext cx="2369314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We want to position a point approximately here: </a:t>
            </a:r>
          </a:p>
        </p:txBody>
      </p:sp>
      <p:sp>
        <p:nvSpPr>
          <p:cNvPr id="105" name="Diamond 104">
            <a:extLst>
              <a:ext uri="{FF2B5EF4-FFF2-40B4-BE49-F238E27FC236}">
                <a16:creationId xmlns:a16="http://schemas.microsoft.com/office/drawing/2014/main" id="{16FB0AB7-1039-4EA6-AC5B-E2B89234BF95}"/>
              </a:ext>
            </a:extLst>
          </p:cNvPr>
          <p:cNvSpPr/>
          <p:nvPr/>
        </p:nvSpPr>
        <p:spPr>
          <a:xfrm>
            <a:off x="4063165" y="4722425"/>
            <a:ext cx="272020" cy="366232"/>
          </a:xfrm>
          <a:prstGeom prst="diamond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58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extBox 447"/>
          <p:cNvSpPr txBox="1"/>
          <p:nvPr/>
        </p:nvSpPr>
        <p:spPr>
          <a:xfrm>
            <a:off x="6600741" y="48556"/>
            <a:ext cx="2694873" cy="841529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b="1" i="1" dirty="0"/>
              <a:t>A Very Small Rich Club: </a:t>
            </a:r>
          </a:p>
          <a:p>
            <a:pPr algn="ctr"/>
            <a:r>
              <a:rPr lang="en-US" sz="1400" dirty="0"/>
              <a:t>= 30 “A” (all connected)</a:t>
            </a:r>
          </a:p>
          <a:p>
            <a:pPr algn="ctr"/>
            <a:r>
              <a:rPr lang="en-US" sz="1400" dirty="0"/>
              <a:t>and 226 “B” (connected)</a:t>
            </a:r>
          </a:p>
        </p:txBody>
      </p:sp>
      <p:sp>
        <p:nvSpPr>
          <p:cNvPr id="402" name="TextBox 401"/>
          <p:cNvSpPr txBox="1"/>
          <p:nvPr/>
        </p:nvSpPr>
        <p:spPr>
          <a:xfrm>
            <a:off x="7040881" y="762000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Configuration Variables 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5438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08966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42494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76022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43078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76606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09550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10134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43662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77190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410718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444246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11302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578358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477774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259842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326898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360426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393954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494538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8674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5951223" y="8737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0800000">
            <a:off x="461010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 rot="10800000">
            <a:off x="427482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 rot="10800000">
            <a:off x="393954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 rot="10800000">
            <a:off x="326898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 rot="10800000">
            <a:off x="293370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10800000">
            <a:off x="159258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10800000">
            <a:off x="125730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 rot="10800000">
            <a:off x="58674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 rot="10800000">
            <a:off x="5951222" y="57099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176022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142494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92202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/>
        </p:nvSpPr>
        <p:spPr>
          <a:xfrm>
            <a:off x="159258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209550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243078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310134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76606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192786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226314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259842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/>
          <p:cNvSpPr/>
          <p:nvPr/>
        </p:nvSpPr>
        <p:spPr>
          <a:xfrm>
            <a:off x="444246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427482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393954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/>
        </p:nvSpPr>
        <p:spPr>
          <a:xfrm>
            <a:off x="511302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>
            <a:off x="461010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58674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/>
          <p:nvPr/>
        </p:nvSpPr>
        <p:spPr>
          <a:xfrm>
            <a:off x="5951223" y="15646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/>
        </p:nvSpPr>
        <p:spPr>
          <a:xfrm>
            <a:off x="6118863" y="19100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75438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/>
          <p:nvPr/>
        </p:nvSpPr>
        <p:spPr>
          <a:xfrm>
            <a:off x="176022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/>
          <p:nvPr/>
        </p:nvSpPr>
        <p:spPr>
          <a:xfrm>
            <a:off x="142494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/>
        </p:nvSpPr>
        <p:spPr>
          <a:xfrm>
            <a:off x="159258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125730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/>
          <p:nvPr/>
        </p:nvSpPr>
        <p:spPr>
          <a:xfrm>
            <a:off x="209550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/>
        </p:nvSpPr>
        <p:spPr>
          <a:xfrm>
            <a:off x="243078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/>
        </p:nvSpPr>
        <p:spPr>
          <a:xfrm>
            <a:off x="192786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226314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/>
          <p:cNvSpPr/>
          <p:nvPr/>
        </p:nvSpPr>
        <p:spPr>
          <a:xfrm>
            <a:off x="293370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/>
          <p:nvPr/>
        </p:nvSpPr>
        <p:spPr>
          <a:xfrm>
            <a:off x="259842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/>
          <p:cNvSpPr/>
          <p:nvPr/>
        </p:nvSpPr>
        <p:spPr>
          <a:xfrm>
            <a:off x="377190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410718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326898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360426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393954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477774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544830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61010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494538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528066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58674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5951223" y="22555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6118863" y="26009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754380" y="2606738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 rot="10800000">
            <a:off x="544830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 rot="10800000">
            <a:off x="410718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 rot="10800000">
            <a:off x="343662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 rot="10800000">
            <a:off x="377190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 rot="10800000">
            <a:off x="310134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 rot="10800000">
            <a:off x="276606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 rot="10800000">
            <a:off x="243078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 rot="10800000">
            <a:off x="75438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 rot="10800000">
            <a:off x="108966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 rot="10800000">
            <a:off x="6118862" y="60553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76022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142494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09550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243078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10134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276606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343662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377190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410718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477774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511302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544830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6118863" y="121919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75438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 rot="10800000">
            <a:off x="444246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 rot="10800000">
            <a:off x="377190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 rot="10800000">
            <a:off x="310134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 rot="10800000">
            <a:off x="209550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 rot="10800000">
            <a:off x="176022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 rot="10800000">
            <a:off x="142494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 rot="10800000">
            <a:off x="108966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 rot="10800000">
            <a:off x="6118862" y="53644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 rot="10800000">
            <a:off x="461010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 rot="10800000">
            <a:off x="326898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 rot="10800000">
            <a:off x="360426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 rot="10800000">
            <a:off x="192786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 rot="10800000">
            <a:off x="159258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 rot="10800000">
            <a:off x="125730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 rot="10800000">
            <a:off x="58674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 rot="10800000">
            <a:off x="5951222" y="50190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 rot="10800000">
            <a:off x="561594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 rot="10800000">
            <a:off x="477774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 rot="10800000">
            <a:off x="511302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 rot="10800000">
            <a:off x="444246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 rot="10800000">
            <a:off x="343662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 rot="10800000">
            <a:off x="377190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 rot="10800000">
            <a:off x="310134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 rot="10800000">
            <a:off x="276606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 rot="10800000">
            <a:off x="243078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 rot="10800000">
            <a:off x="176022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 rot="10800000">
            <a:off x="142494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 rot="10800000">
            <a:off x="75438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 rot="10800000">
            <a:off x="6118862" y="467359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 rot="10800000">
            <a:off x="461010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 rot="10800000">
            <a:off x="494538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 rot="10800000">
            <a:off x="427482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 rot="10800000">
            <a:off x="393954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 rot="10800000">
            <a:off x="3268982" y="4328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 rot="10800000">
            <a:off x="360426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 rot="10800000">
            <a:off x="2933702" y="4328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 rot="10800000">
            <a:off x="2598422" y="4328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 rot="10800000">
            <a:off x="226314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 rot="10800000">
            <a:off x="159258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 rot="10800000">
            <a:off x="58674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 rot="10800000">
            <a:off x="92202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 rot="10800000">
            <a:off x="5951222" y="43281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 rot="10800000">
            <a:off x="561594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Rectangle 344"/>
          <p:cNvSpPr/>
          <p:nvPr/>
        </p:nvSpPr>
        <p:spPr>
          <a:xfrm>
            <a:off x="1760223" y="3291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Rectangle 350"/>
          <p:cNvSpPr/>
          <p:nvPr/>
        </p:nvSpPr>
        <p:spPr>
          <a:xfrm>
            <a:off x="2430783" y="3291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Rectangle 351"/>
          <p:cNvSpPr/>
          <p:nvPr/>
        </p:nvSpPr>
        <p:spPr>
          <a:xfrm>
            <a:off x="3101343" y="3291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Rectangle 352"/>
          <p:cNvSpPr/>
          <p:nvPr/>
        </p:nvSpPr>
        <p:spPr>
          <a:xfrm>
            <a:off x="2766063" y="3291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Rectangle 353"/>
          <p:cNvSpPr/>
          <p:nvPr/>
        </p:nvSpPr>
        <p:spPr>
          <a:xfrm>
            <a:off x="192786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Rectangle 354"/>
          <p:cNvSpPr/>
          <p:nvPr/>
        </p:nvSpPr>
        <p:spPr>
          <a:xfrm>
            <a:off x="2263143" y="2946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Rectangle 355"/>
          <p:cNvSpPr/>
          <p:nvPr/>
        </p:nvSpPr>
        <p:spPr>
          <a:xfrm>
            <a:off x="2933703" y="2946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Rectangle 356"/>
          <p:cNvSpPr/>
          <p:nvPr/>
        </p:nvSpPr>
        <p:spPr>
          <a:xfrm>
            <a:off x="2598423" y="2946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Rectangle 357"/>
          <p:cNvSpPr/>
          <p:nvPr/>
        </p:nvSpPr>
        <p:spPr>
          <a:xfrm>
            <a:off x="3436623" y="3291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Rectangle 359"/>
          <p:cNvSpPr/>
          <p:nvPr/>
        </p:nvSpPr>
        <p:spPr>
          <a:xfrm>
            <a:off x="4442463" y="3291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ectangle 361"/>
          <p:cNvSpPr/>
          <p:nvPr/>
        </p:nvSpPr>
        <p:spPr>
          <a:xfrm>
            <a:off x="3268983" y="2946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Rectangle 363"/>
          <p:cNvSpPr/>
          <p:nvPr/>
        </p:nvSpPr>
        <p:spPr>
          <a:xfrm>
            <a:off x="427482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Rectangle 364"/>
          <p:cNvSpPr/>
          <p:nvPr/>
        </p:nvSpPr>
        <p:spPr>
          <a:xfrm>
            <a:off x="393954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Rectangle 365"/>
          <p:cNvSpPr/>
          <p:nvPr/>
        </p:nvSpPr>
        <p:spPr>
          <a:xfrm>
            <a:off x="4777743" y="3291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Rectangle 366"/>
          <p:cNvSpPr/>
          <p:nvPr/>
        </p:nvSpPr>
        <p:spPr>
          <a:xfrm>
            <a:off x="5113023" y="3291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Rectangle 368"/>
          <p:cNvSpPr/>
          <p:nvPr/>
        </p:nvSpPr>
        <p:spPr>
          <a:xfrm>
            <a:off x="5448303" y="3291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Rectangle 369"/>
          <p:cNvSpPr/>
          <p:nvPr/>
        </p:nvSpPr>
        <p:spPr>
          <a:xfrm>
            <a:off x="461010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Rectangle 372"/>
          <p:cNvSpPr/>
          <p:nvPr/>
        </p:nvSpPr>
        <p:spPr>
          <a:xfrm>
            <a:off x="528066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Rectangle 373"/>
          <p:cNvSpPr/>
          <p:nvPr/>
        </p:nvSpPr>
        <p:spPr>
          <a:xfrm>
            <a:off x="58674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Rectangle 374"/>
          <p:cNvSpPr/>
          <p:nvPr/>
        </p:nvSpPr>
        <p:spPr>
          <a:xfrm>
            <a:off x="5951223" y="294639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Rectangle 375"/>
          <p:cNvSpPr/>
          <p:nvPr/>
        </p:nvSpPr>
        <p:spPr>
          <a:xfrm>
            <a:off x="6118863" y="32918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Rectangle 380"/>
          <p:cNvSpPr/>
          <p:nvPr/>
        </p:nvSpPr>
        <p:spPr>
          <a:xfrm rot="10800000">
            <a:off x="444246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Rectangle 381"/>
          <p:cNvSpPr/>
          <p:nvPr/>
        </p:nvSpPr>
        <p:spPr>
          <a:xfrm rot="10800000">
            <a:off x="410718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Rectangle 382"/>
          <p:cNvSpPr/>
          <p:nvPr/>
        </p:nvSpPr>
        <p:spPr>
          <a:xfrm rot="10800000">
            <a:off x="3436622" y="3982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Rectangle 383"/>
          <p:cNvSpPr/>
          <p:nvPr/>
        </p:nvSpPr>
        <p:spPr>
          <a:xfrm rot="10800000">
            <a:off x="3771902" y="3982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/>
        </p:nvSpPr>
        <p:spPr>
          <a:xfrm rot="10800000">
            <a:off x="3101342" y="3982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Rectangle 385"/>
          <p:cNvSpPr/>
          <p:nvPr/>
        </p:nvSpPr>
        <p:spPr>
          <a:xfrm rot="10800000">
            <a:off x="2766062" y="3982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Rectangle 386"/>
          <p:cNvSpPr/>
          <p:nvPr/>
        </p:nvSpPr>
        <p:spPr>
          <a:xfrm rot="10800000">
            <a:off x="209550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Rectangle 387"/>
          <p:cNvSpPr/>
          <p:nvPr/>
        </p:nvSpPr>
        <p:spPr>
          <a:xfrm rot="10800000">
            <a:off x="2430782" y="3982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Rectangle 390"/>
          <p:cNvSpPr/>
          <p:nvPr/>
        </p:nvSpPr>
        <p:spPr>
          <a:xfrm rot="10800000">
            <a:off x="75438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Rectangle 393"/>
          <p:cNvSpPr/>
          <p:nvPr/>
        </p:nvSpPr>
        <p:spPr>
          <a:xfrm rot="10800000">
            <a:off x="6118862" y="3982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Rectangle 429"/>
          <p:cNvSpPr/>
          <p:nvPr/>
        </p:nvSpPr>
        <p:spPr>
          <a:xfrm rot="10800000">
            <a:off x="5280663" y="3637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Rectangle 430"/>
          <p:cNvSpPr/>
          <p:nvPr/>
        </p:nvSpPr>
        <p:spPr>
          <a:xfrm rot="10800000">
            <a:off x="4610103" y="3637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Rectangle 432"/>
          <p:cNvSpPr/>
          <p:nvPr/>
        </p:nvSpPr>
        <p:spPr>
          <a:xfrm rot="10800000">
            <a:off x="4274823" y="3637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Rectangle 433"/>
          <p:cNvSpPr/>
          <p:nvPr/>
        </p:nvSpPr>
        <p:spPr>
          <a:xfrm rot="10800000">
            <a:off x="3939543" y="3637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Rectangle 434"/>
          <p:cNvSpPr/>
          <p:nvPr/>
        </p:nvSpPr>
        <p:spPr>
          <a:xfrm rot="10800000">
            <a:off x="3268983" y="3637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Rectangle 435"/>
          <p:cNvSpPr/>
          <p:nvPr/>
        </p:nvSpPr>
        <p:spPr>
          <a:xfrm rot="10800000">
            <a:off x="3604263" y="3637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Rectangle 436"/>
          <p:cNvSpPr/>
          <p:nvPr/>
        </p:nvSpPr>
        <p:spPr>
          <a:xfrm rot="10800000">
            <a:off x="2933703" y="3637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Rectangle 437"/>
          <p:cNvSpPr/>
          <p:nvPr/>
        </p:nvSpPr>
        <p:spPr>
          <a:xfrm rot="10800000">
            <a:off x="2598423" y="3637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Rectangle 439"/>
          <p:cNvSpPr/>
          <p:nvPr/>
        </p:nvSpPr>
        <p:spPr>
          <a:xfrm rot="10800000">
            <a:off x="2263143" y="3637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Rectangle 440"/>
          <p:cNvSpPr/>
          <p:nvPr/>
        </p:nvSpPr>
        <p:spPr>
          <a:xfrm rot="10800000">
            <a:off x="1592583" y="3637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Rectangle 441"/>
          <p:cNvSpPr/>
          <p:nvPr/>
        </p:nvSpPr>
        <p:spPr>
          <a:xfrm rot="10800000">
            <a:off x="1257303" y="3637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Rectangle 443"/>
          <p:cNvSpPr/>
          <p:nvPr/>
        </p:nvSpPr>
        <p:spPr>
          <a:xfrm rot="10800000">
            <a:off x="922023" y="3637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Rectangle 445"/>
          <p:cNvSpPr/>
          <p:nvPr/>
        </p:nvSpPr>
        <p:spPr>
          <a:xfrm rot="10800000">
            <a:off x="5951222" y="36372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Rectangle 389"/>
          <p:cNvSpPr/>
          <p:nvPr/>
        </p:nvSpPr>
        <p:spPr>
          <a:xfrm rot="10800000">
            <a:off x="142494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Rectangle 388"/>
          <p:cNvSpPr/>
          <p:nvPr/>
        </p:nvSpPr>
        <p:spPr>
          <a:xfrm rot="10800000">
            <a:off x="176022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 rot="10800000">
            <a:off x="125730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 rot="10800000">
            <a:off x="108966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 rot="10800000">
            <a:off x="192786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 rot="10800000">
            <a:off x="209550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 rot="10800000">
            <a:off x="92202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 rot="10800000">
            <a:off x="75438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/>
        </p:nvSpPr>
        <p:spPr>
          <a:xfrm rot="10800000">
            <a:off x="92202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494538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561594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528066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>
            <a:off x="477774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/>
          <p:nvPr/>
        </p:nvSpPr>
        <p:spPr>
          <a:xfrm>
            <a:off x="544830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427482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444246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26314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192786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 rot="10800000">
            <a:off x="192786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 rot="10800000">
            <a:off x="243078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 rot="10800000">
            <a:off x="176022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 rot="10800000">
            <a:off x="226314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 rot="10800000">
            <a:off x="259842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 rot="10800000">
            <a:off x="209550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461010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444246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511302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1" name="Rectangle 370"/>
          <p:cNvSpPr/>
          <p:nvPr/>
        </p:nvSpPr>
        <p:spPr>
          <a:xfrm>
            <a:off x="494538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 rot="10800000">
            <a:off x="444246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Rectangle 377"/>
          <p:cNvSpPr/>
          <p:nvPr/>
        </p:nvSpPr>
        <p:spPr>
          <a:xfrm rot="10800000">
            <a:off x="544830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 rot="10800000">
            <a:off x="5280662" y="4328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/>
          <p:nvPr/>
        </p:nvSpPr>
        <p:spPr>
          <a:xfrm>
            <a:off x="92202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/>
          <p:cNvSpPr/>
          <p:nvPr/>
        </p:nvSpPr>
        <p:spPr>
          <a:xfrm>
            <a:off x="108966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Rectangle 346"/>
          <p:cNvSpPr/>
          <p:nvPr/>
        </p:nvSpPr>
        <p:spPr>
          <a:xfrm>
            <a:off x="92202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Rectangle 376"/>
          <p:cNvSpPr/>
          <p:nvPr/>
        </p:nvSpPr>
        <p:spPr>
          <a:xfrm>
            <a:off x="754383" y="3291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Rectangle 444"/>
          <p:cNvSpPr/>
          <p:nvPr/>
        </p:nvSpPr>
        <p:spPr>
          <a:xfrm rot="10800000">
            <a:off x="5615943" y="3637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Rectangle 392"/>
          <p:cNvSpPr/>
          <p:nvPr/>
        </p:nvSpPr>
        <p:spPr>
          <a:xfrm rot="10800000">
            <a:off x="578358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 rot="10800000">
            <a:off x="544830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 rot="10800000">
            <a:off x="5783584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 rot="10800000">
            <a:off x="561594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 rot="10800000">
            <a:off x="578358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 rot="10800000">
            <a:off x="494538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 rot="10800000">
            <a:off x="477774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0800000">
            <a:off x="494538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 rot="10800000">
            <a:off x="4107182" y="4673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 rot="10800000">
            <a:off x="427482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 rot="10800000">
            <a:off x="393954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 rot="10800000">
            <a:off x="410718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 rot="10800000">
            <a:off x="360426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Rectangle 448"/>
          <p:cNvSpPr/>
          <p:nvPr/>
        </p:nvSpPr>
        <p:spPr>
          <a:xfrm>
            <a:off x="5448303" y="5283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 rot="10800000">
            <a:off x="142494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578358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615943" y="2255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61594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528066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578358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5783583" y="2600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Rectangle 371"/>
          <p:cNvSpPr/>
          <p:nvPr/>
        </p:nvSpPr>
        <p:spPr>
          <a:xfrm>
            <a:off x="561594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 rot="10800000">
            <a:off x="5280662" y="57099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 rot="10800000">
            <a:off x="544830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 rot="10800000">
            <a:off x="511302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 rot="10800000">
            <a:off x="528066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089663" y="1219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125730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108966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293370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293370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 rot="10800000">
            <a:off x="343662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 rot="10800000">
            <a:off x="293370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343662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410718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Rectangle 391"/>
          <p:cNvSpPr/>
          <p:nvPr/>
        </p:nvSpPr>
        <p:spPr>
          <a:xfrm rot="10800000">
            <a:off x="108966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Rectangle 367"/>
          <p:cNvSpPr/>
          <p:nvPr/>
        </p:nvSpPr>
        <p:spPr>
          <a:xfrm>
            <a:off x="5783583" y="3291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 rot="10800000">
            <a:off x="578358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Rectangle 378"/>
          <p:cNvSpPr/>
          <p:nvPr/>
        </p:nvSpPr>
        <p:spPr>
          <a:xfrm rot="10800000">
            <a:off x="477774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Rectangle 442"/>
          <p:cNvSpPr/>
          <p:nvPr/>
        </p:nvSpPr>
        <p:spPr>
          <a:xfrm rot="10800000">
            <a:off x="586743" y="3637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Rectangle 347"/>
          <p:cNvSpPr/>
          <p:nvPr/>
        </p:nvSpPr>
        <p:spPr>
          <a:xfrm>
            <a:off x="159258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Rectangle 343"/>
          <p:cNvSpPr/>
          <p:nvPr/>
        </p:nvSpPr>
        <p:spPr>
          <a:xfrm>
            <a:off x="1089663" y="3291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59258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326898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/>
          <p:nvPr/>
        </p:nvSpPr>
        <p:spPr>
          <a:xfrm>
            <a:off x="3604263" y="1564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3771903" y="1910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 rot="10800000">
            <a:off x="477774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 rot="10800000">
            <a:off x="5113022" y="60553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25730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92202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4274823" y="873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 rot="10800000">
            <a:off x="259842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 rot="10800000">
            <a:off x="2263143" y="5019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 rot="10800000">
            <a:off x="2766062" y="5364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Rectangle 348"/>
          <p:cNvSpPr/>
          <p:nvPr/>
        </p:nvSpPr>
        <p:spPr>
          <a:xfrm>
            <a:off x="1257303" y="2946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Rectangle 379"/>
          <p:cNvSpPr/>
          <p:nvPr/>
        </p:nvSpPr>
        <p:spPr>
          <a:xfrm rot="10800000">
            <a:off x="5113022" y="3982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Rectangle 431"/>
          <p:cNvSpPr/>
          <p:nvPr/>
        </p:nvSpPr>
        <p:spPr>
          <a:xfrm rot="10800000">
            <a:off x="4945383" y="3637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Rectangle 345"/>
          <p:cNvSpPr/>
          <p:nvPr/>
        </p:nvSpPr>
        <p:spPr>
          <a:xfrm>
            <a:off x="1424943" y="3291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3" name="TextBox 402"/>
          <p:cNvSpPr txBox="1"/>
          <p:nvPr/>
        </p:nvSpPr>
        <p:spPr>
          <a:xfrm>
            <a:off x="1005840" y="6929959"/>
            <a:ext cx="3539976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 = </a:t>
            </a:r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i="1" dirty="0"/>
              <a:t>/(2xN) </a:t>
            </a:r>
            <a:r>
              <a:rPr lang="en-US" dirty="0"/>
              <a:t>= 38/(512) = 0.742 </a:t>
            </a:r>
          </a:p>
        </p:txBody>
      </p:sp>
      <p:sp>
        <p:nvSpPr>
          <p:cNvPr id="404" name="TextBox 403"/>
          <p:cNvSpPr txBox="1"/>
          <p:nvPr/>
        </p:nvSpPr>
        <p:spPr>
          <a:xfrm>
            <a:off x="1005840" y="7361759"/>
            <a:ext cx="3539976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dirty="0"/>
              <a:t> = </a:t>
            </a:r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i="1" dirty="0"/>
              <a:t>/(2xN) </a:t>
            </a:r>
            <a:r>
              <a:rPr lang="en-US" dirty="0"/>
              <a:t>= 8/(512) = 0.0156 </a:t>
            </a:r>
          </a:p>
        </p:txBody>
      </p:sp>
      <p:sp>
        <p:nvSpPr>
          <p:cNvPr id="405" name="TextBox 404"/>
          <p:cNvSpPr txBox="1"/>
          <p:nvPr/>
        </p:nvSpPr>
        <p:spPr>
          <a:xfrm>
            <a:off x="1" y="6055360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15</a:t>
            </a:r>
          </a:p>
        </p:txBody>
      </p:sp>
      <p:sp>
        <p:nvSpPr>
          <p:cNvPr id="406" name="TextBox 405"/>
          <p:cNvSpPr txBox="1"/>
          <p:nvPr/>
        </p:nvSpPr>
        <p:spPr>
          <a:xfrm>
            <a:off x="1" y="5709920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14</a:t>
            </a:r>
          </a:p>
        </p:txBody>
      </p:sp>
      <p:sp>
        <p:nvSpPr>
          <p:cNvPr id="407" name="TextBox 406"/>
          <p:cNvSpPr txBox="1"/>
          <p:nvPr/>
        </p:nvSpPr>
        <p:spPr>
          <a:xfrm>
            <a:off x="1" y="5364480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13</a:t>
            </a:r>
          </a:p>
        </p:txBody>
      </p:sp>
      <p:sp>
        <p:nvSpPr>
          <p:cNvPr id="408" name="TextBox 407"/>
          <p:cNvSpPr txBox="1"/>
          <p:nvPr/>
        </p:nvSpPr>
        <p:spPr>
          <a:xfrm>
            <a:off x="1" y="5019040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12</a:t>
            </a:r>
          </a:p>
        </p:txBody>
      </p:sp>
      <p:sp>
        <p:nvSpPr>
          <p:cNvPr id="409" name="TextBox 408"/>
          <p:cNvSpPr txBox="1"/>
          <p:nvPr/>
        </p:nvSpPr>
        <p:spPr>
          <a:xfrm>
            <a:off x="1" y="4673600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11</a:t>
            </a:r>
          </a:p>
        </p:txBody>
      </p:sp>
      <p:sp>
        <p:nvSpPr>
          <p:cNvPr id="410" name="TextBox 409"/>
          <p:cNvSpPr txBox="1"/>
          <p:nvPr/>
        </p:nvSpPr>
        <p:spPr>
          <a:xfrm>
            <a:off x="1" y="4328160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10</a:t>
            </a:r>
          </a:p>
        </p:txBody>
      </p:sp>
      <p:sp>
        <p:nvSpPr>
          <p:cNvPr id="411" name="TextBox 410"/>
          <p:cNvSpPr txBox="1"/>
          <p:nvPr/>
        </p:nvSpPr>
        <p:spPr>
          <a:xfrm>
            <a:off x="0" y="3982720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9</a:t>
            </a:r>
          </a:p>
        </p:txBody>
      </p:sp>
      <p:sp>
        <p:nvSpPr>
          <p:cNvPr id="412" name="TextBox 411"/>
          <p:cNvSpPr txBox="1"/>
          <p:nvPr/>
        </p:nvSpPr>
        <p:spPr>
          <a:xfrm>
            <a:off x="0" y="3637280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8</a:t>
            </a:r>
          </a:p>
        </p:txBody>
      </p:sp>
      <p:sp>
        <p:nvSpPr>
          <p:cNvPr id="413" name="TextBox 412"/>
          <p:cNvSpPr txBox="1"/>
          <p:nvPr/>
        </p:nvSpPr>
        <p:spPr>
          <a:xfrm>
            <a:off x="0" y="3291840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7</a:t>
            </a:r>
          </a:p>
        </p:txBody>
      </p:sp>
      <p:sp>
        <p:nvSpPr>
          <p:cNvPr id="414" name="TextBox 413"/>
          <p:cNvSpPr txBox="1"/>
          <p:nvPr/>
        </p:nvSpPr>
        <p:spPr>
          <a:xfrm>
            <a:off x="0" y="2946400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6</a:t>
            </a:r>
          </a:p>
        </p:txBody>
      </p:sp>
      <p:sp>
        <p:nvSpPr>
          <p:cNvPr id="415" name="TextBox 414"/>
          <p:cNvSpPr txBox="1"/>
          <p:nvPr/>
        </p:nvSpPr>
        <p:spPr>
          <a:xfrm>
            <a:off x="0" y="2600960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5</a:t>
            </a:r>
          </a:p>
        </p:txBody>
      </p:sp>
      <p:sp>
        <p:nvSpPr>
          <p:cNvPr id="416" name="TextBox 415"/>
          <p:cNvSpPr txBox="1"/>
          <p:nvPr/>
        </p:nvSpPr>
        <p:spPr>
          <a:xfrm>
            <a:off x="0" y="2255520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4</a:t>
            </a:r>
          </a:p>
        </p:txBody>
      </p:sp>
      <p:sp>
        <p:nvSpPr>
          <p:cNvPr id="417" name="TextBox 416"/>
          <p:cNvSpPr txBox="1"/>
          <p:nvPr/>
        </p:nvSpPr>
        <p:spPr>
          <a:xfrm>
            <a:off x="0" y="1910080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3</a:t>
            </a:r>
          </a:p>
        </p:txBody>
      </p:sp>
      <p:sp>
        <p:nvSpPr>
          <p:cNvPr id="418" name="TextBox 417"/>
          <p:cNvSpPr txBox="1"/>
          <p:nvPr/>
        </p:nvSpPr>
        <p:spPr>
          <a:xfrm>
            <a:off x="0" y="1564640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2</a:t>
            </a:r>
          </a:p>
        </p:txBody>
      </p:sp>
      <p:sp>
        <p:nvSpPr>
          <p:cNvPr id="419" name="TextBox 418"/>
          <p:cNvSpPr txBox="1"/>
          <p:nvPr/>
        </p:nvSpPr>
        <p:spPr>
          <a:xfrm>
            <a:off x="0" y="1219200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</a:t>
            </a:r>
          </a:p>
        </p:txBody>
      </p:sp>
      <p:sp>
        <p:nvSpPr>
          <p:cNvPr id="420" name="TextBox 419"/>
          <p:cNvSpPr txBox="1"/>
          <p:nvPr/>
        </p:nvSpPr>
        <p:spPr>
          <a:xfrm>
            <a:off x="0" y="873760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0</a:t>
            </a:r>
          </a:p>
        </p:txBody>
      </p:sp>
      <p:sp>
        <p:nvSpPr>
          <p:cNvPr id="421" name="TextBox 420"/>
          <p:cNvSpPr txBox="1"/>
          <p:nvPr/>
        </p:nvSpPr>
        <p:spPr>
          <a:xfrm>
            <a:off x="-83820" y="182881"/>
            <a:ext cx="922020" cy="703029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sz="1300" b="1" dirty="0"/>
              <a:t>Row 15*</a:t>
            </a:r>
          </a:p>
          <a:p>
            <a:pPr algn="ctr"/>
            <a:r>
              <a:rPr lang="en-US" sz="1300" b="1" i="1" dirty="0"/>
              <a:t>*wrap-around</a:t>
            </a:r>
          </a:p>
        </p:txBody>
      </p:sp>
      <p:graphicFrame>
        <p:nvGraphicFramePr>
          <p:cNvPr id="423" name="Table 4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499193"/>
              </p:ext>
            </p:extLst>
          </p:nvPr>
        </p:nvGraphicFramePr>
        <p:xfrm>
          <a:off x="6621780" y="1143000"/>
          <a:ext cx="3360420" cy="6512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1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Horizontal Triplets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3</a:t>
                      </a:r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528">
                <a:tc>
                  <a:txBody>
                    <a:bodyPr/>
                    <a:lstStyle/>
                    <a:p>
                      <a:r>
                        <a:rPr lang="en-US" sz="1200" b="1" dirty="0"/>
                        <a:t>A = black;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B = white</a:t>
                      </a:r>
                    </a:p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Counts for EACH row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  <a:p>
                      <a:pPr algn="ctr"/>
                      <a:r>
                        <a:rPr lang="en-US" sz="1400" b="1" dirty="0"/>
                        <a:t> /   \</a:t>
                      </a:r>
                    </a:p>
                    <a:p>
                      <a:pPr algn="ctr"/>
                      <a:r>
                        <a:rPr lang="en-US" sz="1400" b="1" dirty="0"/>
                        <a:t>A      </a:t>
                      </a:r>
                      <a:r>
                        <a:rPr lang="en-US" sz="1400" b="1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400" b="1" baseline="0" dirty="0"/>
                        <a:t> </a:t>
                      </a:r>
                    </a:p>
                    <a:p>
                      <a:pPr algn="ctr"/>
                      <a:r>
                        <a:rPr lang="en-US" sz="1400" b="1" baseline="0" dirty="0"/>
                        <a:t> /   \</a:t>
                      </a:r>
                    </a:p>
                    <a:p>
                      <a:pPr algn="ctr"/>
                      <a:r>
                        <a:rPr lang="en-US" sz="1400" b="1" baseline="0" dirty="0"/>
                        <a:t>A      </a:t>
                      </a:r>
                      <a:r>
                        <a:rPr lang="en-US" sz="1400" b="1" baseline="0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0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1 </a:t>
                      </a:r>
                    </a:p>
                    <a:p>
                      <a:r>
                        <a:rPr lang="en-US" sz="1200" b="1" dirty="0"/>
                        <a:t>Row 14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15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(0+0=</a:t>
                      </a:r>
                      <a:r>
                        <a:rPr lang="en-US" sz="1400" b="1" dirty="0"/>
                        <a:t>0) *2 = 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2)*2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 </a:t>
                      </a:r>
                      <a:r>
                        <a:rPr lang="en-US" sz="1200" b="1" dirty="0"/>
                        <a:t>Row 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13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14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(0+0=</a:t>
                      </a:r>
                      <a:r>
                        <a:rPr lang="en-US" sz="1400" b="1" dirty="0"/>
                        <a:t>0) *2 = 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2 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12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13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(0+0=</a:t>
                      </a:r>
                      <a:r>
                        <a:rPr lang="en-US" sz="1400" b="1" dirty="0"/>
                        <a:t>0) *2 = 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0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3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11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(0+0=</a:t>
                      </a:r>
                      <a:r>
                        <a:rPr lang="en-US" sz="1400" b="1" dirty="0"/>
                        <a:t>0) *2 = 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0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4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10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(0+0=</a:t>
                      </a:r>
                      <a:r>
                        <a:rPr lang="en-US" sz="1400" b="1" dirty="0"/>
                        <a:t>0) *2 = 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(0+2=</a:t>
                      </a:r>
                      <a:r>
                        <a:rPr lang="en-US" sz="1200" b="1" dirty="0"/>
                        <a:t>2)*2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9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 Row 10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(2+3=</a:t>
                      </a:r>
                      <a:r>
                        <a:rPr lang="en-US" sz="1400" b="1" dirty="0"/>
                        <a:t>5) *2 = 10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6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7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8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9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(4+5=</a:t>
                      </a:r>
                      <a:r>
                        <a:rPr lang="en-US" sz="1400" b="1" dirty="0"/>
                        <a:t>9) *2 = 18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 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7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6+6=</a:t>
                      </a:r>
                      <a:r>
                        <a:rPr lang="en-US" sz="1200" b="1" dirty="0"/>
                        <a:t>12</a:t>
                      </a:r>
                    </a:p>
                    <a:p>
                      <a:pPr algn="ctr"/>
                      <a:r>
                        <a:rPr lang="en-US" sz="1200" b="1" dirty="0"/>
                        <a:t>0+0 = 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0+0=</a:t>
                      </a:r>
                      <a:r>
                        <a:rPr lang="en-US" sz="1400" b="1" dirty="0"/>
                        <a:t>0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0+0 = </a:t>
                      </a:r>
                      <a:r>
                        <a:rPr lang="en-US" sz="1400" b="1" dirty="0"/>
                        <a:t>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38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Sum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40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8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DF62794-F5D9-4845-BC76-2BDA7A3AAA5E}"/>
              </a:ext>
            </a:extLst>
          </p:cNvPr>
          <p:cNvSpPr txBox="1"/>
          <p:nvPr/>
        </p:nvSpPr>
        <p:spPr>
          <a:xfrm>
            <a:off x="167640" y="6474774"/>
            <a:ext cx="6286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Illustration based on counting the </a:t>
            </a:r>
            <a:r>
              <a:rPr lang="en-US" b="1" i="1" u="sng" dirty="0"/>
              <a:t>horizontal </a:t>
            </a:r>
            <a:r>
              <a:rPr lang="en-US" b="1" dirty="0"/>
              <a:t>triplets only: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021947-3AC3-4AAA-A44C-66BA386F29CD}"/>
              </a:ext>
            </a:extLst>
          </p:cNvPr>
          <p:cNvSpPr txBox="1"/>
          <p:nvPr/>
        </p:nvSpPr>
        <p:spPr>
          <a:xfrm>
            <a:off x="895818" y="0"/>
            <a:ext cx="5374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A “rich club” of only 30 “</a:t>
            </a:r>
            <a:r>
              <a:rPr lang="en-US" b="1" dirty="0"/>
              <a:t>A”</a:t>
            </a:r>
            <a:r>
              <a:rPr lang="en-US" b="1" i="1" dirty="0"/>
              <a:t> Nodes; all connected</a:t>
            </a:r>
          </a:p>
        </p:txBody>
      </p:sp>
      <p:sp>
        <p:nvSpPr>
          <p:cNvPr id="215" name="Rectangle 214"/>
          <p:cNvSpPr/>
          <p:nvPr/>
        </p:nvSpPr>
        <p:spPr>
          <a:xfrm>
            <a:off x="3436623" y="2600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/>
          <p:cNvSpPr/>
          <p:nvPr/>
        </p:nvSpPr>
        <p:spPr>
          <a:xfrm>
            <a:off x="2766063" y="2600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3101343" y="2600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Rectangle 362"/>
          <p:cNvSpPr/>
          <p:nvPr/>
        </p:nvSpPr>
        <p:spPr>
          <a:xfrm>
            <a:off x="3604263" y="2946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Rectangle 358"/>
          <p:cNvSpPr/>
          <p:nvPr/>
        </p:nvSpPr>
        <p:spPr>
          <a:xfrm>
            <a:off x="3771903" y="3291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Rectangle 360"/>
          <p:cNvSpPr/>
          <p:nvPr/>
        </p:nvSpPr>
        <p:spPr>
          <a:xfrm>
            <a:off x="4107183" y="3291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Rectangle 349"/>
          <p:cNvSpPr/>
          <p:nvPr/>
        </p:nvSpPr>
        <p:spPr>
          <a:xfrm>
            <a:off x="2095503" y="3291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Rectangle 438"/>
          <p:cNvSpPr/>
          <p:nvPr/>
        </p:nvSpPr>
        <p:spPr>
          <a:xfrm rot="10800000">
            <a:off x="1927863" y="3637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514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EF1C74-8D3A-4D42-B84F-A8466CCFC5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73" t="40909" r="18182" b="27778"/>
          <a:stretch/>
        </p:blipFill>
        <p:spPr>
          <a:xfrm>
            <a:off x="164620" y="1960123"/>
            <a:ext cx="6806381" cy="5410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195FBA-F28B-4591-A037-B4EF7741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30" t="73233" r="22727" b="7576"/>
          <a:stretch/>
        </p:blipFill>
        <p:spPr>
          <a:xfrm>
            <a:off x="5247088" y="3332226"/>
            <a:ext cx="4748463" cy="281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0272FD-851C-47B6-A21E-0A1AE71CB794}"/>
              </a:ext>
            </a:extLst>
          </p:cNvPr>
          <p:cNvSpPr txBox="1"/>
          <p:nvPr/>
        </p:nvSpPr>
        <p:spPr>
          <a:xfrm>
            <a:off x="1003718" y="0"/>
            <a:ext cx="80327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Experimental Configurations for variable (eps0, eps1): Trial #1</a:t>
            </a:r>
          </a:p>
          <a:p>
            <a:pPr algn="ctr"/>
            <a:r>
              <a:rPr lang="en-US" b="1" dirty="0"/>
              <a:t>“Very Small Rich Club”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FB8E3C-CCB9-47B6-95EE-43EB431AED46}"/>
              </a:ext>
            </a:extLst>
          </p:cNvPr>
          <p:cNvSpPr txBox="1"/>
          <p:nvPr/>
        </p:nvSpPr>
        <p:spPr>
          <a:xfrm>
            <a:off x="1667111" y="609600"/>
            <a:ext cx="58524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Repository (Private): </a:t>
            </a:r>
          </a:p>
          <a:p>
            <a:r>
              <a:rPr lang="en-US" sz="1600" b="1" dirty="0"/>
              <a:t>Code: </a:t>
            </a:r>
            <a:r>
              <a:rPr lang="en-US" sz="1600" dirty="0"/>
              <a:t>2D-CVM_def-pttrns_anlytc-FE-vary-e0-and-e1_2018-12-12.py</a:t>
            </a:r>
          </a:p>
          <a:p>
            <a:r>
              <a:rPr lang="en-US" sz="1600" b="1" dirty="0"/>
              <a:t>Pattern: </a:t>
            </a:r>
            <a:r>
              <a:rPr lang="en-US" sz="1600" dirty="0"/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081D5E-E037-4D7C-BA8E-5E255A0B71C2}"/>
              </a:ext>
            </a:extLst>
          </p:cNvPr>
          <p:cNvSpPr txBox="1"/>
          <p:nvPr/>
        </p:nvSpPr>
        <p:spPr>
          <a:xfrm>
            <a:off x="5520487" y="5963357"/>
            <a:ext cx="42016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Hand-computed configuration values: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Z1 = 40; z1 = 40/512 = 0.0781; matches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Z3 = 8; z3 = 8/512 = 0.0156; matches.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E78B9D-8FAC-4490-BDBD-D4B4703CB84C}"/>
              </a:ext>
            </a:extLst>
          </p:cNvPr>
          <p:cNvSpPr/>
          <p:nvPr/>
        </p:nvSpPr>
        <p:spPr>
          <a:xfrm>
            <a:off x="5391192" y="4114800"/>
            <a:ext cx="1066800" cy="304800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46B42E-05DB-4E08-A3CE-D8BF88B2354F}"/>
              </a:ext>
            </a:extLst>
          </p:cNvPr>
          <p:cNvSpPr/>
          <p:nvPr/>
        </p:nvSpPr>
        <p:spPr>
          <a:xfrm>
            <a:off x="8001000" y="4114800"/>
            <a:ext cx="1066800" cy="304800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95816B-6D75-4E00-BF7E-118AE19CAC63}"/>
              </a:ext>
            </a:extLst>
          </p:cNvPr>
          <p:cNvSpPr txBox="1"/>
          <p:nvPr/>
        </p:nvSpPr>
        <p:spPr>
          <a:xfrm>
            <a:off x="2590797" y="1467199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i="1" dirty="0"/>
              <a:t>Check that hand-computed z values match the code-computed ones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892D20-802A-4C1F-9D18-D844BE8903A8}"/>
              </a:ext>
            </a:extLst>
          </p:cNvPr>
          <p:cNvSpPr txBox="1"/>
          <p:nvPr/>
        </p:nvSpPr>
        <p:spPr>
          <a:xfrm>
            <a:off x="551123" y="7295273"/>
            <a:ext cx="9391930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Next step: Find the (eps0, eps1) pair yielding a free energy minimum for this grid pattern</a:t>
            </a:r>
          </a:p>
        </p:txBody>
      </p:sp>
    </p:spTree>
    <p:extLst>
      <p:ext uri="{BB962C8B-B14F-4D97-AF65-F5344CB8AC3E}">
        <p14:creationId xmlns:p14="http://schemas.microsoft.com/office/powerpoint/2010/main" val="3970390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100584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34112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3820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17348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50876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84404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51460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84988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17932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18516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52044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85572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419100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452628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19684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5867401" y="3454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486156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268224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335280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368808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435864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402336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69976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536448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6035041" y="69087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 rot="10800000">
            <a:off x="536448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0800000">
            <a:off x="46939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 rot="10800000">
            <a:off x="435864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 rot="10800000">
            <a:off x="402336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 rot="10800000">
            <a:off x="30175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10800000">
            <a:off x="167640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10800000">
            <a:off x="134112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 rot="10800000">
            <a:off x="670560" y="55270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 rot="10800000">
            <a:off x="6035040" y="55270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11734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184404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10058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318516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8498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201168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26822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385572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3" name="Rectangle 182"/>
          <p:cNvSpPr/>
          <p:nvPr/>
        </p:nvSpPr>
        <p:spPr>
          <a:xfrm>
            <a:off x="452628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419100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/>
          <p:nvPr/>
        </p:nvSpPr>
        <p:spPr>
          <a:xfrm>
            <a:off x="368808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435864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40233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/>
        </p:nvSpPr>
        <p:spPr>
          <a:xfrm>
            <a:off x="519684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5867401" y="17271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>
            <a:off x="469392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670561" y="13817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/>
          <p:nvPr/>
        </p:nvSpPr>
        <p:spPr>
          <a:xfrm>
            <a:off x="6035041" y="13817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/>
        </p:nvSpPr>
        <p:spPr>
          <a:xfrm>
            <a:off x="6202681" y="172719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83820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/>
          <p:nvPr/>
        </p:nvSpPr>
        <p:spPr>
          <a:xfrm>
            <a:off x="150876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/>
        </p:nvSpPr>
        <p:spPr>
          <a:xfrm>
            <a:off x="167640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134112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/>
          <p:nvPr/>
        </p:nvSpPr>
        <p:spPr>
          <a:xfrm>
            <a:off x="21793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/>
        </p:nvSpPr>
        <p:spPr>
          <a:xfrm>
            <a:off x="25146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/>
        </p:nvSpPr>
        <p:spPr>
          <a:xfrm>
            <a:off x="201168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/>
          <p:nvPr/>
        </p:nvSpPr>
        <p:spPr>
          <a:xfrm>
            <a:off x="268224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6" name="Rectangle 215"/>
          <p:cNvSpPr/>
          <p:nvPr/>
        </p:nvSpPr>
        <p:spPr>
          <a:xfrm>
            <a:off x="38557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41910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335280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368808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402336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486156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586740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5532121" y="24180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69392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02920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699761" y="20726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536448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6035041" y="207263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6202681" y="241807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3820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 rot="10800000">
            <a:off x="553212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 rot="10800000">
            <a:off x="486156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 rot="10800000">
            <a:off x="519684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 rot="10800000">
            <a:off x="419100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 rot="10800000">
            <a:off x="385572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 rot="10800000">
            <a:off x="318516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 rot="10800000">
            <a:off x="284988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 rot="10800000">
            <a:off x="251460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 rot="10800000">
            <a:off x="83820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 rot="10800000">
            <a:off x="1173480" y="58724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 rot="10800000">
            <a:off x="6202680" y="58724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17348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8440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150876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17932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251460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284988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35204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385572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419100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486156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519684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5867401" y="10363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553212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6202681" y="10363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83820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 rot="10800000">
            <a:off x="55321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 rot="10800000">
            <a:off x="452628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 rot="10800000">
            <a:off x="38557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 rot="10800000">
            <a:off x="284988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 rot="10800000">
            <a:off x="217932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 rot="10800000">
            <a:off x="184404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 rot="10800000">
            <a:off x="150876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 rot="10800000">
            <a:off x="117348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 rot="10800000">
            <a:off x="5867400" y="51815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 rot="10800000">
            <a:off x="6202680" y="518159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 rot="10800000">
            <a:off x="53644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 rot="10800000">
            <a:off x="469392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 rot="10800000">
            <a:off x="335280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 rot="10800000">
            <a:off x="36880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 rot="10800000">
            <a:off x="268224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 rot="10800000">
            <a:off x="201168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 rot="10800000">
            <a:off x="234696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 rot="10800000">
            <a:off x="167640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 rot="10800000">
            <a:off x="134112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 rot="10800000">
            <a:off x="670561" y="48361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 rot="10800000">
            <a:off x="6035040" y="483615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 rot="10800000">
            <a:off x="569976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 rot="10800000">
            <a:off x="486156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 rot="10800000">
            <a:off x="519684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 rot="10800000">
            <a:off x="452628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 rot="10800000">
            <a:off x="385572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 rot="10800000">
            <a:off x="318516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 rot="10800000">
            <a:off x="284988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 rot="10800000">
            <a:off x="251460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 rot="10800000">
            <a:off x="184404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 rot="10800000">
            <a:off x="150876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 rot="10800000">
            <a:off x="838200" y="44907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 rot="10800000">
            <a:off x="6202680" y="449071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 rot="10800000">
            <a:off x="502920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 rot="10800000">
            <a:off x="43586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 rot="10800000">
            <a:off x="40233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 rot="10800000">
            <a:off x="335280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 rot="10800000">
            <a:off x="36880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 rot="10800000">
            <a:off x="30175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 rot="10800000">
            <a:off x="26822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 rot="10800000">
            <a:off x="23469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 rot="10800000">
            <a:off x="167640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 rot="10800000">
            <a:off x="67056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 rot="10800000">
            <a:off x="1005840" y="41452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 rot="10800000">
            <a:off x="6035040" y="414527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 rot="10800000">
            <a:off x="569976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4" name="Rectangle 343"/>
          <p:cNvSpPr/>
          <p:nvPr/>
        </p:nvSpPr>
        <p:spPr>
          <a:xfrm>
            <a:off x="11734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9" name="Rectangle 348"/>
          <p:cNvSpPr/>
          <p:nvPr/>
        </p:nvSpPr>
        <p:spPr>
          <a:xfrm>
            <a:off x="134112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0" name="Rectangle 349"/>
          <p:cNvSpPr/>
          <p:nvPr/>
        </p:nvSpPr>
        <p:spPr>
          <a:xfrm>
            <a:off x="217932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2" name="Rectangle 351"/>
          <p:cNvSpPr/>
          <p:nvPr/>
        </p:nvSpPr>
        <p:spPr>
          <a:xfrm>
            <a:off x="318516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3" name="Rectangle 352"/>
          <p:cNvSpPr/>
          <p:nvPr/>
        </p:nvSpPr>
        <p:spPr>
          <a:xfrm>
            <a:off x="28498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4" name="Rectangle 353"/>
          <p:cNvSpPr/>
          <p:nvPr/>
        </p:nvSpPr>
        <p:spPr>
          <a:xfrm>
            <a:off x="201168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5" name="Rectangle 354"/>
          <p:cNvSpPr/>
          <p:nvPr/>
        </p:nvSpPr>
        <p:spPr>
          <a:xfrm>
            <a:off x="234696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7" name="Rectangle 356"/>
          <p:cNvSpPr/>
          <p:nvPr/>
        </p:nvSpPr>
        <p:spPr>
          <a:xfrm>
            <a:off x="268224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8" name="Rectangle 357"/>
          <p:cNvSpPr/>
          <p:nvPr/>
        </p:nvSpPr>
        <p:spPr>
          <a:xfrm>
            <a:off x="352044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0" name="Rectangle 359"/>
          <p:cNvSpPr/>
          <p:nvPr/>
        </p:nvSpPr>
        <p:spPr>
          <a:xfrm>
            <a:off x="452628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2" name="Rectangle 361"/>
          <p:cNvSpPr/>
          <p:nvPr/>
        </p:nvSpPr>
        <p:spPr>
          <a:xfrm>
            <a:off x="33528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3" name="Rectangle 362"/>
          <p:cNvSpPr/>
          <p:nvPr/>
        </p:nvSpPr>
        <p:spPr>
          <a:xfrm>
            <a:off x="368808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4" name="Rectangle 363"/>
          <p:cNvSpPr/>
          <p:nvPr/>
        </p:nvSpPr>
        <p:spPr>
          <a:xfrm>
            <a:off x="435864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5" name="Rectangle 364"/>
          <p:cNvSpPr/>
          <p:nvPr/>
        </p:nvSpPr>
        <p:spPr>
          <a:xfrm>
            <a:off x="402336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6" name="Rectangle 365"/>
          <p:cNvSpPr/>
          <p:nvPr/>
        </p:nvSpPr>
        <p:spPr>
          <a:xfrm>
            <a:off x="486156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7" name="Rectangle 366"/>
          <p:cNvSpPr/>
          <p:nvPr/>
        </p:nvSpPr>
        <p:spPr>
          <a:xfrm>
            <a:off x="519684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8" name="Rectangle 367"/>
          <p:cNvSpPr/>
          <p:nvPr/>
        </p:nvSpPr>
        <p:spPr>
          <a:xfrm>
            <a:off x="586740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9" name="Rectangle 368"/>
          <p:cNvSpPr/>
          <p:nvPr/>
        </p:nvSpPr>
        <p:spPr>
          <a:xfrm>
            <a:off x="5532121" y="310895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0" name="Rectangle 369"/>
          <p:cNvSpPr/>
          <p:nvPr/>
        </p:nvSpPr>
        <p:spPr>
          <a:xfrm>
            <a:off x="469392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2" name="Rectangle 371"/>
          <p:cNvSpPr/>
          <p:nvPr/>
        </p:nvSpPr>
        <p:spPr>
          <a:xfrm>
            <a:off x="5699761" y="276351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3" name="Rectangle 372"/>
          <p:cNvSpPr/>
          <p:nvPr/>
        </p:nvSpPr>
        <p:spPr>
          <a:xfrm>
            <a:off x="536448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4" name="Rectangle 373"/>
          <p:cNvSpPr/>
          <p:nvPr/>
        </p:nvSpPr>
        <p:spPr>
          <a:xfrm>
            <a:off x="67056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5" name="Rectangle 374"/>
          <p:cNvSpPr/>
          <p:nvPr/>
        </p:nvSpPr>
        <p:spPr>
          <a:xfrm>
            <a:off x="6035041" y="276351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6" name="Rectangle 375"/>
          <p:cNvSpPr/>
          <p:nvPr/>
        </p:nvSpPr>
        <p:spPr>
          <a:xfrm>
            <a:off x="6202681" y="3108959"/>
            <a:ext cx="335280" cy="34544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0" name="Rectangle 379"/>
          <p:cNvSpPr/>
          <p:nvPr/>
        </p:nvSpPr>
        <p:spPr>
          <a:xfrm rot="10800000">
            <a:off x="519684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1" name="Rectangle 380"/>
          <p:cNvSpPr/>
          <p:nvPr/>
        </p:nvSpPr>
        <p:spPr>
          <a:xfrm rot="10800000">
            <a:off x="452628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2" name="Rectangle 381"/>
          <p:cNvSpPr/>
          <p:nvPr/>
        </p:nvSpPr>
        <p:spPr>
          <a:xfrm rot="10800000">
            <a:off x="419100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4" name="Rectangle 383"/>
          <p:cNvSpPr/>
          <p:nvPr/>
        </p:nvSpPr>
        <p:spPr>
          <a:xfrm rot="10800000">
            <a:off x="385572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6" name="Rectangle 385"/>
          <p:cNvSpPr/>
          <p:nvPr/>
        </p:nvSpPr>
        <p:spPr>
          <a:xfrm rot="10800000">
            <a:off x="284988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7" name="Rectangle 386"/>
          <p:cNvSpPr/>
          <p:nvPr/>
        </p:nvSpPr>
        <p:spPr>
          <a:xfrm rot="10800000">
            <a:off x="217932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8" name="Rectangle 387"/>
          <p:cNvSpPr/>
          <p:nvPr/>
        </p:nvSpPr>
        <p:spPr>
          <a:xfrm rot="10800000">
            <a:off x="251460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1" name="Rectangle 390"/>
          <p:cNvSpPr/>
          <p:nvPr/>
        </p:nvSpPr>
        <p:spPr>
          <a:xfrm rot="10800000">
            <a:off x="838200" y="379983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4" name="Rectangle 393"/>
          <p:cNvSpPr/>
          <p:nvPr/>
        </p:nvSpPr>
        <p:spPr>
          <a:xfrm rot="10800000">
            <a:off x="6202680" y="37998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0" name="Rectangle 429"/>
          <p:cNvSpPr/>
          <p:nvPr/>
        </p:nvSpPr>
        <p:spPr>
          <a:xfrm rot="10800000">
            <a:off x="53644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3" name="Rectangle 432"/>
          <p:cNvSpPr/>
          <p:nvPr/>
        </p:nvSpPr>
        <p:spPr>
          <a:xfrm rot="10800000">
            <a:off x="435864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5" name="Rectangle 434"/>
          <p:cNvSpPr/>
          <p:nvPr/>
        </p:nvSpPr>
        <p:spPr>
          <a:xfrm rot="10800000">
            <a:off x="335280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6" name="Rectangle 435"/>
          <p:cNvSpPr/>
          <p:nvPr/>
        </p:nvSpPr>
        <p:spPr>
          <a:xfrm rot="10800000">
            <a:off x="36880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7" name="Rectangle 436"/>
          <p:cNvSpPr/>
          <p:nvPr/>
        </p:nvSpPr>
        <p:spPr>
          <a:xfrm rot="10800000">
            <a:off x="301752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9" name="Rectangle 438"/>
          <p:cNvSpPr/>
          <p:nvPr/>
        </p:nvSpPr>
        <p:spPr>
          <a:xfrm rot="10800000">
            <a:off x="201168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1" name="Rectangle 440"/>
          <p:cNvSpPr/>
          <p:nvPr/>
        </p:nvSpPr>
        <p:spPr>
          <a:xfrm rot="10800000">
            <a:off x="167640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2" name="Rectangle 441"/>
          <p:cNvSpPr/>
          <p:nvPr/>
        </p:nvSpPr>
        <p:spPr>
          <a:xfrm rot="10800000">
            <a:off x="134112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3" name="Rectangle 442"/>
          <p:cNvSpPr/>
          <p:nvPr/>
        </p:nvSpPr>
        <p:spPr>
          <a:xfrm rot="10800000">
            <a:off x="67056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4" name="Rectangle 443"/>
          <p:cNvSpPr/>
          <p:nvPr/>
        </p:nvSpPr>
        <p:spPr>
          <a:xfrm rot="10800000">
            <a:off x="1005841" y="345439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6" name="Rectangle 445"/>
          <p:cNvSpPr/>
          <p:nvPr/>
        </p:nvSpPr>
        <p:spPr>
          <a:xfrm rot="10800000">
            <a:off x="6035040" y="345439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 rot="10800000">
            <a:off x="13411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 rot="10800000">
            <a:off x="20116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 rot="10800000">
            <a:off x="217932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 rot="10800000">
            <a:off x="100584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 rot="10800000">
            <a:off x="8382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/>
        </p:nvSpPr>
        <p:spPr>
          <a:xfrm rot="10800000">
            <a:off x="100584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50292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56997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536448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>
            <a:off x="486156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/>
          <p:nvPr/>
        </p:nvSpPr>
        <p:spPr>
          <a:xfrm>
            <a:off x="553212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435864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45262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346961" y="690879"/>
            <a:ext cx="335280" cy="345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01168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 rot="10800000">
            <a:off x="201168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 rot="10800000">
            <a:off x="25146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 rot="10800000">
            <a:off x="184404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 rot="10800000">
            <a:off x="234696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 rot="10800000">
            <a:off x="268224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 rot="10800000">
            <a:off x="217932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469392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452628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51968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1" name="Rectangle 370"/>
          <p:cNvSpPr/>
          <p:nvPr/>
        </p:nvSpPr>
        <p:spPr>
          <a:xfrm>
            <a:off x="50292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 rot="10800000">
            <a:off x="452628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8" name="Rectangle 377"/>
          <p:cNvSpPr/>
          <p:nvPr/>
        </p:nvSpPr>
        <p:spPr>
          <a:xfrm rot="10800000">
            <a:off x="553212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 rot="10800000">
            <a:off x="536448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/>
          <p:nvPr/>
        </p:nvSpPr>
        <p:spPr>
          <a:xfrm>
            <a:off x="100584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1" name="Rectangle 200"/>
          <p:cNvSpPr/>
          <p:nvPr/>
        </p:nvSpPr>
        <p:spPr>
          <a:xfrm>
            <a:off x="11734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7" name="Rectangle 346"/>
          <p:cNvSpPr/>
          <p:nvPr/>
        </p:nvSpPr>
        <p:spPr>
          <a:xfrm>
            <a:off x="100584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7" name="Rectangle 376"/>
          <p:cNvSpPr/>
          <p:nvPr/>
        </p:nvSpPr>
        <p:spPr>
          <a:xfrm>
            <a:off x="8382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3" name="Rectangle 392"/>
          <p:cNvSpPr/>
          <p:nvPr/>
        </p:nvSpPr>
        <p:spPr>
          <a:xfrm rot="10800000">
            <a:off x="586740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 rot="10800000">
            <a:off x="553212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 rot="10800000">
            <a:off x="5867402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 rot="10800000">
            <a:off x="569976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 rot="10800000">
            <a:off x="586740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 rot="10800000">
            <a:off x="502920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 rot="10800000">
            <a:off x="486156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 rot="10800000">
            <a:off x="519684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0800000">
            <a:off x="502920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 rot="10800000">
            <a:off x="419100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 rot="10800000">
            <a:off x="435864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 rot="10800000">
            <a:off x="402336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 rot="10800000">
            <a:off x="419100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 rot="10800000">
            <a:off x="368808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9" name="Rectangle 448"/>
          <p:cNvSpPr/>
          <p:nvPr/>
        </p:nvSpPr>
        <p:spPr>
          <a:xfrm>
            <a:off x="5532121" y="345439"/>
            <a:ext cx="335280" cy="34544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 rot="10800000">
            <a:off x="150876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graphicFrame>
        <p:nvGraphicFramePr>
          <p:cNvPr id="450" name="Table 4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39843"/>
              </p:ext>
            </p:extLst>
          </p:nvPr>
        </p:nvGraphicFramePr>
        <p:xfrm>
          <a:off x="6705600" y="381000"/>
          <a:ext cx="3268980" cy="5853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4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Horizontal Triplets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3</a:t>
                      </a:r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r>
                        <a:rPr lang="en-US" sz="1200" b="1" dirty="0"/>
                        <a:t>A = black;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B = white</a:t>
                      </a:r>
                    </a:p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Counts for EACH row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  <a:p>
                      <a:pPr algn="ctr"/>
                      <a:r>
                        <a:rPr lang="en-US" sz="1400" b="1" dirty="0"/>
                        <a:t> /   \</a:t>
                      </a:r>
                    </a:p>
                    <a:p>
                      <a:pPr algn="ctr"/>
                      <a:r>
                        <a:rPr lang="en-US" sz="1400" b="1" dirty="0"/>
                        <a:t>A      </a:t>
                      </a:r>
                      <a:r>
                        <a:rPr lang="en-US" sz="1400" b="1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400" b="1" baseline="0" dirty="0"/>
                        <a:t> </a:t>
                      </a:r>
                    </a:p>
                    <a:p>
                      <a:pPr algn="ctr"/>
                      <a:r>
                        <a:rPr lang="en-US" sz="1400" b="1" baseline="0" dirty="0"/>
                        <a:t> /   \</a:t>
                      </a:r>
                    </a:p>
                    <a:p>
                      <a:pPr algn="ctr"/>
                      <a:r>
                        <a:rPr lang="en-US" sz="1400" b="1" baseline="0" dirty="0"/>
                        <a:t>A      </a:t>
                      </a:r>
                      <a:r>
                        <a:rPr lang="en-US" sz="1400" b="1" baseline="0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3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0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1 </a:t>
                      </a:r>
                    </a:p>
                    <a:p>
                      <a:r>
                        <a:rPr lang="en-US" sz="1200" b="1" dirty="0"/>
                        <a:t>Row 14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15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(2+3=</a:t>
                      </a:r>
                      <a:r>
                        <a:rPr lang="en-US" sz="1200" b="1" dirty="0"/>
                        <a:t>5)*2 = 10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(1+0=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 </a:t>
                      </a:r>
                      <a:r>
                        <a:rPr lang="en-US" sz="1200" b="1" dirty="0"/>
                        <a:t>Row 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13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14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(2+3=</a:t>
                      </a:r>
                      <a:r>
                        <a:rPr lang="en-US" sz="1200" b="1" dirty="0"/>
                        <a:t>5)*2 = 10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(1+1=</a:t>
                      </a:r>
                      <a:r>
                        <a:rPr lang="en-US" sz="1200" b="1" dirty="0"/>
                        <a:t>2)*2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2 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12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13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(3+3=</a:t>
                      </a:r>
                      <a:r>
                        <a:rPr lang="en-US" sz="1200" b="1" dirty="0"/>
                        <a:t>6)*2 = 12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(1+0=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3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11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(3+3=</a:t>
                      </a:r>
                      <a:r>
                        <a:rPr lang="en-US" sz="1200" b="1" dirty="0"/>
                        <a:t>6)*2 = 12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4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10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(4+4=</a:t>
                      </a:r>
                      <a:r>
                        <a:rPr lang="en-US" sz="1200" b="1" dirty="0"/>
                        <a:t>8)*2 = 16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9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 Row 10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(5+4=</a:t>
                      </a:r>
                      <a:r>
                        <a:rPr lang="en-US" sz="1200" b="1" dirty="0"/>
                        <a:t>9)*2 = 18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6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7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8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9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(1+2=</a:t>
                      </a:r>
                      <a:r>
                        <a:rPr lang="en-US" sz="1200" b="1" dirty="0"/>
                        <a:t>3)*2 = 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(3+0=</a:t>
                      </a:r>
                      <a:r>
                        <a:rPr lang="en-US" sz="1200" b="1" dirty="0"/>
                        <a:t>3)*2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 = 6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7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(1+1=</a:t>
                      </a:r>
                      <a:r>
                        <a:rPr lang="en-US" sz="1200" b="1" dirty="0"/>
                        <a:t>2)*2 = 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1+1=</a:t>
                      </a:r>
                      <a:r>
                        <a:rPr lang="en-US" sz="1400" b="1" dirty="0"/>
                        <a:t>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2+2 = </a:t>
                      </a:r>
                      <a:r>
                        <a:rPr lang="en-US" sz="1400" b="1" dirty="0"/>
                        <a:t>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38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Sum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88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24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51" name="TextBox 450"/>
          <p:cNvSpPr txBox="1"/>
          <p:nvPr/>
        </p:nvSpPr>
        <p:spPr>
          <a:xfrm>
            <a:off x="6873241" y="0"/>
            <a:ext cx="268942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Configuration Variables </a:t>
            </a:r>
          </a:p>
        </p:txBody>
      </p:sp>
      <p:sp>
        <p:nvSpPr>
          <p:cNvPr id="452" name="TextBox 451"/>
          <p:cNvSpPr txBox="1"/>
          <p:nvPr/>
        </p:nvSpPr>
        <p:spPr>
          <a:xfrm>
            <a:off x="1" y="58724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1" y="552704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14</a:t>
            </a:r>
          </a:p>
        </p:txBody>
      </p:sp>
      <p:sp>
        <p:nvSpPr>
          <p:cNvPr id="454" name="TextBox 453"/>
          <p:cNvSpPr txBox="1"/>
          <p:nvPr/>
        </p:nvSpPr>
        <p:spPr>
          <a:xfrm>
            <a:off x="1" y="518160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13</a:t>
            </a:r>
          </a:p>
        </p:txBody>
      </p:sp>
      <p:sp>
        <p:nvSpPr>
          <p:cNvPr id="455" name="TextBox 454"/>
          <p:cNvSpPr txBox="1"/>
          <p:nvPr/>
        </p:nvSpPr>
        <p:spPr>
          <a:xfrm>
            <a:off x="1" y="483616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12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1" y="449072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11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1" y="4145281"/>
            <a:ext cx="725283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10</a:t>
            </a:r>
          </a:p>
        </p:txBody>
      </p:sp>
      <p:sp>
        <p:nvSpPr>
          <p:cNvPr id="458" name="TextBox 457"/>
          <p:cNvSpPr txBox="1"/>
          <p:nvPr/>
        </p:nvSpPr>
        <p:spPr>
          <a:xfrm>
            <a:off x="0" y="37998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9</a:t>
            </a:r>
          </a:p>
        </p:txBody>
      </p:sp>
      <p:sp>
        <p:nvSpPr>
          <p:cNvPr id="459" name="TextBox 458"/>
          <p:cNvSpPr txBox="1"/>
          <p:nvPr/>
        </p:nvSpPr>
        <p:spPr>
          <a:xfrm>
            <a:off x="0" y="34544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8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0" y="31089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7</a:t>
            </a:r>
          </a:p>
        </p:txBody>
      </p:sp>
      <p:sp>
        <p:nvSpPr>
          <p:cNvPr id="462" name="TextBox 461"/>
          <p:cNvSpPr txBox="1"/>
          <p:nvPr/>
        </p:nvSpPr>
        <p:spPr>
          <a:xfrm>
            <a:off x="6454140" y="664972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1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6" name="Group 494"/>
          <p:cNvGrpSpPr/>
          <p:nvPr/>
        </p:nvGrpSpPr>
        <p:grpSpPr>
          <a:xfrm>
            <a:off x="8046722" y="6390635"/>
            <a:ext cx="1740472" cy="669335"/>
            <a:chOff x="7162800" y="5715000"/>
            <a:chExt cx="1582247" cy="590590"/>
          </a:xfrm>
        </p:grpSpPr>
        <p:grpSp>
          <p:nvGrpSpPr>
            <p:cNvPr id="7" name="Group 472"/>
            <p:cNvGrpSpPr/>
            <p:nvPr/>
          </p:nvGrpSpPr>
          <p:grpSpPr>
            <a:xfrm>
              <a:off x="7162800" y="5715000"/>
              <a:ext cx="716887" cy="562789"/>
              <a:chOff x="7494760" y="6019800"/>
              <a:chExt cx="716887" cy="562789"/>
            </a:xfrm>
          </p:grpSpPr>
          <p:sp>
            <p:nvSpPr>
              <p:cNvPr id="463" name="TextBox 462"/>
              <p:cNvSpPr txBox="1"/>
              <p:nvPr/>
            </p:nvSpPr>
            <p:spPr>
              <a:xfrm>
                <a:off x="7696200" y="60198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64" name="TextBox 463"/>
              <p:cNvSpPr txBox="1"/>
              <p:nvPr/>
            </p:nvSpPr>
            <p:spPr>
              <a:xfrm>
                <a:off x="7951960" y="63246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65" name="TextBox 464"/>
              <p:cNvSpPr txBox="1"/>
              <p:nvPr/>
            </p:nvSpPr>
            <p:spPr>
              <a:xfrm>
                <a:off x="7494760" y="63246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cxnSp>
            <p:nvCxnSpPr>
              <p:cNvPr id="467" name="Straight Connector 466"/>
              <p:cNvCxnSpPr/>
              <p:nvPr/>
            </p:nvCxnSpPr>
            <p:spPr>
              <a:xfrm flipH="1">
                <a:off x="7696200" y="6248400"/>
                <a:ext cx="89780" cy="1663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Straight Connector 469"/>
              <p:cNvCxnSpPr/>
              <p:nvPr/>
            </p:nvCxnSpPr>
            <p:spPr>
              <a:xfrm>
                <a:off x="7924800" y="6248400"/>
                <a:ext cx="13882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473"/>
            <p:cNvGrpSpPr/>
            <p:nvPr/>
          </p:nvGrpSpPr>
          <p:grpSpPr>
            <a:xfrm>
              <a:off x="8000998" y="5742807"/>
              <a:ext cx="744049" cy="562783"/>
              <a:chOff x="7418558" y="5715006"/>
              <a:chExt cx="744049" cy="562783"/>
            </a:xfrm>
          </p:grpSpPr>
          <p:sp>
            <p:nvSpPr>
              <p:cNvPr id="475" name="TextBox 474"/>
              <p:cNvSpPr txBox="1"/>
              <p:nvPr/>
            </p:nvSpPr>
            <p:spPr>
              <a:xfrm>
                <a:off x="7696200" y="6019800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76" name="TextBox 475"/>
              <p:cNvSpPr txBox="1"/>
              <p:nvPr/>
            </p:nvSpPr>
            <p:spPr>
              <a:xfrm>
                <a:off x="7902920" y="5715006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sp>
            <p:nvSpPr>
              <p:cNvPr id="477" name="TextBox 476"/>
              <p:cNvSpPr txBox="1"/>
              <p:nvPr/>
            </p:nvSpPr>
            <p:spPr>
              <a:xfrm>
                <a:off x="7418558" y="5715006"/>
                <a:ext cx="259687" cy="25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A</a:t>
                </a:r>
              </a:p>
            </p:txBody>
          </p:sp>
          <p:cxnSp>
            <p:nvCxnSpPr>
              <p:cNvPr id="478" name="Straight Connector 477"/>
              <p:cNvCxnSpPr/>
              <p:nvPr/>
            </p:nvCxnSpPr>
            <p:spPr>
              <a:xfrm flipH="1">
                <a:off x="7875760" y="5943600"/>
                <a:ext cx="89780" cy="1663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9" name="Straight Connector 478"/>
              <p:cNvCxnSpPr/>
              <p:nvPr/>
            </p:nvCxnSpPr>
            <p:spPr>
              <a:xfrm>
                <a:off x="7647160" y="5943600"/>
                <a:ext cx="13882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0" name="TextBox 479"/>
            <p:cNvSpPr txBox="1"/>
            <p:nvPr/>
          </p:nvSpPr>
          <p:spPr>
            <a:xfrm>
              <a:off x="7772398" y="5791205"/>
              <a:ext cx="284460" cy="353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sp>
        <p:nvSpPr>
          <p:cNvPr id="481" name="TextBox 480"/>
          <p:cNvSpPr txBox="1"/>
          <p:nvPr/>
        </p:nvSpPr>
        <p:spPr>
          <a:xfrm>
            <a:off x="6537960" y="716788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3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9" name="Group 481"/>
          <p:cNvGrpSpPr/>
          <p:nvPr/>
        </p:nvGrpSpPr>
        <p:grpSpPr>
          <a:xfrm>
            <a:off x="8046716" y="6995154"/>
            <a:ext cx="788582" cy="637827"/>
            <a:chOff x="7494754" y="6019800"/>
            <a:chExt cx="716893" cy="562789"/>
          </a:xfrm>
        </p:grpSpPr>
        <p:sp>
          <p:nvSpPr>
            <p:cNvPr id="483" name="TextBox 482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84" name="TextBox 483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85" name="TextBox 484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86" name="Straight Connector 485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487"/>
          <p:cNvGrpSpPr/>
          <p:nvPr/>
        </p:nvGrpSpPr>
        <p:grpSpPr>
          <a:xfrm>
            <a:off x="8968736" y="7026676"/>
            <a:ext cx="818458" cy="637821"/>
            <a:chOff x="7418554" y="5715006"/>
            <a:chExt cx="744053" cy="562783"/>
          </a:xfrm>
        </p:grpSpPr>
        <p:sp>
          <p:nvSpPr>
            <p:cNvPr id="489" name="TextBox 488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90" name="TextBox 489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91" name="TextBox 490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92" name="Straight Connector 491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Connector 492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4" name="TextBox 493"/>
          <p:cNvSpPr txBox="1"/>
          <p:nvPr/>
        </p:nvSpPr>
        <p:spPr>
          <a:xfrm>
            <a:off x="8717280" y="708152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96" name="TextBox 495"/>
          <p:cNvSpPr txBox="1"/>
          <p:nvPr/>
        </p:nvSpPr>
        <p:spPr>
          <a:xfrm>
            <a:off x="83820" y="6649720"/>
            <a:ext cx="321616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i="1" dirty="0"/>
              <a:t>/(2xN) </a:t>
            </a:r>
            <a:r>
              <a:rPr lang="en-US" sz="1800" dirty="0"/>
              <a:t>= 88/(512) = 0.172 </a:t>
            </a:r>
          </a:p>
        </p:txBody>
      </p:sp>
      <p:sp>
        <p:nvSpPr>
          <p:cNvPr id="498" name="TextBox 497"/>
          <p:cNvSpPr txBox="1"/>
          <p:nvPr/>
        </p:nvSpPr>
        <p:spPr>
          <a:xfrm>
            <a:off x="83820" y="7081520"/>
            <a:ext cx="333318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i="1" dirty="0"/>
              <a:t>/(2xN) </a:t>
            </a:r>
            <a:r>
              <a:rPr lang="en-US" sz="1800" dirty="0"/>
              <a:t>= 22/(512) = 0.0430 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0" y="27635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6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0" y="24180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0" y="207264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4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0" y="172720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3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0" y="138176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2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0" y="103632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1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0" y="690881"/>
            <a:ext cx="638880" cy="313932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dirty="0"/>
              <a:t>Row 0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-83820" y="2"/>
            <a:ext cx="922020" cy="703029"/>
          </a:xfrm>
          <a:prstGeom prst="rect">
            <a:avLst/>
          </a:prstGeom>
          <a:noFill/>
        </p:spPr>
        <p:txBody>
          <a:bodyPr wrap="square" lIns="101870" tIns="50935" rIns="101870" bIns="50935" rtlCol="0">
            <a:spAutoFit/>
          </a:bodyPr>
          <a:lstStyle/>
          <a:p>
            <a:pPr algn="ctr"/>
            <a:r>
              <a:rPr lang="en-US" sz="1300" b="1" dirty="0"/>
              <a:t>Row 15*</a:t>
            </a:r>
          </a:p>
          <a:p>
            <a:pPr algn="ctr"/>
            <a:r>
              <a:rPr lang="en-US" sz="1300" b="1" i="1" dirty="0"/>
              <a:t>*wrap-around</a:t>
            </a:r>
          </a:p>
        </p:txBody>
      </p:sp>
      <p:sp>
        <p:nvSpPr>
          <p:cNvPr id="403" name="TextBox 402"/>
          <p:cNvSpPr txBox="1"/>
          <p:nvPr/>
        </p:nvSpPr>
        <p:spPr>
          <a:xfrm>
            <a:off x="3185160" y="664972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1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11" name="Group 472"/>
          <p:cNvGrpSpPr/>
          <p:nvPr/>
        </p:nvGrpSpPr>
        <p:grpSpPr>
          <a:xfrm>
            <a:off x="5699756" y="6304274"/>
            <a:ext cx="788582" cy="637827"/>
            <a:chOff x="7494754" y="6019800"/>
            <a:chExt cx="716893" cy="562789"/>
          </a:xfrm>
        </p:grpSpPr>
        <p:sp>
          <p:nvSpPr>
            <p:cNvPr id="413" name="TextBox 412"/>
            <p:cNvSpPr txBox="1"/>
            <p:nvPr/>
          </p:nvSpPr>
          <p:spPr>
            <a:xfrm>
              <a:off x="7696200" y="60198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4" name="TextBox 413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5" name="TextBox 414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16" name="Straight Connector 415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473"/>
          <p:cNvGrpSpPr/>
          <p:nvPr/>
        </p:nvGrpSpPr>
        <p:grpSpPr>
          <a:xfrm>
            <a:off x="4777736" y="6304288"/>
            <a:ext cx="818458" cy="637821"/>
            <a:chOff x="7418554" y="5715006"/>
            <a:chExt cx="744053" cy="562783"/>
          </a:xfrm>
        </p:grpSpPr>
        <p:sp>
          <p:nvSpPr>
            <p:cNvPr id="408" name="TextBox 407"/>
            <p:cNvSpPr txBox="1"/>
            <p:nvPr/>
          </p:nvSpPr>
          <p:spPr>
            <a:xfrm>
              <a:off x="7696200" y="60198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11" name="Straight Connector 410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7" name="TextBox 406"/>
          <p:cNvSpPr txBox="1"/>
          <p:nvPr/>
        </p:nvSpPr>
        <p:spPr>
          <a:xfrm>
            <a:off x="5448300" y="647700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18" name="TextBox 417"/>
          <p:cNvSpPr txBox="1"/>
          <p:nvPr/>
        </p:nvSpPr>
        <p:spPr>
          <a:xfrm>
            <a:off x="3268980" y="7167882"/>
            <a:ext cx="1718003" cy="302920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300" b="1" i="1" dirty="0"/>
              <a:t>Z</a:t>
            </a:r>
            <a:r>
              <a:rPr lang="en-US" sz="1300" b="1" i="1" baseline="-25000" dirty="0"/>
              <a:t>3</a:t>
            </a:r>
            <a:r>
              <a:rPr lang="en-US" sz="1300" b="1" dirty="0"/>
              <a:t> for Row </a:t>
            </a:r>
            <a:r>
              <a:rPr lang="en-US" sz="1300" b="1" i="1" dirty="0"/>
              <a:t>N</a:t>
            </a:r>
            <a:r>
              <a:rPr lang="en-US" sz="1300" b="1" dirty="0"/>
              <a:t> to </a:t>
            </a:r>
            <a:r>
              <a:rPr lang="en-US" sz="1300" b="1" i="1" dirty="0"/>
              <a:t>N+1</a:t>
            </a:r>
            <a:r>
              <a:rPr lang="en-US" sz="1300" b="1" dirty="0"/>
              <a:t> = </a:t>
            </a:r>
          </a:p>
        </p:txBody>
      </p:sp>
      <p:grpSp>
        <p:nvGrpSpPr>
          <p:cNvPr id="13" name="Group 418"/>
          <p:cNvGrpSpPr/>
          <p:nvPr/>
        </p:nvGrpSpPr>
        <p:grpSpPr>
          <a:xfrm>
            <a:off x="5699756" y="6995154"/>
            <a:ext cx="788582" cy="637827"/>
            <a:chOff x="7494754" y="6019800"/>
            <a:chExt cx="716893" cy="562789"/>
          </a:xfrm>
        </p:grpSpPr>
        <p:sp>
          <p:nvSpPr>
            <p:cNvPr id="420" name="TextBox 419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7951960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7494754" y="6324600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23" name="Straight Connector 422"/>
            <p:cNvCxnSpPr/>
            <p:nvPr/>
          </p:nvCxnSpPr>
          <p:spPr>
            <a:xfrm flipH="1">
              <a:off x="7696200" y="62484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/>
          </p:nvCxnSpPr>
          <p:spPr>
            <a:xfrm>
              <a:off x="7924800" y="62484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424"/>
          <p:cNvGrpSpPr/>
          <p:nvPr/>
        </p:nvGrpSpPr>
        <p:grpSpPr>
          <a:xfrm>
            <a:off x="4861556" y="6995168"/>
            <a:ext cx="818458" cy="637821"/>
            <a:chOff x="7418554" y="5715006"/>
            <a:chExt cx="744053" cy="562783"/>
          </a:xfrm>
        </p:grpSpPr>
        <p:sp>
          <p:nvSpPr>
            <p:cNvPr id="426" name="TextBox 425"/>
            <p:cNvSpPr txBox="1"/>
            <p:nvPr/>
          </p:nvSpPr>
          <p:spPr>
            <a:xfrm>
              <a:off x="7696200" y="6019800"/>
              <a:ext cx="252400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</a:p>
          </p:txBody>
        </p:sp>
        <p:sp>
          <p:nvSpPr>
            <p:cNvPr id="427" name="TextBox 426"/>
            <p:cNvSpPr txBox="1"/>
            <p:nvPr/>
          </p:nvSpPr>
          <p:spPr>
            <a:xfrm>
              <a:off x="7902920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sp>
          <p:nvSpPr>
            <p:cNvPr id="428" name="TextBox 427"/>
            <p:cNvSpPr txBox="1"/>
            <p:nvPr/>
          </p:nvSpPr>
          <p:spPr>
            <a:xfrm>
              <a:off x="7418554" y="5715006"/>
              <a:ext cx="259687" cy="25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A</a:t>
              </a:r>
            </a:p>
          </p:txBody>
        </p:sp>
        <p:cxnSp>
          <p:nvCxnSpPr>
            <p:cNvPr id="429" name="Straight Connector 428"/>
            <p:cNvCxnSpPr/>
            <p:nvPr/>
          </p:nvCxnSpPr>
          <p:spPr>
            <a:xfrm flipH="1">
              <a:off x="7875760" y="5943600"/>
              <a:ext cx="89780" cy="166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/>
            <p:cNvCxnSpPr/>
            <p:nvPr/>
          </p:nvCxnSpPr>
          <p:spPr>
            <a:xfrm>
              <a:off x="7647160" y="5943600"/>
              <a:ext cx="138820" cy="152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8" name="TextBox 447"/>
          <p:cNvSpPr txBox="1"/>
          <p:nvPr/>
        </p:nvSpPr>
        <p:spPr>
          <a:xfrm>
            <a:off x="5448300" y="7081520"/>
            <a:ext cx="333970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61" name="TextBox 460"/>
          <p:cNvSpPr txBox="1"/>
          <p:nvPr/>
        </p:nvSpPr>
        <p:spPr>
          <a:xfrm>
            <a:off x="3306273" y="6304281"/>
            <a:ext cx="1440298" cy="3490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600" b="1" dirty="0"/>
              <a:t>For Rows </a:t>
            </a:r>
            <a:r>
              <a:rPr lang="en-US" sz="1600" b="1" i="1" dirty="0"/>
              <a:t>0 .. 7</a:t>
            </a:r>
            <a:endParaRPr lang="en-US" sz="1600" b="1" dirty="0"/>
          </a:p>
        </p:txBody>
      </p:sp>
      <p:sp>
        <p:nvSpPr>
          <p:cNvPr id="466" name="TextBox 465"/>
          <p:cNvSpPr txBox="1"/>
          <p:nvPr/>
        </p:nvSpPr>
        <p:spPr>
          <a:xfrm>
            <a:off x="6349961" y="6284897"/>
            <a:ext cx="1990129" cy="3490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600" b="1" dirty="0"/>
              <a:t>For Rows </a:t>
            </a:r>
            <a:r>
              <a:rPr lang="en-US" sz="1600" b="1" i="1" dirty="0"/>
              <a:t>14 .. 8 &amp; 15</a:t>
            </a:r>
            <a:endParaRPr lang="en-US" sz="1600" b="1" dirty="0"/>
          </a:p>
        </p:txBody>
      </p:sp>
      <p:sp>
        <p:nvSpPr>
          <p:cNvPr id="277" name="Rectangle 276"/>
          <p:cNvSpPr/>
          <p:nvPr/>
        </p:nvSpPr>
        <p:spPr>
          <a:xfrm rot="10800000">
            <a:off x="3520440" y="51815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 rot="10800000">
            <a:off x="3520440" y="58724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 rot="10800000">
            <a:off x="3017521" y="48361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 rot="10800000">
            <a:off x="3352800" y="55270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 rot="10800000">
            <a:off x="3200400" y="5181600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 rot="10800000">
            <a:off x="4693920" y="41452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 rot="10800000">
            <a:off x="352044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/>
          <p:nvPr/>
        </p:nvSpPr>
        <p:spPr>
          <a:xfrm>
            <a:off x="18440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301752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502920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185161" y="10363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134112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/>
        </p:nvSpPr>
        <p:spPr>
          <a:xfrm>
            <a:off x="16764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150876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234696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301752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3352801" y="13817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352044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251460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2179321" y="17271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234696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3" name="Rectangle 212"/>
          <p:cNvSpPr/>
          <p:nvPr/>
        </p:nvSpPr>
        <p:spPr>
          <a:xfrm>
            <a:off x="3017521" y="20726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0" name="Rectangle 209"/>
          <p:cNvSpPr/>
          <p:nvPr/>
        </p:nvSpPr>
        <p:spPr>
          <a:xfrm>
            <a:off x="284988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318516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/>
          <p:nvPr/>
        </p:nvSpPr>
        <p:spPr>
          <a:xfrm>
            <a:off x="3520441" y="24180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8" name="Rectangle 347"/>
          <p:cNvSpPr/>
          <p:nvPr/>
        </p:nvSpPr>
        <p:spPr>
          <a:xfrm>
            <a:off x="167640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6" name="Rectangle 355"/>
          <p:cNvSpPr/>
          <p:nvPr/>
        </p:nvSpPr>
        <p:spPr>
          <a:xfrm>
            <a:off x="3017521" y="27635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5" name="Rectangle 344"/>
          <p:cNvSpPr/>
          <p:nvPr/>
        </p:nvSpPr>
        <p:spPr>
          <a:xfrm>
            <a:off x="184404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1" name="Rectangle 350"/>
          <p:cNvSpPr/>
          <p:nvPr/>
        </p:nvSpPr>
        <p:spPr>
          <a:xfrm>
            <a:off x="25146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59" name="Rectangle 358"/>
          <p:cNvSpPr/>
          <p:nvPr/>
        </p:nvSpPr>
        <p:spPr>
          <a:xfrm>
            <a:off x="385572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61" name="Rectangle 360"/>
          <p:cNvSpPr/>
          <p:nvPr/>
        </p:nvSpPr>
        <p:spPr>
          <a:xfrm>
            <a:off x="419100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/>
        </p:nvSpPr>
        <p:spPr>
          <a:xfrm rot="10800000">
            <a:off x="31851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3" name="Rectangle 382"/>
          <p:cNvSpPr/>
          <p:nvPr/>
        </p:nvSpPr>
        <p:spPr>
          <a:xfrm rot="10800000">
            <a:off x="352044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79" name="Rectangle 378"/>
          <p:cNvSpPr/>
          <p:nvPr/>
        </p:nvSpPr>
        <p:spPr>
          <a:xfrm rot="10800000">
            <a:off x="48615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46" name="Rectangle 345"/>
          <p:cNvSpPr/>
          <p:nvPr/>
        </p:nvSpPr>
        <p:spPr>
          <a:xfrm>
            <a:off x="1508761" y="310895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0" name="Rectangle 439"/>
          <p:cNvSpPr/>
          <p:nvPr/>
        </p:nvSpPr>
        <p:spPr>
          <a:xfrm rot="10800000">
            <a:off x="23469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8" name="Rectangle 437"/>
          <p:cNvSpPr/>
          <p:nvPr/>
        </p:nvSpPr>
        <p:spPr>
          <a:xfrm rot="10800000">
            <a:off x="268224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4" name="Rectangle 433"/>
          <p:cNvSpPr/>
          <p:nvPr/>
        </p:nvSpPr>
        <p:spPr>
          <a:xfrm rot="10800000">
            <a:off x="40233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1" name="Rectangle 430"/>
          <p:cNvSpPr/>
          <p:nvPr/>
        </p:nvSpPr>
        <p:spPr>
          <a:xfrm rot="10800000">
            <a:off x="469392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32" name="Rectangle 431"/>
          <p:cNvSpPr/>
          <p:nvPr/>
        </p:nvSpPr>
        <p:spPr>
          <a:xfrm rot="10800000">
            <a:off x="502920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45" name="Rectangle 444"/>
          <p:cNvSpPr/>
          <p:nvPr/>
        </p:nvSpPr>
        <p:spPr>
          <a:xfrm rot="10800000">
            <a:off x="5699761" y="345439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89" name="Rectangle 388"/>
          <p:cNvSpPr/>
          <p:nvPr/>
        </p:nvSpPr>
        <p:spPr>
          <a:xfrm rot="10800000">
            <a:off x="184404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2" name="Rectangle 391"/>
          <p:cNvSpPr/>
          <p:nvPr/>
        </p:nvSpPr>
        <p:spPr>
          <a:xfrm rot="10800000">
            <a:off x="117348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70561" y="69087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 rot="10800000">
            <a:off x="1173480" y="449071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390" name="Rectangle 389"/>
          <p:cNvSpPr/>
          <p:nvPr/>
        </p:nvSpPr>
        <p:spPr>
          <a:xfrm rot="10800000">
            <a:off x="1508760" y="3799839"/>
            <a:ext cx="335280" cy="345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70" tIns="50935" rIns="101870" bIns="50935" rtlCol="0" anchor="ctr"/>
          <a:lstStyle/>
          <a:p>
            <a:pPr algn="ctr"/>
            <a:endParaRPr lang="en-US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12EF8E23-73E8-4BDA-A74C-2C2937C511CA}"/>
              </a:ext>
            </a:extLst>
          </p:cNvPr>
          <p:cNvSpPr txBox="1"/>
          <p:nvPr/>
        </p:nvSpPr>
        <p:spPr>
          <a:xfrm>
            <a:off x="1950879" y="-39124"/>
            <a:ext cx="3379162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b="1" i="1" dirty="0"/>
              <a:t>A Scale-Free-Like Composition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7A508B-98C9-40F3-84C6-2C54F0AF6A66}"/>
              </a:ext>
            </a:extLst>
          </p:cNvPr>
          <p:cNvSpPr txBox="1"/>
          <p:nvPr/>
        </p:nvSpPr>
        <p:spPr>
          <a:xfrm>
            <a:off x="685800" y="1143000"/>
            <a:ext cx="86106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program(s) available were not able to generate a free-energy minimized pattern:</a:t>
            </a:r>
          </a:p>
          <a:p>
            <a:r>
              <a:rPr lang="en-US" sz="8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is an earlier effort, and the programs have been updated since.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experiment has not been repeated, though.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real problem was that it was not possible to adequately estimate initial values for </a:t>
            </a:r>
            <a:r>
              <a:rPr lang="en-US" i="1" dirty="0"/>
              <a:t>h</a:t>
            </a:r>
            <a:r>
              <a:rPr lang="en-US" i="1" baseline="-25000" dirty="0"/>
              <a:t>0</a:t>
            </a:r>
            <a:r>
              <a:rPr lang="en-US" dirty="0"/>
              <a:t> and </a:t>
            </a:r>
            <a:r>
              <a:rPr lang="en-US" i="1" dirty="0"/>
              <a:t>h</a:t>
            </a:r>
            <a:r>
              <a:rPr lang="en-US" i="1" baseline="-25000" dirty="0"/>
              <a:t>1</a:t>
            </a:r>
            <a:r>
              <a:rPr lang="en-US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is because the thermodynamic variables diverge strongly from the analytic result (for the case where </a:t>
            </a:r>
            <a:r>
              <a:rPr lang="en-US" i="1" dirty="0"/>
              <a:t>h</a:t>
            </a:r>
            <a:r>
              <a:rPr lang="en-US" i="1" baseline="-25000" dirty="0"/>
              <a:t>0</a:t>
            </a:r>
            <a:r>
              <a:rPr lang="en-US" dirty="0"/>
              <a:t> = 0), and we have no idea of what the </a:t>
            </a:r>
            <a:r>
              <a:rPr lang="en-US" dirty="0" err="1"/>
              <a:t>the</a:t>
            </a:r>
            <a:r>
              <a:rPr lang="en-US" dirty="0"/>
              <a:t> combinations of the h-values will yield for higher values of </a:t>
            </a:r>
            <a:r>
              <a:rPr lang="en-US" i="1" dirty="0"/>
              <a:t>h</a:t>
            </a:r>
            <a:r>
              <a:rPr lang="en-US" i="1" baseline="-25000" dirty="0"/>
              <a:t>0</a:t>
            </a:r>
            <a:r>
              <a:rPr lang="en-US" dirty="0"/>
              <a:t> and </a:t>
            </a:r>
            <a:r>
              <a:rPr lang="en-US" i="1" dirty="0"/>
              <a:t>h</a:t>
            </a:r>
            <a:r>
              <a:rPr lang="en-US" i="1" baseline="-25000" dirty="0"/>
              <a:t>1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best approach is to work the edges of the phase space first, and then work towards the interior.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FDA7AF-BA60-4D1B-BA71-AA372D34A3E0}"/>
              </a:ext>
            </a:extLst>
          </p:cNvPr>
          <p:cNvSpPr txBox="1"/>
          <p:nvPr/>
        </p:nvSpPr>
        <p:spPr>
          <a:xfrm>
            <a:off x="2742067" y="304800"/>
            <a:ext cx="4574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Summary of Experimental Results:</a:t>
            </a:r>
          </a:p>
        </p:txBody>
      </p:sp>
    </p:spTree>
    <p:extLst>
      <p:ext uri="{BB962C8B-B14F-4D97-AF65-F5344CB8AC3E}">
        <p14:creationId xmlns:p14="http://schemas.microsoft.com/office/powerpoint/2010/main" val="5795856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62096" y="1752601"/>
            <a:ext cx="6858005" cy="3581399"/>
            <a:chOff x="1600193" y="3830931"/>
            <a:chExt cx="6858005" cy="2878697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3852678"/>
              <a:ext cx="6858000" cy="2844963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Experimental Series #4 and 5:</a:t>
              </a:r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Variational Bayes Using Two Grid Sizes</a:t>
              </a:r>
            </a:p>
            <a:p>
              <a:pPr algn="ctr"/>
              <a:endParaRPr lang="en-US" sz="1200" dirty="0">
                <a:latin typeface="Britannic Bold" pitchFamily="34" charset="0"/>
              </a:endParaRPr>
            </a:p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Programs Used: </a:t>
              </a:r>
            </a:p>
            <a:p>
              <a:pPr algn="ctr"/>
              <a:r>
                <a:rPr lang="en-US" sz="1600" dirty="0"/>
                <a:t>2D-CVM_def-pttrns_anlytc-FE-vary-e0-and-e1_2018-12-12.py</a:t>
              </a:r>
            </a:p>
            <a:p>
              <a:pPr algn="ctr"/>
              <a:r>
                <a:rPr lang="en-US" sz="1600" dirty="0"/>
                <a:t>2D-CVM_def-pttrns_var-Bayes_v1pt1_lg-grid_2019-01-19.py</a:t>
              </a:r>
            </a:p>
            <a:p>
              <a:pPr algn="ctr"/>
              <a:endParaRPr lang="en-US" sz="1600" dirty="0"/>
            </a:p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Repository: 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hlinkClick r:id="rId3"/>
                </a:rPr>
                <a:t>https://github.com/ajmaren/</a:t>
              </a:r>
              <a:r>
                <a:rPr lang="en-US" sz="1600" b="1" u="sng" dirty="0">
                  <a:hlinkClick r:id="rId3"/>
                </a:rPr>
                <a:t>2-D-CVM-Defined-Pattern-Configurations</a:t>
              </a:r>
              <a:endParaRPr lang="en-US" sz="1600" b="1" u="sng" dirty="0"/>
            </a:p>
            <a:p>
              <a:pPr algn="ctr"/>
              <a:r>
                <a:rPr lang="en-US" sz="1600" b="1" i="1" dirty="0"/>
                <a:t>(Private repository)</a:t>
              </a:r>
            </a:p>
            <a:p>
              <a:pPr algn="ctr"/>
              <a:endParaRPr lang="en-US" sz="1600" dirty="0"/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3" y="6559221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3" y="3830931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64527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62100" y="2702980"/>
            <a:ext cx="6858002" cy="1692771"/>
            <a:chOff x="1600197" y="4594840"/>
            <a:chExt cx="6858002" cy="1360635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4594840"/>
              <a:ext cx="6858000" cy="1360635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12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Experimental Series #4:</a:t>
              </a:r>
            </a:p>
            <a:p>
              <a:pPr algn="ctr"/>
              <a:endParaRPr lang="en-US" sz="1200" dirty="0">
                <a:latin typeface="Britannic Bold" pitchFamily="34" charset="0"/>
              </a:endParaRPr>
            </a:p>
            <a:p>
              <a:pPr algn="ctr"/>
              <a:r>
                <a:rPr lang="en-US" dirty="0">
                  <a:latin typeface="Britannic Bold" pitchFamily="34" charset="0"/>
                </a:rPr>
                <a:t>Original Scale-Free Pattern Replicated in Large Grid</a:t>
              </a:r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00197" y="5802618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00198" y="459484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94126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BB4F1C-44FB-4D97-8E0F-257785EAA3D4}"/>
              </a:ext>
            </a:extLst>
          </p:cNvPr>
          <p:cNvSpPr txBox="1"/>
          <p:nvPr/>
        </p:nvSpPr>
        <p:spPr>
          <a:xfrm>
            <a:off x="1298121" y="105335"/>
            <a:ext cx="72000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Computational Results for a Psi-r-q System:</a:t>
            </a:r>
          </a:p>
          <a:p>
            <a:pPr algn="ctr"/>
            <a:r>
              <a:rPr lang="en-US" sz="2400" b="1" i="1" dirty="0"/>
              <a:t>External realm (Psi), Representation (r), and Model (q)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502E92-CADE-4DB9-9606-F9477DD4103E}"/>
              </a:ext>
            </a:extLst>
          </p:cNvPr>
          <p:cNvSpPr txBox="1"/>
          <p:nvPr/>
        </p:nvSpPr>
        <p:spPr>
          <a:xfrm>
            <a:off x="3108610" y="1247506"/>
            <a:ext cx="38411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Representational System (</a:t>
            </a:r>
            <a:r>
              <a:rPr lang="en-US" sz="2400" b="1" i="1" dirty="0"/>
              <a:t>r</a:t>
            </a:r>
            <a:r>
              <a:rPr lang="en-US" sz="2400" b="1" dirty="0"/>
              <a:t>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2-D CVM 16x16 grid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Scale-free-like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86719-FE6E-4324-818B-FA9D2F08DAAA}"/>
              </a:ext>
            </a:extLst>
          </p:cNvPr>
          <p:cNvSpPr txBox="1"/>
          <p:nvPr/>
        </p:nvSpPr>
        <p:spPr>
          <a:xfrm>
            <a:off x="1323159" y="2612732"/>
            <a:ext cx="69826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External System (</a:t>
            </a:r>
            <a:r>
              <a:rPr lang="en-US" sz="2400" b="1" i="1" dirty="0"/>
              <a:t>Psi</a:t>
            </a:r>
            <a:r>
              <a:rPr lang="en-US" sz="2400" b="1" dirty="0"/>
              <a:t>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2-D CVM 32x32 grid; also scale-free-like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Experiment #4: Pattern 6</a:t>
            </a:r>
            <a:r>
              <a:rPr lang="en-US" sz="2400" dirty="0"/>
              <a:t> is created by assembling four instances of the pattern used in </a:t>
            </a:r>
            <a:r>
              <a:rPr lang="en-US" sz="2400" b="1" i="1" dirty="0"/>
              <a:t>r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Experiment #5: Pattern 7</a:t>
            </a:r>
            <a:r>
              <a:rPr lang="en-US" sz="2400" dirty="0"/>
              <a:t> is created by manually adjusting the grid configuration to be more scale-free-like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3667F6-6256-489A-82E6-30013E40E9AF}"/>
              </a:ext>
            </a:extLst>
          </p:cNvPr>
          <p:cNvSpPr txBox="1"/>
          <p:nvPr/>
        </p:nvSpPr>
        <p:spPr>
          <a:xfrm>
            <a:off x="1267641" y="5159668"/>
            <a:ext cx="7467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Model System (</a:t>
            </a:r>
            <a:r>
              <a:rPr lang="en-US" sz="2400" b="1" i="1" dirty="0"/>
              <a:t>q</a:t>
            </a:r>
            <a:r>
              <a:rPr lang="en-US" sz="2400" b="1" dirty="0"/>
              <a:t>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2-D CVM 16x16 grid (originally the same as </a:t>
            </a:r>
            <a:r>
              <a:rPr lang="en-US" sz="2400" b="1" i="1" dirty="0"/>
              <a:t>r</a:t>
            </a:r>
            <a:r>
              <a:rPr lang="en-US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Achieved by bringing </a:t>
            </a:r>
            <a:r>
              <a:rPr lang="en-US" sz="2400" b="1" i="1" dirty="0"/>
              <a:t>r</a:t>
            </a:r>
            <a:r>
              <a:rPr lang="en-US" sz="2400" dirty="0"/>
              <a:t> into free energy equilibrium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can compute configuration variables and thermodynamic quantities for the </a:t>
            </a:r>
            <a:r>
              <a:rPr lang="en-US" sz="2400" b="1" i="1" dirty="0"/>
              <a:t>Psi</a:t>
            </a:r>
            <a:r>
              <a:rPr lang="en-US" sz="2400" dirty="0"/>
              <a:t>, </a:t>
            </a:r>
            <a:r>
              <a:rPr lang="en-US" sz="2400" b="1" i="1" dirty="0"/>
              <a:t>r</a:t>
            </a:r>
            <a:r>
              <a:rPr lang="en-US" sz="2400" dirty="0"/>
              <a:t>, and </a:t>
            </a:r>
            <a:r>
              <a:rPr lang="en-US" sz="2400" b="1" i="1" dirty="0"/>
              <a:t>q</a:t>
            </a:r>
            <a:r>
              <a:rPr lang="en-US" sz="2400" dirty="0"/>
              <a:t> systems. </a:t>
            </a:r>
          </a:p>
        </p:txBody>
      </p:sp>
    </p:spTree>
    <p:extLst>
      <p:ext uri="{BB962C8B-B14F-4D97-AF65-F5344CB8AC3E}">
        <p14:creationId xmlns:p14="http://schemas.microsoft.com/office/powerpoint/2010/main" val="24853371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419113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" name="Rectangle 76"/>
          <p:cNvSpPr/>
          <p:nvPr/>
        </p:nvSpPr>
        <p:spPr>
          <a:xfrm>
            <a:off x="754394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" name="Rectangle 77"/>
          <p:cNvSpPr/>
          <p:nvPr/>
        </p:nvSpPr>
        <p:spPr>
          <a:xfrm>
            <a:off x="586753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" name="Rectangle 34"/>
          <p:cNvSpPr/>
          <p:nvPr/>
        </p:nvSpPr>
        <p:spPr>
          <a:xfrm>
            <a:off x="335293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" name="Rectangle 35"/>
          <p:cNvSpPr/>
          <p:nvPr/>
        </p:nvSpPr>
        <p:spPr>
          <a:xfrm>
            <a:off x="502933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" name="Rectangle 36"/>
          <p:cNvSpPr/>
          <p:nvPr/>
        </p:nvSpPr>
        <p:spPr>
          <a:xfrm>
            <a:off x="670573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" name="Rectangle 37"/>
          <p:cNvSpPr/>
          <p:nvPr/>
        </p:nvSpPr>
        <p:spPr>
          <a:xfrm>
            <a:off x="838214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" name="Rectangle 38"/>
          <p:cNvSpPr/>
          <p:nvPr/>
        </p:nvSpPr>
        <p:spPr>
          <a:xfrm>
            <a:off x="1173497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" name="Rectangle 39"/>
          <p:cNvSpPr/>
          <p:nvPr/>
        </p:nvSpPr>
        <p:spPr>
          <a:xfrm>
            <a:off x="1341139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" name="Rectangle 40"/>
          <p:cNvSpPr/>
          <p:nvPr/>
        </p:nvSpPr>
        <p:spPr>
          <a:xfrm>
            <a:off x="1005856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" name="Rectangle 41"/>
          <p:cNvSpPr/>
          <p:nvPr/>
        </p:nvSpPr>
        <p:spPr>
          <a:xfrm>
            <a:off x="1508779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" name="Rectangle 123"/>
          <p:cNvSpPr/>
          <p:nvPr/>
        </p:nvSpPr>
        <p:spPr>
          <a:xfrm>
            <a:off x="1676417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" name="Rectangle 124"/>
          <p:cNvSpPr/>
          <p:nvPr/>
        </p:nvSpPr>
        <p:spPr>
          <a:xfrm>
            <a:off x="1844057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" name="Rectangle 125"/>
          <p:cNvSpPr/>
          <p:nvPr/>
        </p:nvSpPr>
        <p:spPr>
          <a:xfrm>
            <a:off x="2011697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" name="Rectangle 126"/>
          <p:cNvSpPr/>
          <p:nvPr/>
        </p:nvSpPr>
        <p:spPr>
          <a:xfrm>
            <a:off x="2179338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" name="Rectangle 127"/>
          <p:cNvSpPr/>
          <p:nvPr/>
        </p:nvSpPr>
        <p:spPr>
          <a:xfrm>
            <a:off x="2514618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" name="Rectangle 128"/>
          <p:cNvSpPr/>
          <p:nvPr/>
        </p:nvSpPr>
        <p:spPr>
          <a:xfrm>
            <a:off x="2849893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" name="Rectangle 129"/>
          <p:cNvSpPr/>
          <p:nvPr/>
        </p:nvSpPr>
        <p:spPr>
          <a:xfrm>
            <a:off x="2346978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" name="Rectangle 147"/>
          <p:cNvSpPr/>
          <p:nvPr/>
        </p:nvSpPr>
        <p:spPr>
          <a:xfrm>
            <a:off x="1257319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" name="Rectangle 152"/>
          <p:cNvSpPr/>
          <p:nvPr/>
        </p:nvSpPr>
        <p:spPr>
          <a:xfrm>
            <a:off x="1592597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" name="Rectangle 153"/>
          <p:cNvSpPr/>
          <p:nvPr/>
        </p:nvSpPr>
        <p:spPr>
          <a:xfrm>
            <a:off x="1760237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" name="Rectangle 155"/>
          <p:cNvSpPr/>
          <p:nvPr/>
        </p:nvSpPr>
        <p:spPr>
          <a:xfrm>
            <a:off x="1927877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" name="Rectangle 162"/>
          <p:cNvSpPr/>
          <p:nvPr/>
        </p:nvSpPr>
        <p:spPr>
          <a:xfrm>
            <a:off x="2766073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" name="Rectangle 163"/>
          <p:cNvSpPr/>
          <p:nvPr/>
        </p:nvSpPr>
        <p:spPr>
          <a:xfrm>
            <a:off x="2598434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" name="Rectangle 74"/>
          <p:cNvSpPr/>
          <p:nvPr/>
        </p:nvSpPr>
        <p:spPr>
          <a:xfrm>
            <a:off x="251473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" name="Rectangle 2"/>
          <p:cNvSpPr/>
          <p:nvPr/>
        </p:nvSpPr>
        <p:spPr>
          <a:xfrm rot="10800000">
            <a:off x="2598429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" name="Rectangle 3"/>
          <p:cNvSpPr/>
          <p:nvPr/>
        </p:nvSpPr>
        <p:spPr>
          <a:xfrm rot="10800000">
            <a:off x="226315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" name="Rectangle 140"/>
          <p:cNvSpPr/>
          <p:nvPr/>
        </p:nvSpPr>
        <p:spPr>
          <a:xfrm rot="10800000">
            <a:off x="209551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" name="Rectangle 141"/>
          <p:cNvSpPr/>
          <p:nvPr/>
        </p:nvSpPr>
        <p:spPr>
          <a:xfrm rot="10800000">
            <a:off x="192787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" name="Rectangle 148"/>
          <p:cNvSpPr/>
          <p:nvPr/>
        </p:nvSpPr>
        <p:spPr>
          <a:xfrm rot="10800000">
            <a:off x="1424953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" name="Rectangle 156"/>
          <p:cNvSpPr/>
          <p:nvPr/>
        </p:nvSpPr>
        <p:spPr>
          <a:xfrm rot="10800000">
            <a:off x="754390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" name="Rectangle 157"/>
          <p:cNvSpPr/>
          <p:nvPr/>
        </p:nvSpPr>
        <p:spPr>
          <a:xfrm rot="10800000">
            <a:off x="586750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" name="Rectangle 158"/>
          <p:cNvSpPr/>
          <p:nvPr/>
        </p:nvSpPr>
        <p:spPr>
          <a:xfrm rot="10800000">
            <a:off x="251468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" name="Rectangle 166"/>
          <p:cNvSpPr/>
          <p:nvPr/>
        </p:nvSpPr>
        <p:spPr>
          <a:xfrm>
            <a:off x="502935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" name="Rectangle 167"/>
          <p:cNvSpPr/>
          <p:nvPr/>
        </p:nvSpPr>
        <p:spPr>
          <a:xfrm>
            <a:off x="838216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" name="Rectangle 169"/>
          <p:cNvSpPr/>
          <p:nvPr/>
        </p:nvSpPr>
        <p:spPr>
          <a:xfrm>
            <a:off x="419116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" name="Rectangle 174"/>
          <p:cNvSpPr/>
          <p:nvPr/>
        </p:nvSpPr>
        <p:spPr>
          <a:xfrm>
            <a:off x="1508781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" name="Rectangle 175"/>
          <p:cNvSpPr/>
          <p:nvPr/>
        </p:nvSpPr>
        <p:spPr>
          <a:xfrm>
            <a:off x="1341141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" name="Rectangle 176"/>
          <p:cNvSpPr/>
          <p:nvPr/>
        </p:nvSpPr>
        <p:spPr>
          <a:xfrm>
            <a:off x="922037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" name="Rectangle 179"/>
          <p:cNvSpPr/>
          <p:nvPr/>
        </p:nvSpPr>
        <p:spPr>
          <a:xfrm>
            <a:off x="1257321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" name="Rectangle 181"/>
          <p:cNvSpPr/>
          <p:nvPr/>
        </p:nvSpPr>
        <p:spPr>
          <a:xfrm>
            <a:off x="1844060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" name="Rectangle 182"/>
          <p:cNvSpPr/>
          <p:nvPr/>
        </p:nvSpPr>
        <p:spPr>
          <a:xfrm>
            <a:off x="2179340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" name="Rectangle 183"/>
          <p:cNvSpPr/>
          <p:nvPr/>
        </p:nvSpPr>
        <p:spPr>
          <a:xfrm>
            <a:off x="2011700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6" name="Rectangle 185"/>
          <p:cNvSpPr/>
          <p:nvPr/>
        </p:nvSpPr>
        <p:spPr>
          <a:xfrm>
            <a:off x="1760240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7" name="Rectangle 186"/>
          <p:cNvSpPr/>
          <p:nvPr/>
        </p:nvSpPr>
        <p:spPr>
          <a:xfrm>
            <a:off x="2095520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8" name="Rectangle 187"/>
          <p:cNvSpPr/>
          <p:nvPr/>
        </p:nvSpPr>
        <p:spPr>
          <a:xfrm>
            <a:off x="1927880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0" name="Rectangle 189"/>
          <p:cNvSpPr/>
          <p:nvPr/>
        </p:nvSpPr>
        <p:spPr>
          <a:xfrm>
            <a:off x="2514621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1" name="Rectangle 190"/>
          <p:cNvSpPr/>
          <p:nvPr/>
        </p:nvSpPr>
        <p:spPr>
          <a:xfrm>
            <a:off x="2849897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3" name="Rectangle 192"/>
          <p:cNvSpPr/>
          <p:nvPr/>
        </p:nvSpPr>
        <p:spPr>
          <a:xfrm>
            <a:off x="2263160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7" name="Rectangle 196"/>
          <p:cNvSpPr/>
          <p:nvPr/>
        </p:nvSpPr>
        <p:spPr>
          <a:xfrm>
            <a:off x="251474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0" name="Rectangle 199"/>
          <p:cNvSpPr/>
          <p:nvPr/>
        </p:nvSpPr>
        <p:spPr>
          <a:xfrm>
            <a:off x="335296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3" name="Rectangle 202"/>
          <p:cNvSpPr/>
          <p:nvPr/>
        </p:nvSpPr>
        <p:spPr>
          <a:xfrm>
            <a:off x="670578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5" name="Rectangle 204"/>
          <p:cNvSpPr/>
          <p:nvPr/>
        </p:nvSpPr>
        <p:spPr>
          <a:xfrm>
            <a:off x="754395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6" name="Rectangle 205"/>
          <p:cNvSpPr/>
          <p:nvPr/>
        </p:nvSpPr>
        <p:spPr>
          <a:xfrm>
            <a:off x="586756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7" name="Rectangle 206"/>
          <p:cNvSpPr/>
          <p:nvPr/>
        </p:nvSpPr>
        <p:spPr>
          <a:xfrm>
            <a:off x="1005859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8" name="Rectangle 207"/>
          <p:cNvSpPr/>
          <p:nvPr/>
        </p:nvSpPr>
        <p:spPr>
          <a:xfrm>
            <a:off x="1173500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9" name="Rectangle 208"/>
          <p:cNvSpPr/>
          <p:nvPr/>
        </p:nvSpPr>
        <p:spPr>
          <a:xfrm>
            <a:off x="1508780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1" name="Rectangle 210"/>
          <p:cNvSpPr/>
          <p:nvPr/>
        </p:nvSpPr>
        <p:spPr>
          <a:xfrm>
            <a:off x="922037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4" name="Rectangle 213"/>
          <p:cNvSpPr/>
          <p:nvPr/>
        </p:nvSpPr>
        <p:spPr>
          <a:xfrm>
            <a:off x="1257319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6" name="Rectangle 215"/>
          <p:cNvSpPr/>
          <p:nvPr/>
        </p:nvSpPr>
        <p:spPr>
          <a:xfrm>
            <a:off x="1844059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8" name="Rectangle 217"/>
          <p:cNvSpPr/>
          <p:nvPr/>
        </p:nvSpPr>
        <p:spPr>
          <a:xfrm>
            <a:off x="2011699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9" name="Rectangle 218"/>
          <p:cNvSpPr/>
          <p:nvPr/>
        </p:nvSpPr>
        <p:spPr>
          <a:xfrm>
            <a:off x="1592598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0" name="Rectangle 219"/>
          <p:cNvSpPr/>
          <p:nvPr/>
        </p:nvSpPr>
        <p:spPr>
          <a:xfrm>
            <a:off x="1760238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2" name="Rectangle 221"/>
          <p:cNvSpPr/>
          <p:nvPr/>
        </p:nvSpPr>
        <p:spPr>
          <a:xfrm>
            <a:off x="1927878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3" name="Rectangle 222"/>
          <p:cNvSpPr/>
          <p:nvPr/>
        </p:nvSpPr>
        <p:spPr>
          <a:xfrm>
            <a:off x="2346980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5" name="Rectangle 224"/>
          <p:cNvSpPr/>
          <p:nvPr/>
        </p:nvSpPr>
        <p:spPr>
          <a:xfrm>
            <a:off x="2849896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6" name="Rectangle 225"/>
          <p:cNvSpPr/>
          <p:nvPr/>
        </p:nvSpPr>
        <p:spPr>
          <a:xfrm>
            <a:off x="2682257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7" name="Rectangle 226"/>
          <p:cNvSpPr/>
          <p:nvPr/>
        </p:nvSpPr>
        <p:spPr>
          <a:xfrm>
            <a:off x="2263158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8" name="Rectangle 227"/>
          <p:cNvSpPr/>
          <p:nvPr/>
        </p:nvSpPr>
        <p:spPr>
          <a:xfrm>
            <a:off x="2430799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9" name="Rectangle 228"/>
          <p:cNvSpPr/>
          <p:nvPr/>
        </p:nvSpPr>
        <p:spPr>
          <a:xfrm>
            <a:off x="2766075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0" name="Rectangle 229"/>
          <p:cNvSpPr/>
          <p:nvPr/>
        </p:nvSpPr>
        <p:spPr>
          <a:xfrm>
            <a:off x="2598436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1" name="Rectangle 230"/>
          <p:cNvSpPr/>
          <p:nvPr/>
        </p:nvSpPr>
        <p:spPr>
          <a:xfrm>
            <a:off x="251474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4" name="Rectangle 233"/>
          <p:cNvSpPr/>
          <p:nvPr/>
        </p:nvSpPr>
        <p:spPr>
          <a:xfrm>
            <a:off x="335296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5" name="Rectangle 234"/>
          <p:cNvSpPr/>
          <p:nvPr/>
        </p:nvSpPr>
        <p:spPr>
          <a:xfrm rot="10800000">
            <a:off x="2682252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6" name="Rectangle 235"/>
          <p:cNvSpPr/>
          <p:nvPr/>
        </p:nvSpPr>
        <p:spPr>
          <a:xfrm rot="10800000">
            <a:off x="2346975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7" name="Rectangle 236"/>
          <p:cNvSpPr/>
          <p:nvPr/>
        </p:nvSpPr>
        <p:spPr>
          <a:xfrm rot="10800000">
            <a:off x="2514615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9" name="Rectangle 238"/>
          <p:cNvSpPr/>
          <p:nvPr/>
        </p:nvSpPr>
        <p:spPr>
          <a:xfrm rot="10800000">
            <a:off x="2011695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1" name="Rectangle 240"/>
          <p:cNvSpPr/>
          <p:nvPr/>
        </p:nvSpPr>
        <p:spPr>
          <a:xfrm rot="10800000">
            <a:off x="1844060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2" name="Rectangle 241"/>
          <p:cNvSpPr/>
          <p:nvPr/>
        </p:nvSpPr>
        <p:spPr>
          <a:xfrm rot="10800000">
            <a:off x="1508780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3" name="Rectangle 242"/>
          <p:cNvSpPr/>
          <p:nvPr/>
        </p:nvSpPr>
        <p:spPr>
          <a:xfrm rot="10800000">
            <a:off x="1341140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8" name="Rectangle 247"/>
          <p:cNvSpPr/>
          <p:nvPr/>
        </p:nvSpPr>
        <p:spPr>
          <a:xfrm rot="10800000">
            <a:off x="335294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9" name="Rectangle 248"/>
          <p:cNvSpPr/>
          <p:nvPr/>
        </p:nvSpPr>
        <p:spPr>
          <a:xfrm rot="10800000">
            <a:off x="502934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5" name="Rectangle 254"/>
          <p:cNvSpPr/>
          <p:nvPr/>
        </p:nvSpPr>
        <p:spPr>
          <a:xfrm>
            <a:off x="502935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6" name="Rectangle 255"/>
          <p:cNvSpPr/>
          <p:nvPr/>
        </p:nvSpPr>
        <p:spPr>
          <a:xfrm>
            <a:off x="838214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7" name="Rectangle 256"/>
          <p:cNvSpPr/>
          <p:nvPr/>
        </p:nvSpPr>
        <p:spPr>
          <a:xfrm>
            <a:off x="670573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8" name="Rectangle 257"/>
          <p:cNvSpPr/>
          <p:nvPr/>
        </p:nvSpPr>
        <p:spPr>
          <a:xfrm>
            <a:off x="1005859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9" name="Rectangle 258"/>
          <p:cNvSpPr/>
          <p:nvPr/>
        </p:nvSpPr>
        <p:spPr>
          <a:xfrm>
            <a:off x="1173500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1" name="Rectangle 260"/>
          <p:cNvSpPr/>
          <p:nvPr/>
        </p:nvSpPr>
        <p:spPr>
          <a:xfrm>
            <a:off x="1341141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2" name="Rectangle 261"/>
          <p:cNvSpPr/>
          <p:nvPr/>
        </p:nvSpPr>
        <p:spPr>
          <a:xfrm>
            <a:off x="1676420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3" name="Rectangle 262"/>
          <p:cNvSpPr/>
          <p:nvPr/>
        </p:nvSpPr>
        <p:spPr>
          <a:xfrm>
            <a:off x="1844060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5" name="Rectangle 264"/>
          <p:cNvSpPr/>
          <p:nvPr/>
        </p:nvSpPr>
        <p:spPr>
          <a:xfrm>
            <a:off x="2011700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6" name="Rectangle 265"/>
          <p:cNvSpPr/>
          <p:nvPr/>
        </p:nvSpPr>
        <p:spPr>
          <a:xfrm>
            <a:off x="2346981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7" name="Rectangle 266"/>
          <p:cNvSpPr/>
          <p:nvPr/>
        </p:nvSpPr>
        <p:spPr>
          <a:xfrm>
            <a:off x="2514621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8" name="Rectangle 267"/>
          <p:cNvSpPr/>
          <p:nvPr/>
        </p:nvSpPr>
        <p:spPr>
          <a:xfrm>
            <a:off x="2849896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9" name="Rectangle 268"/>
          <p:cNvSpPr/>
          <p:nvPr/>
        </p:nvSpPr>
        <p:spPr>
          <a:xfrm>
            <a:off x="2682258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1" name="Rectangle 270"/>
          <p:cNvSpPr/>
          <p:nvPr/>
        </p:nvSpPr>
        <p:spPr>
          <a:xfrm>
            <a:off x="335295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2" name="Rectangle 271"/>
          <p:cNvSpPr/>
          <p:nvPr/>
        </p:nvSpPr>
        <p:spPr>
          <a:xfrm rot="10800000">
            <a:off x="2682257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5" name="Rectangle 274"/>
          <p:cNvSpPr/>
          <p:nvPr/>
        </p:nvSpPr>
        <p:spPr>
          <a:xfrm rot="10800000">
            <a:off x="2179340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8" name="Rectangle 277"/>
          <p:cNvSpPr/>
          <p:nvPr/>
        </p:nvSpPr>
        <p:spPr>
          <a:xfrm rot="10800000">
            <a:off x="1844060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0" name="Rectangle 279"/>
          <p:cNvSpPr/>
          <p:nvPr/>
        </p:nvSpPr>
        <p:spPr>
          <a:xfrm rot="10800000">
            <a:off x="1341140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1" name="Rectangle 280"/>
          <p:cNvSpPr/>
          <p:nvPr/>
        </p:nvSpPr>
        <p:spPr>
          <a:xfrm rot="10800000">
            <a:off x="1005858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3" name="Rectangle 282"/>
          <p:cNvSpPr/>
          <p:nvPr/>
        </p:nvSpPr>
        <p:spPr>
          <a:xfrm rot="10800000">
            <a:off x="838216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4" name="Rectangle 283"/>
          <p:cNvSpPr/>
          <p:nvPr/>
        </p:nvSpPr>
        <p:spPr>
          <a:xfrm rot="10800000">
            <a:off x="670576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6" name="Rectangle 285"/>
          <p:cNvSpPr/>
          <p:nvPr/>
        </p:nvSpPr>
        <p:spPr>
          <a:xfrm rot="10800000">
            <a:off x="502934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7" name="Rectangle 286"/>
          <p:cNvSpPr/>
          <p:nvPr/>
        </p:nvSpPr>
        <p:spPr>
          <a:xfrm rot="10800000">
            <a:off x="2849897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0" name="Rectangle 289"/>
          <p:cNvSpPr/>
          <p:nvPr/>
        </p:nvSpPr>
        <p:spPr>
          <a:xfrm rot="10800000">
            <a:off x="2598436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1" name="Rectangle 290"/>
          <p:cNvSpPr/>
          <p:nvPr/>
        </p:nvSpPr>
        <p:spPr>
          <a:xfrm rot="10800000">
            <a:off x="2263156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5" name="Rectangle 294"/>
          <p:cNvSpPr/>
          <p:nvPr/>
        </p:nvSpPr>
        <p:spPr>
          <a:xfrm rot="10800000">
            <a:off x="1592596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6" name="Rectangle 295"/>
          <p:cNvSpPr/>
          <p:nvPr/>
        </p:nvSpPr>
        <p:spPr>
          <a:xfrm rot="10800000">
            <a:off x="1760236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8" name="Rectangle 297"/>
          <p:cNvSpPr/>
          <p:nvPr/>
        </p:nvSpPr>
        <p:spPr>
          <a:xfrm rot="10800000">
            <a:off x="1257315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9" name="Rectangle 298"/>
          <p:cNvSpPr/>
          <p:nvPr/>
        </p:nvSpPr>
        <p:spPr>
          <a:xfrm rot="10800000">
            <a:off x="922033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0" name="Rectangle 299"/>
          <p:cNvSpPr/>
          <p:nvPr/>
        </p:nvSpPr>
        <p:spPr>
          <a:xfrm rot="10800000">
            <a:off x="1089674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1" name="Rectangle 300"/>
          <p:cNvSpPr/>
          <p:nvPr/>
        </p:nvSpPr>
        <p:spPr>
          <a:xfrm rot="10800000">
            <a:off x="754390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2" name="Rectangle 301"/>
          <p:cNvSpPr/>
          <p:nvPr/>
        </p:nvSpPr>
        <p:spPr>
          <a:xfrm rot="10800000">
            <a:off x="586750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3" name="Rectangle 302"/>
          <p:cNvSpPr/>
          <p:nvPr/>
        </p:nvSpPr>
        <p:spPr>
          <a:xfrm rot="10800000">
            <a:off x="251468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9" name="Rectangle 308"/>
          <p:cNvSpPr/>
          <p:nvPr/>
        </p:nvSpPr>
        <p:spPr>
          <a:xfrm rot="10800000">
            <a:off x="2346980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0" name="Rectangle 309"/>
          <p:cNvSpPr/>
          <p:nvPr/>
        </p:nvSpPr>
        <p:spPr>
          <a:xfrm rot="10800000">
            <a:off x="2514620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1" name="Rectangle 310"/>
          <p:cNvSpPr/>
          <p:nvPr/>
        </p:nvSpPr>
        <p:spPr>
          <a:xfrm rot="10800000">
            <a:off x="2179340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4" name="Rectangle 313"/>
          <p:cNvSpPr/>
          <p:nvPr/>
        </p:nvSpPr>
        <p:spPr>
          <a:xfrm rot="10800000">
            <a:off x="1844060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5" name="Rectangle 314"/>
          <p:cNvSpPr/>
          <p:nvPr/>
        </p:nvSpPr>
        <p:spPr>
          <a:xfrm rot="10800000">
            <a:off x="1508780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6" name="Rectangle 315"/>
          <p:cNvSpPr/>
          <p:nvPr/>
        </p:nvSpPr>
        <p:spPr>
          <a:xfrm rot="10800000">
            <a:off x="1341140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8" name="Rectangle 317"/>
          <p:cNvSpPr/>
          <p:nvPr/>
        </p:nvSpPr>
        <p:spPr>
          <a:xfrm rot="10800000">
            <a:off x="1173499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9" name="Rectangle 318"/>
          <p:cNvSpPr/>
          <p:nvPr/>
        </p:nvSpPr>
        <p:spPr>
          <a:xfrm rot="10800000">
            <a:off x="838216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0" name="Rectangle 319"/>
          <p:cNvSpPr/>
          <p:nvPr/>
        </p:nvSpPr>
        <p:spPr>
          <a:xfrm rot="10800000">
            <a:off x="670576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1" name="Rectangle 320"/>
          <p:cNvSpPr/>
          <p:nvPr/>
        </p:nvSpPr>
        <p:spPr>
          <a:xfrm rot="10800000">
            <a:off x="335294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8" name="Rectangle 327"/>
          <p:cNvSpPr/>
          <p:nvPr/>
        </p:nvSpPr>
        <p:spPr>
          <a:xfrm rot="10800000">
            <a:off x="2430795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9" name="Rectangle 328"/>
          <p:cNvSpPr/>
          <p:nvPr/>
        </p:nvSpPr>
        <p:spPr>
          <a:xfrm rot="10800000">
            <a:off x="2095515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0" name="Rectangle 329"/>
          <p:cNvSpPr/>
          <p:nvPr/>
        </p:nvSpPr>
        <p:spPr>
          <a:xfrm rot="10800000">
            <a:off x="1927875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1" name="Rectangle 330"/>
          <p:cNvSpPr/>
          <p:nvPr/>
        </p:nvSpPr>
        <p:spPr>
          <a:xfrm rot="10800000">
            <a:off x="1592595" y="23451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4" name="Rectangle 333"/>
          <p:cNvSpPr/>
          <p:nvPr/>
        </p:nvSpPr>
        <p:spPr>
          <a:xfrm rot="10800000">
            <a:off x="1257315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6" name="Rectangle 335"/>
          <p:cNvSpPr/>
          <p:nvPr/>
        </p:nvSpPr>
        <p:spPr>
          <a:xfrm rot="10800000">
            <a:off x="1089674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7" name="Rectangle 336"/>
          <p:cNvSpPr/>
          <p:nvPr/>
        </p:nvSpPr>
        <p:spPr>
          <a:xfrm rot="10800000">
            <a:off x="754390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9" name="Rectangle 338"/>
          <p:cNvSpPr/>
          <p:nvPr/>
        </p:nvSpPr>
        <p:spPr>
          <a:xfrm rot="10800000">
            <a:off x="251468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0" name="Rectangle 339"/>
          <p:cNvSpPr/>
          <p:nvPr/>
        </p:nvSpPr>
        <p:spPr>
          <a:xfrm rot="10800000">
            <a:off x="419110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4" name="Rectangle 343"/>
          <p:cNvSpPr/>
          <p:nvPr/>
        </p:nvSpPr>
        <p:spPr>
          <a:xfrm>
            <a:off x="502935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9" name="Rectangle 348"/>
          <p:cNvSpPr/>
          <p:nvPr/>
        </p:nvSpPr>
        <p:spPr>
          <a:xfrm>
            <a:off x="586755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0" name="Rectangle 349"/>
          <p:cNvSpPr/>
          <p:nvPr/>
        </p:nvSpPr>
        <p:spPr>
          <a:xfrm>
            <a:off x="1005859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2" name="Rectangle 351"/>
          <p:cNvSpPr/>
          <p:nvPr/>
        </p:nvSpPr>
        <p:spPr>
          <a:xfrm>
            <a:off x="1508780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3" name="Rectangle 352"/>
          <p:cNvSpPr/>
          <p:nvPr/>
        </p:nvSpPr>
        <p:spPr>
          <a:xfrm>
            <a:off x="1341140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4" name="Rectangle 353"/>
          <p:cNvSpPr/>
          <p:nvPr/>
        </p:nvSpPr>
        <p:spPr>
          <a:xfrm>
            <a:off x="922036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5" name="Rectangle 354"/>
          <p:cNvSpPr/>
          <p:nvPr/>
        </p:nvSpPr>
        <p:spPr>
          <a:xfrm>
            <a:off x="1089677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7" name="Rectangle 356"/>
          <p:cNvSpPr/>
          <p:nvPr/>
        </p:nvSpPr>
        <p:spPr>
          <a:xfrm>
            <a:off x="1257318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8" name="Rectangle 357"/>
          <p:cNvSpPr/>
          <p:nvPr/>
        </p:nvSpPr>
        <p:spPr>
          <a:xfrm>
            <a:off x="1676420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0" name="Rectangle 359"/>
          <p:cNvSpPr/>
          <p:nvPr/>
        </p:nvSpPr>
        <p:spPr>
          <a:xfrm>
            <a:off x="2179340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3" name="Rectangle 362"/>
          <p:cNvSpPr/>
          <p:nvPr/>
        </p:nvSpPr>
        <p:spPr>
          <a:xfrm>
            <a:off x="1760238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4" name="Rectangle 363"/>
          <p:cNvSpPr/>
          <p:nvPr/>
        </p:nvSpPr>
        <p:spPr>
          <a:xfrm>
            <a:off x="2095518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5" name="Rectangle 364"/>
          <p:cNvSpPr/>
          <p:nvPr/>
        </p:nvSpPr>
        <p:spPr>
          <a:xfrm>
            <a:off x="1927878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6" name="Rectangle 365"/>
          <p:cNvSpPr/>
          <p:nvPr/>
        </p:nvSpPr>
        <p:spPr>
          <a:xfrm>
            <a:off x="2346981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7" name="Rectangle 366"/>
          <p:cNvSpPr/>
          <p:nvPr/>
        </p:nvSpPr>
        <p:spPr>
          <a:xfrm>
            <a:off x="2514621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8" name="Rectangle 367"/>
          <p:cNvSpPr/>
          <p:nvPr/>
        </p:nvSpPr>
        <p:spPr>
          <a:xfrm>
            <a:off x="2849897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9" name="Rectangle 368"/>
          <p:cNvSpPr/>
          <p:nvPr/>
        </p:nvSpPr>
        <p:spPr>
          <a:xfrm>
            <a:off x="2682258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0" name="Rectangle 369"/>
          <p:cNvSpPr/>
          <p:nvPr/>
        </p:nvSpPr>
        <p:spPr>
          <a:xfrm>
            <a:off x="2263158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2" name="Rectangle 371"/>
          <p:cNvSpPr/>
          <p:nvPr/>
        </p:nvSpPr>
        <p:spPr>
          <a:xfrm>
            <a:off x="2766075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3" name="Rectangle 372"/>
          <p:cNvSpPr/>
          <p:nvPr/>
        </p:nvSpPr>
        <p:spPr>
          <a:xfrm>
            <a:off x="2598436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4" name="Rectangle 373"/>
          <p:cNvSpPr/>
          <p:nvPr/>
        </p:nvSpPr>
        <p:spPr>
          <a:xfrm>
            <a:off x="251473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0" name="Rectangle 379"/>
          <p:cNvSpPr/>
          <p:nvPr/>
        </p:nvSpPr>
        <p:spPr>
          <a:xfrm rot="10800000">
            <a:off x="2514620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1" name="Rectangle 380"/>
          <p:cNvSpPr/>
          <p:nvPr/>
        </p:nvSpPr>
        <p:spPr>
          <a:xfrm rot="10800000">
            <a:off x="2179340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2" name="Rectangle 381"/>
          <p:cNvSpPr/>
          <p:nvPr/>
        </p:nvSpPr>
        <p:spPr>
          <a:xfrm rot="10800000">
            <a:off x="2011700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4" name="Rectangle 383"/>
          <p:cNvSpPr/>
          <p:nvPr/>
        </p:nvSpPr>
        <p:spPr>
          <a:xfrm rot="10800000">
            <a:off x="1844060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6" name="Rectangle 385"/>
          <p:cNvSpPr/>
          <p:nvPr/>
        </p:nvSpPr>
        <p:spPr>
          <a:xfrm rot="10800000">
            <a:off x="1341140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7" name="Rectangle 386"/>
          <p:cNvSpPr/>
          <p:nvPr/>
        </p:nvSpPr>
        <p:spPr>
          <a:xfrm rot="10800000">
            <a:off x="1005858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8" name="Rectangle 387"/>
          <p:cNvSpPr/>
          <p:nvPr/>
        </p:nvSpPr>
        <p:spPr>
          <a:xfrm rot="10800000">
            <a:off x="1173499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1" name="Rectangle 390"/>
          <p:cNvSpPr/>
          <p:nvPr/>
        </p:nvSpPr>
        <p:spPr>
          <a:xfrm rot="10800000">
            <a:off x="335294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0" name="Rectangle 429"/>
          <p:cNvSpPr/>
          <p:nvPr/>
        </p:nvSpPr>
        <p:spPr>
          <a:xfrm rot="10800000">
            <a:off x="2598435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2" name="Rectangle 431"/>
          <p:cNvSpPr/>
          <p:nvPr/>
        </p:nvSpPr>
        <p:spPr>
          <a:xfrm rot="10800000">
            <a:off x="2430798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3" name="Rectangle 432"/>
          <p:cNvSpPr/>
          <p:nvPr/>
        </p:nvSpPr>
        <p:spPr>
          <a:xfrm rot="10800000">
            <a:off x="2095517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5" name="Rectangle 434"/>
          <p:cNvSpPr/>
          <p:nvPr/>
        </p:nvSpPr>
        <p:spPr>
          <a:xfrm rot="10800000">
            <a:off x="1592596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6" name="Rectangle 435"/>
          <p:cNvSpPr/>
          <p:nvPr/>
        </p:nvSpPr>
        <p:spPr>
          <a:xfrm rot="10800000">
            <a:off x="1760237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7" name="Rectangle 436"/>
          <p:cNvSpPr/>
          <p:nvPr/>
        </p:nvSpPr>
        <p:spPr>
          <a:xfrm rot="10800000">
            <a:off x="1424955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8" name="Rectangle 437"/>
          <p:cNvSpPr/>
          <p:nvPr/>
        </p:nvSpPr>
        <p:spPr>
          <a:xfrm rot="10800000">
            <a:off x="1257316" y="20099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9" name="Rectangle 438"/>
          <p:cNvSpPr/>
          <p:nvPr/>
        </p:nvSpPr>
        <p:spPr>
          <a:xfrm rot="10800000">
            <a:off x="922035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0" name="Rectangle 439"/>
          <p:cNvSpPr/>
          <p:nvPr/>
        </p:nvSpPr>
        <p:spPr>
          <a:xfrm rot="10800000">
            <a:off x="1089676" y="20099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1" name="Rectangle 440"/>
          <p:cNvSpPr/>
          <p:nvPr/>
        </p:nvSpPr>
        <p:spPr>
          <a:xfrm rot="10800000">
            <a:off x="754393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2" name="Rectangle 441"/>
          <p:cNvSpPr/>
          <p:nvPr/>
        </p:nvSpPr>
        <p:spPr>
          <a:xfrm rot="10800000">
            <a:off x="586753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3" name="Rectangle 442"/>
          <p:cNvSpPr/>
          <p:nvPr/>
        </p:nvSpPr>
        <p:spPr>
          <a:xfrm rot="10800000">
            <a:off x="251470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4" name="Rectangle 443"/>
          <p:cNvSpPr/>
          <p:nvPr/>
        </p:nvSpPr>
        <p:spPr>
          <a:xfrm rot="10800000">
            <a:off x="419113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0" name="Rectangle 389"/>
          <p:cNvSpPr/>
          <p:nvPr/>
        </p:nvSpPr>
        <p:spPr>
          <a:xfrm rot="10800000">
            <a:off x="670576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9" name="Rectangle 388"/>
          <p:cNvSpPr/>
          <p:nvPr/>
        </p:nvSpPr>
        <p:spPr>
          <a:xfrm rot="10800000">
            <a:off x="838216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8" name="Rectangle 337"/>
          <p:cNvSpPr/>
          <p:nvPr/>
        </p:nvSpPr>
        <p:spPr>
          <a:xfrm rot="10800000">
            <a:off x="586750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2" name="Rectangle 321"/>
          <p:cNvSpPr/>
          <p:nvPr/>
        </p:nvSpPr>
        <p:spPr>
          <a:xfrm rot="10800000">
            <a:off x="502934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5" name="Rectangle 334"/>
          <p:cNvSpPr/>
          <p:nvPr/>
        </p:nvSpPr>
        <p:spPr>
          <a:xfrm rot="10800000">
            <a:off x="922033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7" name="Rectangle 316"/>
          <p:cNvSpPr/>
          <p:nvPr/>
        </p:nvSpPr>
        <p:spPr>
          <a:xfrm rot="10800000">
            <a:off x="1005858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4" name="Rectangle 303"/>
          <p:cNvSpPr/>
          <p:nvPr/>
        </p:nvSpPr>
        <p:spPr>
          <a:xfrm rot="10800000">
            <a:off x="419110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5" name="Rectangle 284"/>
          <p:cNvSpPr/>
          <p:nvPr/>
        </p:nvSpPr>
        <p:spPr>
          <a:xfrm rot="10800000">
            <a:off x="335294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" name="Rectangle 159"/>
          <p:cNvSpPr/>
          <p:nvPr/>
        </p:nvSpPr>
        <p:spPr>
          <a:xfrm rot="10800000">
            <a:off x="419110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4" name="Rectangle 193"/>
          <p:cNvSpPr/>
          <p:nvPr/>
        </p:nvSpPr>
        <p:spPr>
          <a:xfrm>
            <a:off x="2430801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6" name="Rectangle 195"/>
          <p:cNvSpPr/>
          <p:nvPr/>
        </p:nvSpPr>
        <p:spPr>
          <a:xfrm>
            <a:off x="2598438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9" name="Rectangle 188"/>
          <p:cNvSpPr/>
          <p:nvPr/>
        </p:nvSpPr>
        <p:spPr>
          <a:xfrm>
            <a:off x="2346981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2" name="Rectangle 191"/>
          <p:cNvSpPr/>
          <p:nvPr/>
        </p:nvSpPr>
        <p:spPr>
          <a:xfrm>
            <a:off x="2682258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1" name="Rectangle 220"/>
          <p:cNvSpPr/>
          <p:nvPr/>
        </p:nvSpPr>
        <p:spPr>
          <a:xfrm>
            <a:off x="2095518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7" name="Rectangle 216"/>
          <p:cNvSpPr/>
          <p:nvPr/>
        </p:nvSpPr>
        <p:spPr>
          <a:xfrm>
            <a:off x="2179339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" name="Rectangle 145"/>
          <p:cNvSpPr/>
          <p:nvPr/>
        </p:nvSpPr>
        <p:spPr>
          <a:xfrm>
            <a:off x="1089677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" name="Rectangle 144"/>
          <p:cNvSpPr/>
          <p:nvPr/>
        </p:nvSpPr>
        <p:spPr>
          <a:xfrm>
            <a:off x="922036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" name="Rectangle 150"/>
          <p:cNvSpPr/>
          <p:nvPr/>
        </p:nvSpPr>
        <p:spPr>
          <a:xfrm rot="10800000">
            <a:off x="922033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2" name="Rectangle 281"/>
          <p:cNvSpPr/>
          <p:nvPr/>
        </p:nvSpPr>
        <p:spPr>
          <a:xfrm rot="10800000">
            <a:off x="1173499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" name="Rectangle 151"/>
          <p:cNvSpPr/>
          <p:nvPr/>
        </p:nvSpPr>
        <p:spPr>
          <a:xfrm rot="10800000">
            <a:off x="1089674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" name="Rectangle 149"/>
          <p:cNvSpPr/>
          <p:nvPr/>
        </p:nvSpPr>
        <p:spPr>
          <a:xfrm rot="10800000">
            <a:off x="1257315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" name="Rectangle 160"/>
          <p:cNvSpPr/>
          <p:nvPr/>
        </p:nvSpPr>
        <p:spPr>
          <a:xfrm>
            <a:off x="2263158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4" name="Rectangle 263"/>
          <p:cNvSpPr/>
          <p:nvPr/>
        </p:nvSpPr>
        <p:spPr>
          <a:xfrm>
            <a:off x="2179340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4" name="Rectangle 223"/>
          <p:cNvSpPr/>
          <p:nvPr/>
        </p:nvSpPr>
        <p:spPr>
          <a:xfrm>
            <a:off x="2514620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1" name="Rectangle 370"/>
          <p:cNvSpPr/>
          <p:nvPr/>
        </p:nvSpPr>
        <p:spPr>
          <a:xfrm>
            <a:off x="2430799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8" name="Rectangle 237"/>
          <p:cNvSpPr/>
          <p:nvPr/>
        </p:nvSpPr>
        <p:spPr>
          <a:xfrm rot="10800000">
            <a:off x="2179335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8" name="Rectangle 377"/>
          <p:cNvSpPr/>
          <p:nvPr/>
        </p:nvSpPr>
        <p:spPr>
          <a:xfrm rot="10800000">
            <a:off x="2682257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6" name="Rectangle 325"/>
          <p:cNvSpPr/>
          <p:nvPr/>
        </p:nvSpPr>
        <p:spPr>
          <a:xfrm rot="10800000">
            <a:off x="2598435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4" name="Rectangle 203"/>
          <p:cNvSpPr/>
          <p:nvPr/>
        </p:nvSpPr>
        <p:spPr>
          <a:xfrm>
            <a:off x="419116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1" name="Rectangle 200"/>
          <p:cNvSpPr/>
          <p:nvPr/>
        </p:nvSpPr>
        <p:spPr>
          <a:xfrm>
            <a:off x="502935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7" name="Rectangle 346"/>
          <p:cNvSpPr/>
          <p:nvPr/>
        </p:nvSpPr>
        <p:spPr>
          <a:xfrm>
            <a:off x="419115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7" name="Rectangle 376"/>
          <p:cNvSpPr/>
          <p:nvPr/>
        </p:nvSpPr>
        <p:spPr>
          <a:xfrm>
            <a:off x="335296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8" name="Rectangle 307"/>
          <p:cNvSpPr/>
          <p:nvPr/>
        </p:nvSpPr>
        <p:spPr>
          <a:xfrm rot="10800000">
            <a:off x="2682257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2" name="Rectangle 291"/>
          <p:cNvSpPr/>
          <p:nvPr/>
        </p:nvSpPr>
        <p:spPr>
          <a:xfrm rot="10800000">
            <a:off x="2430796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3" name="Rectangle 272"/>
          <p:cNvSpPr/>
          <p:nvPr/>
        </p:nvSpPr>
        <p:spPr>
          <a:xfrm rot="10800000">
            <a:off x="2346980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4" name="Rectangle 273"/>
          <p:cNvSpPr/>
          <p:nvPr/>
        </p:nvSpPr>
        <p:spPr>
          <a:xfrm rot="10800000">
            <a:off x="2514620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" name="Rectangle 4"/>
          <p:cNvSpPr/>
          <p:nvPr/>
        </p:nvSpPr>
        <p:spPr>
          <a:xfrm rot="10800000">
            <a:off x="2430793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2" name="Rectangle 311"/>
          <p:cNvSpPr/>
          <p:nvPr/>
        </p:nvSpPr>
        <p:spPr>
          <a:xfrm rot="10800000">
            <a:off x="2011700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3" name="Rectangle 292"/>
          <p:cNvSpPr/>
          <p:nvPr/>
        </p:nvSpPr>
        <p:spPr>
          <a:xfrm rot="10800000">
            <a:off x="2095516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4" name="Rectangle 293"/>
          <p:cNvSpPr/>
          <p:nvPr/>
        </p:nvSpPr>
        <p:spPr>
          <a:xfrm rot="10800000">
            <a:off x="1927876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6" name="Rectangle 275"/>
          <p:cNvSpPr/>
          <p:nvPr/>
        </p:nvSpPr>
        <p:spPr>
          <a:xfrm rot="10800000">
            <a:off x="2011700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" name="Rectangle 143"/>
          <p:cNvSpPr/>
          <p:nvPr/>
        </p:nvSpPr>
        <p:spPr>
          <a:xfrm rot="10800000">
            <a:off x="1760233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9" name="Rectangle 448"/>
          <p:cNvSpPr/>
          <p:nvPr/>
        </p:nvSpPr>
        <p:spPr>
          <a:xfrm>
            <a:off x="2682254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" name="Rectangle 146"/>
          <p:cNvSpPr/>
          <p:nvPr/>
        </p:nvSpPr>
        <p:spPr>
          <a:xfrm>
            <a:off x="1424959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" name="Rectangle 154"/>
          <p:cNvSpPr/>
          <p:nvPr/>
        </p:nvSpPr>
        <p:spPr>
          <a:xfrm>
            <a:off x="2095518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2" name="Rectangle 161"/>
          <p:cNvSpPr/>
          <p:nvPr/>
        </p:nvSpPr>
        <p:spPr>
          <a:xfrm>
            <a:off x="2430798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8" name="Rectangle 177"/>
          <p:cNvSpPr/>
          <p:nvPr/>
        </p:nvSpPr>
        <p:spPr>
          <a:xfrm>
            <a:off x="1089680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" name="Rectangle 178"/>
          <p:cNvSpPr/>
          <p:nvPr/>
        </p:nvSpPr>
        <p:spPr>
          <a:xfrm>
            <a:off x="1424961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" name="Rectangle 171"/>
          <p:cNvSpPr/>
          <p:nvPr/>
        </p:nvSpPr>
        <p:spPr>
          <a:xfrm>
            <a:off x="586756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" name="Rectangle 170"/>
          <p:cNvSpPr/>
          <p:nvPr/>
        </p:nvSpPr>
        <p:spPr>
          <a:xfrm>
            <a:off x="754395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" name="Rectangle 168"/>
          <p:cNvSpPr/>
          <p:nvPr/>
        </p:nvSpPr>
        <p:spPr>
          <a:xfrm>
            <a:off x="670575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" name="Rectangle 172"/>
          <p:cNvSpPr/>
          <p:nvPr/>
        </p:nvSpPr>
        <p:spPr>
          <a:xfrm>
            <a:off x="1005859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" name="Rectangle 173"/>
          <p:cNvSpPr/>
          <p:nvPr/>
        </p:nvSpPr>
        <p:spPr>
          <a:xfrm>
            <a:off x="1173500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2" name="Rectangle 211"/>
          <p:cNvSpPr/>
          <p:nvPr/>
        </p:nvSpPr>
        <p:spPr>
          <a:xfrm>
            <a:off x="1089678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3" name="Rectangle 212"/>
          <p:cNvSpPr/>
          <p:nvPr/>
        </p:nvSpPr>
        <p:spPr>
          <a:xfrm>
            <a:off x="1424959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2" name="Rectangle 201"/>
          <p:cNvSpPr/>
          <p:nvPr/>
        </p:nvSpPr>
        <p:spPr>
          <a:xfrm>
            <a:off x="838217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8" name="Rectangle 347"/>
          <p:cNvSpPr/>
          <p:nvPr/>
        </p:nvSpPr>
        <p:spPr>
          <a:xfrm>
            <a:off x="754394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0" name="Rectangle 209"/>
          <p:cNvSpPr/>
          <p:nvPr/>
        </p:nvSpPr>
        <p:spPr>
          <a:xfrm>
            <a:off x="1341141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6" name="Rectangle 355"/>
          <p:cNvSpPr/>
          <p:nvPr/>
        </p:nvSpPr>
        <p:spPr>
          <a:xfrm>
            <a:off x="1424958" y="1674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5" name="Rectangle 344"/>
          <p:cNvSpPr/>
          <p:nvPr/>
        </p:nvSpPr>
        <p:spPr>
          <a:xfrm>
            <a:off x="838217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1" name="Rectangle 350"/>
          <p:cNvSpPr/>
          <p:nvPr/>
        </p:nvSpPr>
        <p:spPr>
          <a:xfrm>
            <a:off x="1173500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5" name="Rectangle 214"/>
          <p:cNvSpPr/>
          <p:nvPr/>
        </p:nvSpPr>
        <p:spPr>
          <a:xfrm>
            <a:off x="1676420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2" name="Rectangle 361"/>
          <p:cNvSpPr/>
          <p:nvPr/>
        </p:nvSpPr>
        <p:spPr>
          <a:xfrm>
            <a:off x="1592597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0" name="Rectangle 259"/>
          <p:cNvSpPr/>
          <p:nvPr/>
        </p:nvSpPr>
        <p:spPr>
          <a:xfrm>
            <a:off x="1508781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5" name="Rectangle 184"/>
          <p:cNvSpPr/>
          <p:nvPr/>
        </p:nvSpPr>
        <p:spPr>
          <a:xfrm>
            <a:off x="1592599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" name="Rectangle 180"/>
          <p:cNvSpPr/>
          <p:nvPr/>
        </p:nvSpPr>
        <p:spPr>
          <a:xfrm>
            <a:off x="1676420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1" name="Rectangle 360"/>
          <p:cNvSpPr/>
          <p:nvPr/>
        </p:nvSpPr>
        <p:spPr>
          <a:xfrm>
            <a:off x="2011700" y="18422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1" name="Rectangle 430"/>
          <p:cNvSpPr/>
          <p:nvPr/>
        </p:nvSpPr>
        <p:spPr>
          <a:xfrm rot="10800000">
            <a:off x="2263157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4" name="Rectangle 433"/>
          <p:cNvSpPr/>
          <p:nvPr/>
        </p:nvSpPr>
        <p:spPr>
          <a:xfrm rot="10800000">
            <a:off x="1927877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6" name="Rectangle 345"/>
          <p:cNvSpPr/>
          <p:nvPr/>
        </p:nvSpPr>
        <p:spPr>
          <a:xfrm>
            <a:off x="670578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9" name="Rectangle 358"/>
          <p:cNvSpPr/>
          <p:nvPr/>
        </p:nvSpPr>
        <p:spPr>
          <a:xfrm>
            <a:off x="1844060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3" name="Rectangle 332"/>
          <p:cNvSpPr/>
          <p:nvPr/>
        </p:nvSpPr>
        <p:spPr>
          <a:xfrm rot="10800000">
            <a:off x="1424955" y="23451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5" name="Rectangle 384"/>
          <p:cNvSpPr/>
          <p:nvPr/>
        </p:nvSpPr>
        <p:spPr>
          <a:xfrm rot="10800000">
            <a:off x="1508780" y="21775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3" name="Rectangle 312"/>
          <p:cNvSpPr/>
          <p:nvPr/>
        </p:nvSpPr>
        <p:spPr>
          <a:xfrm rot="10800000">
            <a:off x="1676420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7" name="Rectangle 296"/>
          <p:cNvSpPr/>
          <p:nvPr/>
        </p:nvSpPr>
        <p:spPr>
          <a:xfrm rot="10800000">
            <a:off x="1424955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3" name="Rectangle 382"/>
          <p:cNvSpPr/>
          <p:nvPr/>
        </p:nvSpPr>
        <p:spPr>
          <a:xfrm rot="10800000">
            <a:off x="1676420" y="21775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2" name="Rectangle 331"/>
          <p:cNvSpPr/>
          <p:nvPr/>
        </p:nvSpPr>
        <p:spPr>
          <a:xfrm rot="10800000">
            <a:off x="1760235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7" name="Rectangle 276"/>
          <p:cNvSpPr/>
          <p:nvPr/>
        </p:nvSpPr>
        <p:spPr>
          <a:xfrm rot="10800000">
            <a:off x="1676420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9" name="Rectangle 278"/>
          <p:cNvSpPr/>
          <p:nvPr/>
        </p:nvSpPr>
        <p:spPr>
          <a:xfrm rot="10800000">
            <a:off x="1508780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" name="Rectangle 142"/>
          <p:cNvSpPr/>
          <p:nvPr/>
        </p:nvSpPr>
        <p:spPr>
          <a:xfrm rot="10800000">
            <a:off x="159259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9" name="Rectangle 378"/>
          <p:cNvSpPr/>
          <p:nvPr/>
        </p:nvSpPr>
        <p:spPr>
          <a:xfrm rot="10800000">
            <a:off x="2346980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7" name="Rectangle 326"/>
          <p:cNvSpPr/>
          <p:nvPr/>
        </p:nvSpPr>
        <p:spPr>
          <a:xfrm rot="10800000">
            <a:off x="2263155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5" name="Rectangle 324"/>
          <p:cNvSpPr/>
          <p:nvPr/>
        </p:nvSpPr>
        <p:spPr>
          <a:xfrm>
            <a:off x="3101361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3" name="Rectangle 342"/>
          <p:cNvSpPr/>
          <p:nvPr/>
        </p:nvSpPr>
        <p:spPr>
          <a:xfrm>
            <a:off x="3436642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5" name="Rectangle 394"/>
          <p:cNvSpPr/>
          <p:nvPr/>
        </p:nvSpPr>
        <p:spPr>
          <a:xfrm>
            <a:off x="3269001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6" name="Rectangle 395"/>
          <p:cNvSpPr/>
          <p:nvPr/>
        </p:nvSpPr>
        <p:spPr>
          <a:xfrm>
            <a:off x="3017541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7" name="Rectangle 396"/>
          <p:cNvSpPr/>
          <p:nvPr/>
        </p:nvSpPr>
        <p:spPr>
          <a:xfrm>
            <a:off x="3185181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8" name="Rectangle 397"/>
          <p:cNvSpPr/>
          <p:nvPr/>
        </p:nvSpPr>
        <p:spPr>
          <a:xfrm>
            <a:off x="3352821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9" name="Rectangle 398"/>
          <p:cNvSpPr/>
          <p:nvPr/>
        </p:nvSpPr>
        <p:spPr>
          <a:xfrm>
            <a:off x="3520462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0" name="Rectangle 399"/>
          <p:cNvSpPr/>
          <p:nvPr/>
        </p:nvSpPr>
        <p:spPr>
          <a:xfrm>
            <a:off x="3855745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1" name="Rectangle 400"/>
          <p:cNvSpPr/>
          <p:nvPr/>
        </p:nvSpPr>
        <p:spPr>
          <a:xfrm>
            <a:off x="4023386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2" name="Rectangle 401"/>
          <p:cNvSpPr/>
          <p:nvPr/>
        </p:nvSpPr>
        <p:spPr>
          <a:xfrm>
            <a:off x="3688104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3" name="Rectangle 402"/>
          <p:cNvSpPr/>
          <p:nvPr/>
        </p:nvSpPr>
        <p:spPr>
          <a:xfrm>
            <a:off x="4191026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4" name="Rectangle 403"/>
          <p:cNvSpPr/>
          <p:nvPr/>
        </p:nvSpPr>
        <p:spPr>
          <a:xfrm>
            <a:off x="4358665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5" name="Rectangle 404"/>
          <p:cNvSpPr/>
          <p:nvPr/>
        </p:nvSpPr>
        <p:spPr>
          <a:xfrm>
            <a:off x="4526305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6" name="Rectangle 405"/>
          <p:cNvSpPr/>
          <p:nvPr/>
        </p:nvSpPr>
        <p:spPr>
          <a:xfrm>
            <a:off x="4693945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7" name="Rectangle 406"/>
          <p:cNvSpPr/>
          <p:nvPr/>
        </p:nvSpPr>
        <p:spPr>
          <a:xfrm>
            <a:off x="4861585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8" name="Rectangle 407"/>
          <p:cNvSpPr/>
          <p:nvPr/>
        </p:nvSpPr>
        <p:spPr>
          <a:xfrm>
            <a:off x="5196865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9" name="Rectangle 408"/>
          <p:cNvSpPr/>
          <p:nvPr/>
        </p:nvSpPr>
        <p:spPr>
          <a:xfrm>
            <a:off x="5532141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0" name="Rectangle 409"/>
          <p:cNvSpPr/>
          <p:nvPr/>
        </p:nvSpPr>
        <p:spPr>
          <a:xfrm>
            <a:off x="5029225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1" name="Rectangle 410"/>
          <p:cNvSpPr/>
          <p:nvPr/>
        </p:nvSpPr>
        <p:spPr>
          <a:xfrm>
            <a:off x="3939566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2" name="Rectangle 411"/>
          <p:cNvSpPr/>
          <p:nvPr/>
        </p:nvSpPr>
        <p:spPr>
          <a:xfrm>
            <a:off x="4274845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3" name="Rectangle 412"/>
          <p:cNvSpPr/>
          <p:nvPr/>
        </p:nvSpPr>
        <p:spPr>
          <a:xfrm>
            <a:off x="4442485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4" name="Rectangle 413"/>
          <p:cNvSpPr/>
          <p:nvPr/>
        </p:nvSpPr>
        <p:spPr>
          <a:xfrm>
            <a:off x="4610125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5" name="Rectangle 414"/>
          <p:cNvSpPr/>
          <p:nvPr/>
        </p:nvSpPr>
        <p:spPr>
          <a:xfrm>
            <a:off x="5448321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6" name="Rectangle 415"/>
          <p:cNvSpPr/>
          <p:nvPr/>
        </p:nvSpPr>
        <p:spPr>
          <a:xfrm>
            <a:off x="5280682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7" name="Rectangle 416"/>
          <p:cNvSpPr/>
          <p:nvPr/>
        </p:nvSpPr>
        <p:spPr>
          <a:xfrm>
            <a:off x="2933721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8" name="Rectangle 417"/>
          <p:cNvSpPr/>
          <p:nvPr/>
        </p:nvSpPr>
        <p:spPr>
          <a:xfrm>
            <a:off x="5615961" y="66879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9" name="Rectangle 418"/>
          <p:cNvSpPr/>
          <p:nvPr/>
        </p:nvSpPr>
        <p:spPr>
          <a:xfrm rot="10800000">
            <a:off x="5280679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0" name="Rectangle 419"/>
          <p:cNvSpPr/>
          <p:nvPr/>
        </p:nvSpPr>
        <p:spPr>
          <a:xfrm rot="10800000">
            <a:off x="494540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1" name="Rectangle 420"/>
          <p:cNvSpPr/>
          <p:nvPr/>
        </p:nvSpPr>
        <p:spPr>
          <a:xfrm rot="10800000">
            <a:off x="477776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2" name="Rectangle 421"/>
          <p:cNvSpPr/>
          <p:nvPr/>
        </p:nvSpPr>
        <p:spPr>
          <a:xfrm rot="10800000">
            <a:off x="461012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3" name="Rectangle 422"/>
          <p:cNvSpPr/>
          <p:nvPr/>
        </p:nvSpPr>
        <p:spPr>
          <a:xfrm rot="10800000">
            <a:off x="4107203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4" name="Rectangle 423"/>
          <p:cNvSpPr/>
          <p:nvPr/>
        </p:nvSpPr>
        <p:spPr>
          <a:xfrm rot="10800000">
            <a:off x="3436638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5" name="Rectangle 424"/>
          <p:cNvSpPr/>
          <p:nvPr/>
        </p:nvSpPr>
        <p:spPr>
          <a:xfrm rot="10800000">
            <a:off x="3268998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6" name="Rectangle 425"/>
          <p:cNvSpPr/>
          <p:nvPr/>
        </p:nvSpPr>
        <p:spPr>
          <a:xfrm rot="10800000">
            <a:off x="2933716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7" name="Rectangle 426"/>
          <p:cNvSpPr/>
          <p:nvPr/>
        </p:nvSpPr>
        <p:spPr>
          <a:xfrm rot="10800000">
            <a:off x="5615960" y="30157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8" name="Rectangle 427"/>
          <p:cNvSpPr/>
          <p:nvPr/>
        </p:nvSpPr>
        <p:spPr>
          <a:xfrm>
            <a:off x="3185183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9" name="Rectangle 428"/>
          <p:cNvSpPr/>
          <p:nvPr/>
        </p:nvSpPr>
        <p:spPr>
          <a:xfrm>
            <a:off x="3520464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7" name="Rectangle 446"/>
          <p:cNvSpPr/>
          <p:nvPr/>
        </p:nvSpPr>
        <p:spPr>
          <a:xfrm>
            <a:off x="3101364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0" name="Rectangle 449"/>
          <p:cNvSpPr/>
          <p:nvPr/>
        </p:nvSpPr>
        <p:spPr>
          <a:xfrm>
            <a:off x="4191029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1" name="Rectangle 450"/>
          <p:cNvSpPr/>
          <p:nvPr/>
        </p:nvSpPr>
        <p:spPr>
          <a:xfrm>
            <a:off x="4023389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2" name="Rectangle 451"/>
          <p:cNvSpPr/>
          <p:nvPr/>
        </p:nvSpPr>
        <p:spPr>
          <a:xfrm>
            <a:off x="3604285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3" name="Rectangle 452"/>
          <p:cNvSpPr/>
          <p:nvPr/>
        </p:nvSpPr>
        <p:spPr>
          <a:xfrm>
            <a:off x="3939569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4" name="Rectangle 453"/>
          <p:cNvSpPr/>
          <p:nvPr/>
        </p:nvSpPr>
        <p:spPr>
          <a:xfrm>
            <a:off x="4526308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5" name="Rectangle 454"/>
          <p:cNvSpPr/>
          <p:nvPr/>
        </p:nvSpPr>
        <p:spPr>
          <a:xfrm>
            <a:off x="4861588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6" name="Rectangle 455"/>
          <p:cNvSpPr/>
          <p:nvPr/>
        </p:nvSpPr>
        <p:spPr>
          <a:xfrm>
            <a:off x="4693948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7" name="Rectangle 456"/>
          <p:cNvSpPr/>
          <p:nvPr/>
        </p:nvSpPr>
        <p:spPr>
          <a:xfrm>
            <a:off x="4442488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8" name="Rectangle 457"/>
          <p:cNvSpPr/>
          <p:nvPr/>
        </p:nvSpPr>
        <p:spPr>
          <a:xfrm>
            <a:off x="4777768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9" name="Rectangle 458"/>
          <p:cNvSpPr/>
          <p:nvPr/>
        </p:nvSpPr>
        <p:spPr>
          <a:xfrm>
            <a:off x="4610128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0" name="Rectangle 459"/>
          <p:cNvSpPr/>
          <p:nvPr/>
        </p:nvSpPr>
        <p:spPr>
          <a:xfrm>
            <a:off x="5196869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1" name="Rectangle 460"/>
          <p:cNvSpPr/>
          <p:nvPr/>
        </p:nvSpPr>
        <p:spPr>
          <a:xfrm>
            <a:off x="5532145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2" name="Rectangle 461"/>
          <p:cNvSpPr/>
          <p:nvPr/>
        </p:nvSpPr>
        <p:spPr>
          <a:xfrm>
            <a:off x="4945408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3" name="Rectangle 462"/>
          <p:cNvSpPr/>
          <p:nvPr/>
        </p:nvSpPr>
        <p:spPr>
          <a:xfrm>
            <a:off x="2933721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4" name="Rectangle 463"/>
          <p:cNvSpPr/>
          <p:nvPr/>
        </p:nvSpPr>
        <p:spPr>
          <a:xfrm>
            <a:off x="5615965" y="1004079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5" name="Rectangle 464"/>
          <p:cNvSpPr/>
          <p:nvPr/>
        </p:nvSpPr>
        <p:spPr>
          <a:xfrm>
            <a:off x="5699785" y="117171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6" name="Rectangle 465"/>
          <p:cNvSpPr/>
          <p:nvPr/>
        </p:nvSpPr>
        <p:spPr>
          <a:xfrm>
            <a:off x="3017544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7" name="Rectangle 466"/>
          <p:cNvSpPr/>
          <p:nvPr/>
        </p:nvSpPr>
        <p:spPr>
          <a:xfrm>
            <a:off x="3352826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8" name="Rectangle 467"/>
          <p:cNvSpPr/>
          <p:nvPr/>
        </p:nvSpPr>
        <p:spPr>
          <a:xfrm>
            <a:off x="3436643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9" name="Rectangle 468"/>
          <p:cNvSpPr/>
          <p:nvPr/>
        </p:nvSpPr>
        <p:spPr>
          <a:xfrm>
            <a:off x="3269004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0" name="Rectangle 469"/>
          <p:cNvSpPr/>
          <p:nvPr/>
        </p:nvSpPr>
        <p:spPr>
          <a:xfrm>
            <a:off x="3688107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1" name="Rectangle 470"/>
          <p:cNvSpPr/>
          <p:nvPr/>
        </p:nvSpPr>
        <p:spPr>
          <a:xfrm>
            <a:off x="3855748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2" name="Rectangle 471"/>
          <p:cNvSpPr/>
          <p:nvPr/>
        </p:nvSpPr>
        <p:spPr>
          <a:xfrm>
            <a:off x="4191028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3" name="Rectangle 472"/>
          <p:cNvSpPr/>
          <p:nvPr/>
        </p:nvSpPr>
        <p:spPr>
          <a:xfrm>
            <a:off x="3604285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4" name="Rectangle 473"/>
          <p:cNvSpPr/>
          <p:nvPr/>
        </p:nvSpPr>
        <p:spPr>
          <a:xfrm>
            <a:off x="3939567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5" name="Rectangle 474"/>
          <p:cNvSpPr/>
          <p:nvPr/>
        </p:nvSpPr>
        <p:spPr>
          <a:xfrm>
            <a:off x="4526307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6" name="Rectangle 475"/>
          <p:cNvSpPr/>
          <p:nvPr/>
        </p:nvSpPr>
        <p:spPr>
          <a:xfrm>
            <a:off x="4693947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7" name="Rectangle 476"/>
          <p:cNvSpPr/>
          <p:nvPr/>
        </p:nvSpPr>
        <p:spPr>
          <a:xfrm>
            <a:off x="4274846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8" name="Rectangle 477"/>
          <p:cNvSpPr/>
          <p:nvPr/>
        </p:nvSpPr>
        <p:spPr>
          <a:xfrm>
            <a:off x="4442486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9" name="Rectangle 478"/>
          <p:cNvSpPr/>
          <p:nvPr/>
        </p:nvSpPr>
        <p:spPr>
          <a:xfrm>
            <a:off x="4610126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0" name="Rectangle 479"/>
          <p:cNvSpPr/>
          <p:nvPr/>
        </p:nvSpPr>
        <p:spPr>
          <a:xfrm>
            <a:off x="5029228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1" name="Rectangle 480"/>
          <p:cNvSpPr/>
          <p:nvPr/>
        </p:nvSpPr>
        <p:spPr>
          <a:xfrm>
            <a:off x="5532144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2" name="Rectangle 481"/>
          <p:cNvSpPr/>
          <p:nvPr/>
        </p:nvSpPr>
        <p:spPr>
          <a:xfrm>
            <a:off x="5364505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3" name="Rectangle 482"/>
          <p:cNvSpPr/>
          <p:nvPr/>
        </p:nvSpPr>
        <p:spPr>
          <a:xfrm>
            <a:off x="4945406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4" name="Rectangle 483"/>
          <p:cNvSpPr/>
          <p:nvPr/>
        </p:nvSpPr>
        <p:spPr>
          <a:xfrm>
            <a:off x="5113047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5" name="Rectangle 484"/>
          <p:cNvSpPr/>
          <p:nvPr/>
        </p:nvSpPr>
        <p:spPr>
          <a:xfrm>
            <a:off x="5448323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6" name="Rectangle 485"/>
          <p:cNvSpPr/>
          <p:nvPr/>
        </p:nvSpPr>
        <p:spPr>
          <a:xfrm>
            <a:off x="5280684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7" name="Rectangle 486"/>
          <p:cNvSpPr/>
          <p:nvPr/>
        </p:nvSpPr>
        <p:spPr>
          <a:xfrm>
            <a:off x="2933721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8" name="Rectangle 487"/>
          <p:cNvSpPr/>
          <p:nvPr/>
        </p:nvSpPr>
        <p:spPr>
          <a:xfrm>
            <a:off x="5615963" y="133935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9" name="Rectangle 488"/>
          <p:cNvSpPr/>
          <p:nvPr/>
        </p:nvSpPr>
        <p:spPr>
          <a:xfrm>
            <a:off x="5699784" y="150699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0" name="Rectangle 489"/>
          <p:cNvSpPr/>
          <p:nvPr/>
        </p:nvSpPr>
        <p:spPr>
          <a:xfrm>
            <a:off x="3017544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1" name="Rectangle 490"/>
          <p:cNvSpPr/>
          <p:nvPr/>
        </p:nvSpPr>
        <p:spPr>
          <a:xfrm rot="10800000">
            <a:off x="5364499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2" name="Rectangle 491"/>
          <p:cNvSpPr/>
          <p:nvPr/>
        </p:nvSpPr>
        <p:spPr>
          <a:xfrm rot="10800000">
            <a:off x="5029223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3" name="Rectangle 492"/>
          <p:cNvSpPr/>
          <p:nvPr/>
        </p:nvSpPr>
        <p:spPr>
          <a:xfrm rot="10800000">
            <a:off x="5196863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4" name="Rectangle 493"/>
          <p:cNvSpPr/>
          <p:nvPr/>
        </p:nvSpPr>
        <p:spPr>
          <a:xfrm rot="10800000">
            <a:off x="4693943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5" name="Rectangle 494"/>
          <p:cNvSpPr/>
          <p:nvPr/>
        </p:nvSpPr>
        <p:spPr>
          <a:xfrm rot="10800000">
            <a:off x="4526308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6" name="Rectangle 495"/>
          <p:cNvSpPr/>
          <p:nvPr/>
        </p:nvSpPr>
        <p:spPr>
          <a:xfrm rot="10800000">
            <a:off x="4191028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7" name="Rectangle 496"/>
          <p:cNvSpPr/>
          <p:nvPr/>
        </p:nvSpPr>
        <p:spPr>
          <a:xfrm rot="10800000">
            <a:off x="4023388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9" name="Rectangle 498"/>
          <p:cNvSpPr/>
          <p:nvPr/>
        </p:nvSpPr>
        <p:spPr>
          <a:xfrm rot="10800000">
            <a:off x="3017541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0" name="Rectangle 499"/>
          <p:cNvSpPr/>
          <p:nvPr/>
        </p:nvSpPr>
        <p:spPr>
          <a:xfrm rot="10800000">
            <a:off x="3185181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1" name="Rectangle 500"/>
          <p:cNvSpPr/>
          <p:nvPr/>
        </p:nvSpPr>
        <p:spPr>
          <a:xfrm rot="10800000">
            <a:off x="5699780" y="318339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2" name="Rectangle 501"/>
          <p:cNvSpPr/>
          <p:nvPr/>
        </p:nvSpPr>
        <p:spPr>
          <a:xfrm>
            <a:off x="3185183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3" name="Rectangle 502"/>
          <p:cNvSpPr/>
          <p:nvPr/>
        </p:nvSpPr>
        <p:spPr>
          <a:xfrm>
            <a:off x="3520462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4" name="Rectangle 503"/>
          <p:cNvSpPr/>
          <p:nvPr/>
        </p:nvSpPr>
        <p:spPr>
          <a:xfrm>
            <a:off x="3352821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5" name="Rectangle 504"/>
          <p:cNvSpPr/>
          <p:nvPr/>
        </p:nvSpPr>
        <p:spPr>
          <a:xfrm>
            <a:off x="3688106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6" name="Rectangle 505"/>
          <p:cNvSpPr/>
          <p:nvPr/>
        </p:nvSpPr>
        <p:spPr>
          <a:xfrm>
            <a:off x="3855747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7" name="Rectangle 506"/>
          <p:cNvSpPr/>
          <p:nvPr/>
        </p:nvSpPr>
        <p:spPr>
          <a:xfrm>
            <a:off x="4023389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8" name="Rectangle 507"/>
          <p:cNvSpPr/>
          <p:nvPr/>
        </p:nvSpPr>
        <p:spPr>
          <a:xfrm>
            <a:off x="4358667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9" name="Rectangle 508"/>
          <p:cNvSpPr/>
          <p:nvPr/>
        </p:nvSpPr>
        <p:spPr>
          <a:xfrm>
            <a:off x="4526307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0" name="Rectangle 509"/>
          <p:cNvSpPr/>
          <p:nvPr/>
        </p:nvSpPr>
        <p:spPr>
          <a:xfrm>
            <a:off x="4693947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1" name="Rectangle 510"/>
          <p:cNvSpPr/>
          <p:nvPr/>
        </p:nvSpPr>
        <p:spPr>
          <a:xfrm>
            <a:off x="5029229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2" name="Rectangle 511"/>
          <p:cNvSpPr/>
          <p:nvPr/>
        </p:nvSpPr>
        <p:spPr>
          <a:xfrm>
            <a:off x="5196869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3" name="Rectangle 512"/>
          <p:cNvSpPr/>
          <p:nvPr/>
        </p:nvSpPr>
        <p:spPr>
          <a:xfrm>
            <a:off x="5532144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4" name="Rectangle 513"/>
          <p:cNvSpPr/>
          <p:nvPr/>
        </p:nvSpPr>
        <p:spPr>
          <a:xfrm>
            <a:off x="5364505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5" name="Rectangle 514"/>
          <p:cNvSpPr/>
          <p:nvPr/>
        </p:nvSpPr>
        <p:spPr>
          <a:xfrm>
            <a:off x="5699784" y="836439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6" name="Rectangle 515"/>
          <p:cNvSpPr/>
          <p:nvPr/>
        </p:nvSpPr>
        <p:spPr>
          <a:xfrm>
            <a:off x="3017543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7" name="Rectangle 516"/>
          <p:cNvSpPr/>
          <p:nvPr/>
        </p:nvSpPr>
        <p:spPr>
          <a:xfrm rot="10800000">
            <a:off x="5364505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8" name="Rectangle 517"/>
          <p:cNvSpPr/>
          <p:nvPr/>
        </p:nvSpPr>
        <p:spPr>
          <a:xfrm rot="10800000">
            <a:off x="4861588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9" name="Rectangle 518"/>
          <p:cNvSpPr/>
          <p:nvPr/>
        </p:nvSpPr>
        <p:spPr>
          <a:xfrm rot="10800000">
            <a:off x="4526308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0" name="Rectangle 519"/>
          <p:cNvSpPr/>
          <p:nvPr/>
        </p:nvSpPr>
        <p:spPr>
          <a:xfrm rot="10800000">
            <a:off x="4023388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1" name="Rectangle 520"/>
          <p:cNvSpPr/>
          <p:nvPr/>
        </p:nvSpPr>
        <p:spPr>
          <a:xfrm rot="10800000">
            <a:off x="3688106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2" name="Rectangle 521"/>
          <p:cNvSpPr/>
          <p:nvPr/>
        </p:nvSpPr>
        <p:spPr>
          <a:xfrm rot="10800000">
            <a:off x="3520464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3" name="Rectangle 522"/>
          <p:cNvSpPr/>
          <p:nvPr/>
        </p:nvSpPr>
        <p:spPr>
          <a:xfrm rot="10800000">
            <a:off x="3352824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4" name="Rectangle 523"/>
          <p:cNvSpPr/>
          <p:nvPr/>
        </p:nvSpPr>
        <p:spPr>
          <a:xfrm rot="10800000">
            <a:off x="3185181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5" name="Rectangle 524"/>
          <p:cNvSpPr/>
          <p:nvPr/>
        </p:nvSpPr>
        <p:spPr>
          <a:xfrm rot="10800000">
            <a:off x="5532145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6" name="Rectangle 525"/>
          <p:cNvSpPr/>
          <p:nvPr/>
        </p:nvSpPr>
        <p:spPr>
          <a:xfrm rot="10800000">
            <a:off x="5699786" y="284811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7" name="Rectangle 526"/>
          <p:cNvSpPr/>
          <p:nvPr/>
        </p:nvSpPr>
        <p:spPr>
          <a:xfrm rot="10800000">
            <a:off x="5280684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8" name="Rectangle 527"/>
          <p:cNvSpPr/>
          <p:nvPr/>
        </p:nvSpPr>
        <p:spPr>
          <a:xfrm rot="10800000">
            <a:off x="4945404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9" name="Rectangle 528"/>
          <p:cNvSpPr/>
          <p:nvPr/>
        </p:nvSpPr>
        <p:spPr>
          <a:xfrm rot="10800000">
            <a:off x="4274844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0" name="Rectangle 529"/>
          <p:cNvSpPr/>
          <p:nvPr/>
        </p:nvSpPr>
        <p:spPr>
          <a:xfrm rot="10800000">
            <a:off x="4442484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1" name="Rectangle 530"/>
          <p:cNvSpPr/>
          <p:nvPr/>
        </p:nvSpPr>
        <p:spPr>
          <a:xfrm rot="10800000">
            <a:off x="3939563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2" name="Rectangle 531"/>
          <p:cNvSpPr/>
          <p:nvPr/>
        </p:nvSpPr>
        <p:spPr>
          <a:xfrm rot="10800000">
            <a:off x="3604280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3" name="Rectangle 532"/>
          <p:cNvSpPr/>
          <p:nvPr/>
        </p:nvSpPr>
        <p:spPr>
          <a:xfrm rot="10800000">
            <a:off x="3771921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4" name="Rectangle 533"/>
          <p:cNvSpPr/>
          <p:nvPr/>
        </p:nvSpPr>
        <p:spPr>
          <a:xfrm rot="10800000">
            <a:off x="3436638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5" name="Rectangle 534"/>
          <p:cNvSpPr/>
          <p:nvPr/>
        </p:nvSpPr>
        <p:spPr>
          <a:xfrm rot="10800000">
            <a:off x="3268998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6" name="Rectangle 535"/>
          <p:cNvSpPr/>
          <p:nvPr/>
        </p:nvSpPr>
        <p:spPr>
          <a:xfrm rot="10800000">
            <a:off x="2933716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7" name="Rectangle 536"/>
          <p:cNvSpPr/>
          <p:nvPr/>
        </p:nvSpPr>
        <p:spPr>
          <a:xfrm rot="10800000">
            <a:off x="5615959" y="268047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8" name="Rectangle 537"/>
          <p:cNvSpPr/>
          <p:nvPr/>
        </p:nvSpPr>
        <p:spPr>
          <a:xfrm rot="10800000">
            <a:off x="5448320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9" name="Rectangle 538"/>
          <p:cNvSpPr/>
          <p:nvPr/>
        </p:nvSpPr>
        <p:spPr>
          <a:xfrm rot="10800000">
            <a:off x="502922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0" name="Rectangle 539"/>
          <p:cNvSpPr/>
          <p:nvPr/>
        </p:nvSpPr>
        <p:spPr>
          <a:xfrm rot="10800000">
            <a:off x="519686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1" name="Rectangle 540"/>
          <p:cNvSpPr/>
          <p:nvPr/>
        </p:nvSpPr>
        <p:spPr>
          <a:xfrm rot="10800000">
            <a:off x="486158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2" name="Rectangle 541"/>
          <p:cNvSpPr/>
          <p:nvPr/>
        </p:nvSpPr>
        <p:spPr>
          <a:xfrm rot="10800000">
            <a:off x="452630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3" name="Rectangle 542"/>
          <p:cNvSpPr/>
          <p:nvPr/>
        </p:nvSpPr>
        <p:spPr>
          <a:xfrm rot="10800000">
            <a:off x="4191028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4" name="Rectangle 543"/>
          <p:cNvSpPr/>
          <p:nvPr/>
        </p:nvSpPr>
        <p:spPr>
          <a:xfrm rot="10800000">
            <a:off x="4023388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5" name="Rectangle 544"/>
          <p:cNvSpPr/>
          <p:nvPr/>
        </p:nvSpPr>
        <p:spPr>
          <a:xfrm rot="10800000">
            <a:off x="3855747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6" name="Rectangle 545"/>
          <p:cNvSpPr/>
          <p:nvPr/>
        </p:nvSpPr>
        <p:spPr>
          <a:xfrm rot="10800000">
            <a:off x="3520464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7" name="Rectangle 546"/>
          <p:cNvSpPr/>
          <p:nvPr/>
        </p:nvSpPr>
        <p:spPr>
          <a:xfrm rot="10800000">
            <a:off x="3352824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8" name="Rectangle 547"/>
          <p:cNvSpPr/>
          <p:nvPr/>
        </p:nvSpPr>
        <p:spPr>
          <a:xfrm rot="10800000">
            <a:off x="3017541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9" name="Rectangle 548"/>
          <p:cNvSpPr/>
          <p:nvPr/>
        </p:nvSpPr>
        <p:spPr>
          <a:xfrm rot="10800000">
            <a:off x="5699786" y="251283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0" name="Rectangle 549"/>
          <p:cNvSpPr/>
          <p:nvPr/>
        </p:nvSpPr>
        <p:spPr>
          <a:xfrm rot="10800000">
            <a:off x="5113043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1" name="Rectangle 550"/>
          <p:cNvSpPr/>
          <p:nvPr/>
        </p:nvSpPr>
        <p:spPr>
          <a:xfrm rot="10800000">
            <a:off x="4777763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2" name="Rectangle 551"/>
          <p:cNvSpPr/>
          <p:nvPr/>
        </p:nvSpPr>
        <p:spPr>
          <a:xfrm rot="10800000">
            <a:off x="4610123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3" name="Rectangle 552"/>
          <p:cNvSpPr/>
          <p:nvPr/>
        </p:nvSpPr>
        <p:spPr>
          <a:xfrm rot="10800000">
            <a:off x="4274843" y="23451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4" name="Rectangle 553"/>
          <p:cNvSpPr/>
          <p:nvPr/>
        </p:nvSpPr>
        <p:spPr>
          <a:xfrm rot="10800000">
            <a:off x="3939563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5" name="Rectangle 554"/>
          <p:cNvSpPr/>
          <p:nvPr/>
        </p:nvSpPr>
        <p:spPr>
          <a:xfrm rot="10800000">
            <a:off x="3771921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6" name="Rectangle 555"/>
          <p:cNvSpPr/>
          <p:nvPr/>
        </p:nvSpPr>
        <p:spPr>
          <a:xfrm rot="10800000">
            <a:off x="3436638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7" name="Rectangle 556"/>
          <p:cNvSpPr/>
          <p:nvPr/>
        </p:nvSpPr>
        <p:spPr>
          <a:xfrm rot="10800000">
            <a:off x="2933716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8" name="Rectangle 557"/>
          <p:cNvSpPr/>
          <p:nvPr/>
        </p:nvSpPr>
        <p:spPr>
          <a:xfrm rot="10800000">
            <a:off x="3101358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9" name="Rectangle 558"/>
          <p:cNvSpPr/>
          <p:nvPr/>
        </p:nvSpPr>
        <p:spPr>
          <a:xfrm rot="10800000">
            <a:off x="5615959" y="234519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0" name="Rectangle 559"/>
          <p:cNvSpPr/>
          <p:nvPr/>
        </p:nvSpPr>
        <p:spPr>
          <a:xfrm rot="10800000">
            <a:off x="5448319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1" name="Rectangle 560"/>
          <p:cNvSpPr/>
          <p:nvPr/>
        </p:nvSpPr>
        <p:spPr>
          <a:xfrm>
            <a:off x="3185183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2" name="Rectangle 561"/>
          <p:cNvSpPr/>
          <p:nvPr/>
        </p:nvSpPr>
        <p:spPr>
          <a:xfrm>
            <a:off x="3269003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3" name="Rectangle 562"/>
          <p:cNvSpPr/>
          <p:nvPr/>
        </p:nvSpPr>
        <p:spPr>
          <a:xfrm>
            <a:off x="3688107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4" name="Rectangle 563"/>
          <p:cNvSpPr/>
          <p:nvPr/>
        </p:nvSpPr>
        <p:spPr>
          <a:xfrm>
            <a:off x="4191028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5" name="Rectangle 564"/>
          <p:cNvSpPr/>
          <p:nvPr/>
        </p:nvSpPr>
        <p:spPr>
          <a:xfrm>
            <a:off x="4023388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6" name="Rectangle 565"/>
          <p:cNvSpPr/>
          <p:nvPr/>
        </p:nvSpPr>
        <p:spPr>
          <a:xfrm>
            <a:off x="3604284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7" name="Rectangle 566"/>
          <p:cNvSpPr/>
          <p:nvPr/>
        </p:nvSpPr>
        <p:spPr>
          <a:xfrm>
            <a:off x="3771925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8" name="Rectangle 567"/>
          <p:cNvSpPr/>
          <p:nvPr/>
        </p:nvSpPr>
        <p:spPr>
          <a:xfrm>
            <a:off x="3939566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9" name="Rectangle 568"/>
          <p:cNvSpPr/>
          <p:nvPr/>
        </p:nvSpPr>
        <p:spPr>
          <a:xfrm>
            <a:off x="4358668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0" name="Rectangle 569"/>
          <p:cNvSpPr/>
          <p:nvPr/>
        </p:nvSpPr>
        <p:spPr>
          <a:xfrm>
            <a:off x="4861588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1" name="Rectangle 570"/>
          <p:cNvSpPr/>
          <p:nvPr/>
        </p:nvSpPr>
        <p:spPr>
          <a:xfrm>
            <a:off x="4442486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2" name="Rectangle 571"/>
          <p:cNvSpPr/>
          <p:nvPr/>
        </p:nvSpPr>
        <p:spPr>
          <a:xfrm>
            <a:off x="4777766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3" name="Rectangle 572"/>
          <p:cNvSpPr/>
          <p:nvPr/>
        </p:nvSpPr>
        <p:spPr>
          <a:xfrm>
            <a:off x="4610126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4" name="Rectangle 573"/>
          <p:cNvSpPr/>
          <p:nvPr/>
        </p:nvSpPr>
        <p:spPr>
          <a:xfrm>
            <a:off x="5029229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5" name="Rectangle 574"/>
          <p:cNvSpPr/>
          <p:nvPr/>
        </p:nvSpPr>
        <p:spPr>
          <a:xfrm>
            <a:off x="5196869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6" name="Rectangle 575"/>
          <p:cNvSpPr/>
          <p:nvPr/>
        </p:nvSpPr>
        <p:spPr>
          <a:xfrm>
            <a:off x="5532145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7" name="Rectangle 576"/>
          <p:cNvSpPr/>
          <p:nvPr/>
        </p:nvSpPr>
        <p:spPr>
          <a:xfrm>
            <a:off x="5364506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8" name="Rectangle 577"/>
          <p:cNvSpPr/>
          <p:nvPr/>
        </p:nvSpPr>
        <p:spPr>
          <a:xfrm>
            <a:off x="4945406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9" name="Rectangle 578"/>
          <p:cNvSpPr/>
          <p:nvPr/>
        </p:nvSpPr>
        <p:spPr>
          <a:xfrm>
            <a:off x="5448323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0" name="Rectangle 579"/>
          <p:cNvSpPr/>
          <p:nvPr/>
        </p:nvSpPr>
        <p:spPr>
          <a:xfrm>
            <a:off x="5280684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1" name="Rectangle 580"/>
          <p:cNvSpPr/>
          <p:nvPr/>
        </p:nvSpPr>
        <p:spPr>
          <a:xfrm>
            <a:off x="2933720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2" name="Rectangle 581"/>
          <p:cNvSpPr/>
          <p:nvPr/>
        </p:nvSpPr>
        <p:spPr>
          <a:xfrm>
            <a:off x="5615963" y="167463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3" name="Rectangle 582"/>
          <p:cNvSpPr/>
          <p:nvPr/>
        </p:nvSpPr>
        <p:spPr>
          <a:xfrm>
            <a:off x="5699785" y="184227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4" name="Rectangle 583"/>
          <p:cNvSpPr/>
          <p:nvPr/>
        </p:nvSpPr>
        <p:spPr>
          <a:xfrm rot="10800000">
            <a:off x="5196868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5" name="Rectangle 584"/>
          <p:cNvSpPr/>
          <p:nvPr/>
        </p:nvSpPr>
        <p:spPr>
          <a:xfrm rot="10800000">
            <a:off x="4861588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6" name="Rectangle 585"/>
          <p:cNvSpPr/>
          <p:nvPr/>
        </p:nvSpPr>
        <p:spPr>
          <a:xfrm rot="10800000">
            <a:off x="4693948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7" name="Rectangle 586"/>
          <p:cNvSpPr/>
          <p:nvPr/>
        </p:nvSpPr>
        <p:spPr>
          <a:xfrm rot="10800000">
            <a:off x="4526308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8" name="Rectangle 587"/>
          <p:cNvSpPr/>
          <p:nvPr/>
        </p:nvSpPr>
        <p:spPr>
          <a:xfrm rot="10800000">
            <a:off x="4023388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9" name="Rectangle 588"/>
          <p:cNvSpPr/>
          <p:nvPr/>
        </p:nvSpPr>
        <p:spPr>
          <a:xfrm rot="10800000">
            <a:off x="3688106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0" name="Rectangle 589"/>
          <p:cNvSpPr/>
          <p:nvPr/>
        </p:nvSpPr>
        <p:spPr>
          <a:xfrm rot="10800000">
            <a:off x="3855747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1" name="Rectangle 590"/>
          <p:cNvSpPr/>
          <p:nvPr/>
        </p:nvSpPr>
        <p:spPr>
          <a:xfrm rot="10800000">
            <a:off x="3017541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3" name="Rectangle 592"/>
          <p:cNvSpPr/>
          <p:nvPr/>
        </p:nvSpPr>
        <p:spPr>
          <a:xfrm rot="10800000">
            <a:off x="5699786" y="21775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4" name="Rectangle 593"/>
          <p:cNvSpPr/>
          <p:nvPr/>
        </p:nvSpPr>
        <p:spPr>
          <a:xfrm rot="10800000">
            <a:off x="5280683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5" name="Rectangle 594"/>
          <p:cNvSpPr/>
          <p:nvPr/>
        </p:nvSpPr>
        <p:spPr>
          <a:xfrm rot="10800000">
            <a:off x="5113046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6" name="Rectangle 595"/>
          <p:cNvSpPr/>
          <p:nvPr/>
        </p:nvSpPr>
        <p:spPr>
          <a:xfrm rot="10800000">
            <a:off x="4777765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7" name="Rectangle 596"/>
          <p:cNvSpPr/>
          <p:nvPr/>
        </p:nvSpPr>
        <p:spPr>
          <a:xfrm rot="10800000">
            <a:off x="4274844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8" name="Rectangle 597"/>
          <p:cNvSpPr/>
          <p:nvPr/>
        </p:nvSpPr>
        <p:spPr>
          <a:xfrm rot="10800000">
            <a:off x="4442485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9" name="Rectangle 598"/>
          <p:cNvSpPr/>
          <p:nvPr/>
        </p:nvSpPr>
        <p:spPr>
          <a:xfrm rot="10800000">
            <a:off x="4107203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0" name="Rectangle 599"/>
          <p:cNvSpPr/>
          <p:nvPr/>
        </p:nvSpPr>
        <p:spPr>
          <a:xfrm rot="10800000">
            <a:off x="3939564" y="20099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1" name="Rectangle 600"/>
          <p:cNvSpPr/>
          <p:nvPr/>
        </p:nvSpPr>
        <p:spPr>
          <a:xfrm rot="10800000">
            <a:off x="3604283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2" name="Rectangle 601"/>
          <p:cNvSpPr/>
          <p:nvPr/>
        </p:nvSpPr>
        <p:spPr>
          <a:xfrm rot="10800000">
            <a:off x="3771924" y="20099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3" name="Rectangle 602"/>
          <p:cNvSpPr/>
          <p:nvPr/>
        </p:nvSpPr>
        <p:spPr>
          <a:xfrm rot="10800000">
            <a:off x="3436640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4" name="Rectangle 603"/>
          <p:cNvSpPr/>
          <p:nvPr/>
        </p:nvSpPr>
        <p:spPr>
          <a:xfrm rot="10800000">
            <a:off x="3269000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5" name="Rectangle 604"/>
          <p:cNvSpPr/>
          <p:nvPr/>
        </p:nvSpPr>
        <p:spPr>
          <a:xfrm rot="10800000">
            <a:off x="2933718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6" name="Rectangle 605"/>
          <p:cNvSpPr/>
          <p:nvPr/>
        </p:nvSpPr>
        <p:spPr>
          <a:xfrm rot="10800000">
            <a:off x="3101360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7" name="Rectangle 606"/>
          <p:cNvSpPr/>
          <p:nvPr/>
        </p:nvSpPr>
        <p:spPr>
          <a:xfrm rot="10800000">
            <a:off x="5615963" y="200991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8" name="Rectangle 607"/>
          <p:cNvSpPr/>
          <p:nvPr/>
        </p:nvSpPr>
        <p:spPr>
          <a:xfrm rot="10800000">
            <a:off x="3352824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9" name="Rectangle 608"/>
          <p:cNvSpPr/>
          <p:nvPr/>
        </p:nvSpPr>
        <p:spPr>
          <a:xfrm rot="10800000">
            <a:off x="3520464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0" name="Rectangle 609"/>
          <p:cNvSpPr/>
          <p:nvPr/>
        </p:nvSpPr>
        <p:spPr>
          <a:xfrm rot="10800000">
            <a:off x="3268998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1" name="Rectangle 610"/>
          <p:cNvSpPr/>
          <p:nvPr/>
        </p:nvSpPr>
        <p:spPr>
          <a:xfrm rot="10800000">
            <a:off x="3185181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2" name="Rectangle 611"/>
          <p:cNvSpPr/>
          <p:nvPr/>
        </p:nvSpPr>
        <p:spPr>
          <a:xfrm rot="10800000">
            <a:off x="3604280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3" name="Rectangle 612"/>
          <p:cNvSpPr/>
          <p:nvPr/>
        </p:nvSpPr>
        <p:spPr>
          <a:xfrm rot="10800000">
            <a:off x="3688106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4" name="Rectangle 613"/>
          <p:cNvSpPr/>
          <p:nvPr/>
        </p:nvSpPr>
        <p:spPr>
          <a:xfrm rot="10800000">
            <a:off x="3101358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5" name="Rectangle 614"/>
          <p:cNvSpPr/>
          <p:nvPr/>
        </p:nvSpPr>
        <p:spPr>
          <a:xfrm rot="10800000">
            <a:off x="3017541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6" name="Rectangle 615"/>
          <p:cNvSpPr/>
          <p:nvPr/>
        </p:nvSpPr>
        <p:spPr>
          <a:xfrm rot="10800000">
            <a:off x="3101358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7" name="Rectangle 616"/>
          <p:cNvSpPr/>
          <p:nvPr/>
        </p:nvSpPr>
        <p:spPr>
          <a:xfrm>
            <a:off x="5113049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8" name="Rectangle 617"/>
          <p:cNvSpPr/>
          <p:nvPr/>
        </p:nvSpPr>
        <p:spPr>
          <a:xfrm>
            <a:off x="5448325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9" name="Rectangle 618"/>
          <p:cNvSpPr/>
          <p:nvPr/>
        </p:nvSpPr>
        <p:spPr>
          <a:xfrm>
            <a:off x="5280686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0" name="Rectangle 619"/>
          <p:cNvSpPr/>
          <p:nvPr/>
        </p:nvSpPr>
        <p:spPr>
          <a:xfrm>
            <a:off x="5029229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1" name="Rectangle 620"/>
          <p:cNvSpPr/>
          <p:nvPr/>
        </p:nvSpPr>
        <p:spPr>
          <a:xfrm>
            <a:off x="5364506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2" name="Rectangle 621"/>
          <p:cNvSpPr/>
          <p:nvPr/>
        </p:nvSpPr>
        <p:spPr>
          <a:xfrm>
            <a:off x="4777766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3" name="Rectangle 622"/>
          <p:cNvSpPr/>
          <p:nvPr/>
        </p:nvSpPr>
        <p:spPr>
          <a:xfrm>
            <a:off x="4861587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4" name="Rectangle 623"/>
          <p:cNvSpPr/>
          <p:nvPr/>
        </p:nvSpPr>
        <p:spPr>
          <a:xfrm>
            <a:off x="3771925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5" name="Rectangle 624"/>
          <p:cNvSpPr/>
          <p:nvPr/>
        </p:nvSpPr>
        <p:spPr>
          <a:xfrm>
            <a:off x="3604284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6" name="Rectangle 625"/>
          <p:cNvSpPr/>
          <p:nvPr/>
        </p:nvSpPr>
        <p:spPr>
          <a:xfrm rot="10800000">
            <a:off x="3604280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7" name="Rectangle 626"/>
          <p:cNvSpPr/>
          <p:nvPr/>
        </p:nvSpPr>
        <p:spPr>
          <a:xfrm rot="10800000">
            <a:off x="3855747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9" name="Rectangle 628"/>
          <p:cNvSpPr/>
          <p:nvPr/>
        </p:nvSpPr>
        <p:spPr>
          <a:xfrm rot="10800000">
            <a:off x="3771921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0" name="Rectangle 629"/>
          <p:cNvSpPr/>
          <p:nvPr/>
        </p:nvSpPr>
        <p:spPr>
          <a:xfrm rot="10800000">
            <a:off x="3939563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2" name="Rectangle 631"/>
          <p:cNvSpPr/>
          <p:nvPr/>
        </p:nvSpPr>
        <p:spPr>
          <a:xfrm>
            <a:off x="4945405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3" name="Rectangle 632"/>
          <p:cNvSpPr/>
          <p:nvPr/>
        </p:nvSpPr>
        <p:spPr>
          <a:xfrm>
            <a:off x="4861587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4" name="Rectangle 633"/>
          <p:cNvSpPr/>
          <p:nvPr/>
        </p:nvSpPr>
        <p:spPr>
          <a:xfrm>
            <a:off x="5196868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5" name="Rectangle 634"/>
          <p:cNvSpPr/>
          <p:nvPr/>
        </p:nvSpPr>
        <p:spPr>
          <a:xfrm>
            <a:off x="5113047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6" name="Rectangle 635"/>
          <p:cNvSpPr/>
          <p:nvPr/>
        </p:nvSpPr>
        <p:spPr>
          <a:xfrm rot="10800000">
            <a:off x="4861583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7" name="Rectangle 636"/>
          <p:cNvSpPr/>
          <p:nvPr/>
        </p:nvSpPr>
        <p:spPr>
          <a:xfrm rot="10800000">
            <a:off x="5364505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8" name="Rectangle 637"/>
          <p:cNvSpPr/>
          <p:nvPr/>
        </p:nvSpPr>
        <p:spPr>
          <a:xfrm rot="10800000">
            <a:off x="5280683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9" name="Rectangle 638"/>
          <p:cNvSpPr/>
          <p:nvPr/>
        </p:nvSpPr>
        <p:spPr>
          <a:xfrm>
            <a:off x="3101364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0" name="Rectangle 639"/>
          <p:cNvSpPr/>
          <p:nvPr/>
        </p:nvSpPr>
        <p:spPr>
          <a:xfrm>
            <a:off x="3185183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1" name="Rectangle 640"/>
          <p:cNvSpPr/>
          <p:nvPr/>
        </p:nvSpPr>
        <p:spPr>
          <a:xfrm>
            <a:off x="3101363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2" name="Rectangle 641"/>
          <p:cNvSpPr/>
          <p:nvPr/>
        </p:nvSpPr>
        <p:spPr>
          <a:xfrm>
            <a:off x="3017544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3" name="Rectangle 642"/>
          <p:cNvSpPr/>
          <p:nvPr/>
        </p:nvSpPr>
        <p:spPr>
          <a:xfrm rot="10800000">
            <a:off x="5448323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4" name="Rectangle 643"/>
          <p:cNvSpPr/>
          <p:nvPr/>
        </p:nvSpPr>
        <p:spPr>
          <a:xfrm rot="10800000">
            <a:off x="5532145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5" name="Rectangle 644"/>
          <p:cNvSpPr/>
          <p:nvPr/>
        </p:nvSpPr>
        <p:spPr>
          <a:xfrm rot="10800000">
            <a:off x="5364505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6" name="Rectangle 645"/>
          <p:cNvSpPr/>
          <p:nvPr/>
        </p:nvSpPr>
        <p:spPr>
          <a:xfrm rot="10800000">
            <a:off x="5532147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7" name="Rectangle 646"/>
          <p:cNvSpPr/>
          <p:nvPr/>
        </p:nvSpPr>
        <p:spPr>
          <a:xfrm rot="10800000">
            <a:off x="5448319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8" name="Rectangle 647"/>
          <p:cNvSpPr/>
          <p:nvPr/>
        </p:nvSpPr>
        <p:spPr>
          <a:xfrm rot="10800000">
            <a:off x="5532139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9" name="Rectangle 648"/>
          <p:cNvSpPr/>
          <p:nvPr/>
        </p:nvSpPr>
        <p:spPr>
          <a:xfrm rot="10800000">
            <a:off x="5113044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0" name="Rectangle 649"/>
          <p:cNvSpPr/>
          <p:nvPr/>
        </p:nvSpPr>
        <p:spPr>
          <a:xfrm rot="10800000">
            <a:off x="5029228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1" name="Rectangle 650"/>
          <p:cNvSpPr/>
          <p:nvPr/>
        </p:nvSpPr>
        <p:spPr>
          <a:xfrm rot="10800000">
            <a:off x="5196868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2" name="Rectangle 651"/>
          <p:cNvSpPr/>
          <p:nvPr/>
        </p:nvSpPr>
        <p:spPr>
          <a:xfrm rot="10800000">
            <a:off x="5113043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3" name="Rectangle 652"/>
          <p:cNvSpPr/>
          <p:nvPr/>
        </p:nvSpPr>
        <p:spPr>
          <a:xfrm rot="10800000">
            <a:off x="4693948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4" name="Rectangle 653"/>
          <p:cNvSpPr/>
          <p:nvPr/>
        </p:nvSpPr>
        <p:spPr>
          <a:xfrm rot="10800000">
            <a:off x="4777764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5" name="Rectangle 654"/>
          <p:cNvSpPr/>
          <p:nvPr/>
        </p:nvSpPr>
        <p:spPr>
          <a:xfrm rot="10800000">
            <a:off x="4610124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6" name="Rectangle 655"/>
          <p:cNvSpPr/>
          <p:nvPr/>
        </p:nvSpPr>
        <p:spPr>
          <a:xfrm rot="10800000">
            <a:off x="4693948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7" name="Rectangle 656"/>
          <p:cNvSpPr/>
          <p:nvPr/>
        </p:nvSpPr>
        <p:spPr>
          <a:xfrm rot="10800000">
            <a:off x="4442483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8" name="Rectangle 657"/>
          <p:cNvSpPr/>
          <p:nvPr/>
        </p:nvSpPr>
        <p:spPr>
          <a:xfrm>
            <a:off x="5364502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0" name="Rectangle 659"/>
          <p:cNvSpPr/>
          <p:nvPr/>
        </p:nvSpPr>
        <p:spPr>
          <a:xfrm>
            <a:off x="4107206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1" name="Rectangle 660"/>
          <p:cNvSpPr/>
          <p:nvPr/>
        </p:nvSpPr>
        <p:spPr>
          <a:xfrm>
            <a:off x="4777765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2" name="Rectangle 661"/>
          <p:cNvSpPr/>
          <p:nvPr/>
        </p:nvSpPr>
        <p:spPr>
          <a:xfrm>
            <a:off x="5113045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3" name="Rectangle 662"/>
          <p:cNvSpPr/>
          <p:nvPr/>
        </p:nvSpPr>
        <p:spPr>
          <a:xfrm>
            <a:off x="3771928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4" name="Rectangle 663"/>
          <p:cNvSpPr/>
          <p:nvPr/>
        </p:nvSpPr>
        <p:spPr>
          <a:xfrm>
            <a:off x="4107209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5" name="Rectangle 664"/>
          <p:cNvSpPr/>
          <p:nvPr/>
        </p:nvSpPr>
        <p:spPr>
          <a:xfrm>
            <a:off x="3269004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6" name="Rectangle 665"/>
          <p:cNvSpPr/>
          <p:nvPr/>
        </p:nvSpPr>
        <p:spPr>
          <a:xfrm>
            <a:off x="3436643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7" name="Rectangle 666"/>
          <p:cNvSpPr/>
          <p:nvPr/>
        </p:nvSpPr>
        <p:spPr>
          <a:xfrm>
            <a:off x="3352823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8" name="Rectangle 667"/>
          <p:cNvSpPr/>
          <p:nvPr/>
        </p:nvSpPr>
        <p:spPr>
          <a:xfrm>
            <a:off x="3688107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9" name="Rectangle 668"/>
          <p:cNvSpPr/>
          <p:nvPr/>
        </p:nvSpPr>
        <p:spPr>
          <a:xfrm>
            <a:off x="3855748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0" name="Rectangle 669"/>
          <p:cNvSpPr/>
          <p:nvPr/>
        </p:nvSpPr>
        <p:spPr>
          <a:xfrm>
            <a:off x="3771926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1" name="Rectangle 670"/>
          <p:cNvSpPr/>
          <p:nvPr/>
        </p:nvSpPr>
        <p:spPr>
          <a:xfrm>
            <a:off x="4107207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2" name="Rectangle 671"/>
          <p:cNvSpPr/>
          <p:nvPr/>
        </p:nvSpPr>
        <p:spPr>
          <a:xfrm>
            <a:off x="3520465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3" name="Rectangle 672"/>
          <p:cNvSpPr/>
          <p:nvPr/>
        </p:nvSpPr>
        <p:spPr>
          <a:xfrm>
            <a:off x="3436641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4" name="Rectangle 673"/>
          <p:cNvSpPr/>
          <p:nvPr/>
        </p:nvSpPr>
        <p:spPr>
          <a:xfrm>
            <a:off x="4023389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5" name="Rectangle 674"/>
          <p:cNvSpPr/>
          <p:nvPr/>
        </p:nvSpPr>
        <p:spPr>
          <a:xfrm>
            <a:off x="4107206" y="1674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6" name="Rectangle 675"/>
          <p:cNvSpPr/>
          <p:nvPr/>
        </p:nvSpPr>
        <p:spPr>
          <a:xfrm>
            <a:off x="3520465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7" name="Rectangle 676"/>
          <p:cNvSpPr/>
          <p:nvPr/>
        </p:nvSpPr>
        <p:spPr>
          <a:xfrm>
            <a:off x="3855748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8" name="Rectangle 677"/>
          <p:cNvSpPr/>
          <p:nvPr/>
        </p:nvSpPr>
        <p:spPr>
          <a:xfrm>
            <a:off x="4358668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9" name="Rectangle 678"/>
          <p:cNvSpPr/>
          <p:nvPr/>
        </p:nvSpPr>
        <p:spPr>
          <a:xfrm>
            <a:off x="4274845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0" name="Rectangle 679"/>
          <p:cNvSpPr/>
          <p:nvPr/>
        </p:nvSpPr>
        <p:spPr>
          <a:xfrm>
            <a:off x="4191029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1" name="Rectangle 680"/>
          <p:cNvSpPr/>
          <p:nvPr/>
        </p:nvSpPr>
        <p:spPr>
          <a:xfrm>
            <a:off x="4274847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2" name="Rectangle 681"/>
          <p:cNvSpPr/>
          <p:nvPr/>
        </p:nvSpPr>
        <p:spPr>
          <a:xfrm>
            <a:off x="4358668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3" name="Rectangle 682"/>
          <p:cNvSpPr/>
          <p:nvPr/>
        </p:nvSpPr>
        <p:spPr>
          <a:xfrm>
            <a:off x="4693948" y="18422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4" name="Rectangle 683"/>
          <p:cNvSpPr/>
          <p:nvPr/>
        </p:nvSpPr>
        <p:spPr>
          <a:xfrm rot="10800000">
            <a:off x="4945405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5" name="Rectangle 684"/>
          <p:cNvSpPr/>
          <p:nvPr/>
        </p:nvSpPr>
        <p:spPr>
          <a:xfrm rot="10800000">
            <a:off x="4610125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6" name="Rectangle 685"/>
          <p:cNvSpPr/>
          <p:nvPr/>
        </p:nvSpPr>
        <p:spPr>
          <a:xfrm>
            <a:off x="3352826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7" name="Rectangle 686"/>
          <p:cNvSpPr/>
          <p:nvPr/>
        </p:nvSpPr>
        <p:spPr>
          <a:xfrm>
            <a:off x="4526308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8" name="Rectangle 687"/>
          <p:cNvSpPr/>
          <p:nvPr/>
        </p:nvSpPr>
        <p:spPr>
          <a:xfrm rot="10800000">
            <a:off x="4107203" y="23451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9" name="Rectangle 688"/>
          <p:cNvSpPr/>
          <p:nvPr/>
        </p:nvSpPr>
        <p:spPr>
          <a:xfrm rot="10800000">
            <a:off x="4191028" y="21775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1" name="Rectangle 690"/>
          <p:cNvSpPr/>
          <p:nvPr/>
        </p:nvSpPr>
        <p:spPr>
          <a:xfrm rot="10800000">
            <a:off x="4358668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2" name="Rectangle 691"/>
          <p:cNvSpPr/>
          <p:nvPr/>
        </p:nvSpPr>
        <p:spPr>
          <a:xfrm rot="10800000">
            <a:off x="4107203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3" name="Rectangle 692"/>
          <p:cNvSpPr/>
          <p:nvPr/>
        </p:nvSpPr>
        <p:spPr>
          <a:xfrm rot="10800000">
            <a:off x="4358668" y="21775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4" name="Rectangle 693"/>
          <p:cNvSpPr/>
          <p:nvPr/>
        </p:nvSpPr>
        <p:spPr>
          <a:xfrm rot="10800000">
            <a:off x="4442483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5" name="Rectangle 694"/>
          <p:cNvSpPr/>
          <p:nvPr/>
        </p:nvSpPr>
        <p:spPr>
          <a:xfrm rot="10800000">
            <a:off x="4358668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6" name="Rectangle 695"/>
          <p:cNvSpPr/>
          <p:nvPr/>
        </p:nvSpPr>
        <p:spPr>
          <a:xfrm rot="10800000">
            <a:off x="4191028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7" name="Rectangle 696"/>
          <p:cNvSpPr/>
          <p:nvPr/>
        </p:nvSpPr>
        <p:spPr>
          <a:xfrm rot="10800000">
            <a:off x="427484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8" name="Rectangle 697"/>
          <p:cNvSpPr/>
          <p:nvPr/>
        </p:nvSpPr>
        <p:spPr>
          <a:xfrm rot="10800000">
            <a:off x="5029228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9" name="Rectangle 698"/>
          <p:cNvSpPr/>
          <p:nvPr/>
        </p:nvSpPr>
        <p:spPr>
          <a:xfrm rot="10800000">
            <a:off x="4945403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0" name="Rectangle 699"/>
          <p:cNvSpPr/>
          <p:nvPr/>
        </p:nvSpPr>
        <p:spPr>
          <a:xfrm>
            <a:off x="419107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1" name="Rectangle 700"/>
          <p:cNvSpPr/>
          <p:nvPr/>
        </p:nvSpPr>
        <p:spPr>
          <a:xfrm>
            <a:off x="75438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2" name="Rectangle 701"/>
          <p:cNvSpPr/>
          <p:nvPr/>
        </p:nvSpPr>
        <p:spPr>
          <a:xfrm>
            <a:off x="586747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8" name="Rectangle 717"/>
          <p:cNvSpPr/>
          <p:nvPr/>
        </p:nvSpPr>
        <p:spPr>
          <a:xfrm>
            <a:off x="1257312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9" name="Rectangle 718"/>
          <p:cNvSpPr/>
          <p:nvPr/>
        </p:nvSpPr>
        <p:spPr>
          <a:xfrm>
            <a:off x="1592591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0" name="Rectangle 719"/>
          <p:cNvSpPr/>
          <p:nvPr/>
        </p:nvSpPr>
        <p:spPr>
          <a:xfrm>
            <a:off x="1760231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1" name="Rectangle 720"/>
          <p:cNvSpPr/>
          <p:nvPr/>
        </p:nvSpPr>
        <p:spPr>
          <a:xfrm>
            <a:off x="192787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2" name="Rectangle 721"/>
          <p:cNvSpPr/>
          <p:nvPr/>
        </p:nvSpPr>
        <p:spPr>
          <a:xfrm>
            <a:off x="2766067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3" name="Rectangle 722"/>
          <p:cNvSpPr/>
          <p:nvPr/>
        </p:nvSpPr>
        <p:spPr>
          <a:xfrm>
            <a:off x="259842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4" name="Rectangle 723"/>
          <p:cNvSpPr/>
          <p:nvPr/>
        </p:nvSpPr>
        <p:spPr>
          <a:xfrm>
            <a:off x="251467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6" name="Rectangle 725"/>
          <p:cNvSpPr/>
          <p:nvPr/>
        </p:nvSpPr>
        <p:spPr>
          <a:xfrm rot="10800000">
            <a:off x="2598428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7" name="Rectangle 726"/>
          <p:cNvSpPr/>
          <p:nvPr/>
        </p:nvSpPr>
        <p:spPr>
          <a:xfrm rot="10800000">
            <a:off x="2263152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8" name="Rectangle 727"/>
          <p:cNvSpPr/>
          <p:nvPr/>
        </p:nvSpPr>
        <p:spPr>
          <a:xfrm rot="10800000">
            <a:off x="2095512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9" name="Rectangle 728"/>
          <p:cNvSpPr/>
          <p:nvPr/>
        </p:nvSpPr>
        <p:spPr>
          <a:xfrm rot="10800000">
            <a:off x="1927871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0" name="Rectangle 729"/>
          <p:cNvSpPr/>
          <p:nvPr/>
        </p:nvSpPr>
        <p:spPr>
          <a:xfrm rot="10800000">
            <a:off x="1424951" y="5697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1" name="Rectangle 730"/>
          <p:cNvSpPr/>
          <p:nvPr/>
        </p:nvSpPr>
        <p:spPr>
          <a:xfrm rot="10800000">
            <a:off x="754384" y="569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2" name="Rectangle 731"/>
          <p:cNvSpPr/>
          <p:nvPr/>
        </p:nvSpPr>
        <p:spPr>
          <a:xfrm rot="10800000">
            <a:off x="586744" y="569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3" name="Rectangle 732"/>
          <p:cNvSpPr/>
          <p:nvPr/>
        </p:nvSpPr>
        <p:spPr>
          <a:xfrm rot="10800000">
            <a:off x="251462" y="569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5" name="Rectangle 734"/>
          <p:cNvSpPr/>
          <p:nvPr/>
        </p:nvSpPr>
        <p:spPr>
          <a:xfrm>
            <a:off x="502928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6" name="Rectangle 735"/>
          <p:cNvSpPr/>
          <p:nvPr/>
        </p:nvSpPr>
        <p:spPr>
          <a:xfrm>
            <a:off x="838209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7" name="Rectangle 736"/>
          <p:cNvSpPr/>
          <p:nvPr/>
        </p:nvSpPr>
        <p:spPr>
          <a:xfrm>
            <a:off x="419109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8" name="Rectangle 737"/>
          <p:cNvSpPr/>
          <p:nvPr/>
        </p:nvSpPr>
        <p:spPr>
          <a:xfrm>
            <a:off x="1508775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9" name="Rectangle 738"/>
          <p:cNvSpPr/>
          <p:nvPr/>
        </p:nvSpPr>
        <p:spPr>
          <a:xfrm>
            <a:off x="1341135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0" name="Rectangle 739"/>
          <p:cNvSpPr/>
          <p:nvPr/>
        </p:nvSpPr>
        <p:spPr>
          <a:xfrm>
            <a:off x="922030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1" name="Rectangle 740"/>
          <p:cNvSpPr/>
          <p:nvPr/>
        </p:nvSpPr>
        <p:spPr>
          <a:xfrm>
            <a:off x="1257315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2" name="Rectangle 741"/>
          <p:cNvSpPr/>
          <p:nvPr/>
        </p:nvSpPr>
        <p:spPr>
          <a:xfrm>
            <a:off x="1844054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3" name="Rectangle 742"/>
          <p:cNvSpPr/>
          <p:nvPr/>
        </p:nvSpPr>
        <p:spPr>
          <a:xfrm>
            <a:off x="2179334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4" name="Rectangle 743"/>
          <p:cNvSpPr/>
          <p:nvPr/>
        </p:nvSpPr>
        <p:spPr>
          <a:xfrm>
            <a:off x="2011694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5" name="Rectangle 744"/>
          <p:cNvSpPr/>
          <p:nvPr/>
        </p:nvSpPr>
        <p:spPr>
          <a:xfrm>
            <a:off x="1760234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6" name="Rectangle 745"/>
          <p:cNvSpPr/>
          <p:nvPr/>
        </p:nvSpPr>
        <p:spPr>
          <a:xfrm>
            <a:off x="2095514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7" name="Rectangle 746"/>
          <p:cNvSpPr/>
          <p:nvPr/>
        </p:nvSpPr>
        <p:spPr>
          <a:xfrm>
            <a:off x="1927874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8" name="Rectangle 747"/>
          <p:cNvSpPr/>
          <p:nvPr/>
        </p:nvSpPr>
        <p:spPr>
          <a:xfrm>
            <a:off x="2514615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9" name="Rectangle 748"/>
          <p:cNvSpPr/>
          <p:nvPr/>
        </p:nvSpPr>
        <p:spPr>
          <a:xfrm>
            <a:off x="2849890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0" name="Rectangle 749"/>
          <p:cNvSpPr/>
          <p:nvPr/>
        </p:nvSpPr>
        <p:spPr>
          <a:xfrm>
            <a:off x="2263154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1" name="Rectangle 750"/>
          <p:cNvSpPr/>
          <p:nvPr/>
        </p:nvSpPr>
        <p:spPr>
          <a:xfrm>
            <a:off x="251467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4" name="Rectangle 753"/>
          <p:cNvSpPr/>
          <p:nvPr/>
        </p:nvSpPr>
        <p:spPr>
          <a:xfrm>
            <a:off x="335289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5" name="Rectangle 754"/>
          <p:cNvSpPr/>
          <p:nvPr/>
        </p:nvSpPr>
        <p:spPr>
          <a:xfrm>
            <a:off x="670572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6" name="Rectangle 755"/>
          <p:cNvSpPr/>
          <p:nvPr/>
        </p:nvSpPr>
        <p:spPr>
          <a:xfrm>
            <a:off x="754388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7" name="Rectangle 756"/>
          <p:cNvSpPr/>
          <p:nvPr/>
        </p:nvSpPr>
        <p:spPr>
          <a:xfrm>
            <a:off x="586749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8" name="Rectangle 757"/>
          <p:cNvSpPr/>
          <p:nvPr/>
        </p:nvSpPr>
        <p:spPr>
          <a:xfrm>
            <a:off x="1005853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9" name="Rectangle 758"/>
          <p:cNvSpPr/>
          <p:nvPr/>
        </p:nvSpPr>
        <p:spPr>
          <a:xfrm>
            <a:off x="1173494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0" name="Rectangle 759"/>
          <p:cNvSpPr/>
          <p:nvPr/>
        </p:nvSpPr>
        <p:spPr>
          <a:xfrm>
            <a:off x="150877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1" name="Rectangle 760"/>
          <p:cNvSpPr/>
          <p:nvPr/>
        </p:nvSpPr>
        <p:spPr>
          <a:xfrm>
            <a:off x="922030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2" name="Rectangle 761"/>
          <p:cNvSpPr/>
          <p:nvPr/>
        </p:nvSpPr>
        <p:spPr>
          <a:xfrm>
            <a:off x="125731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3" name="Rectangle 762"/>
          <p:cNvSpPr/>
          <p:nvPr/>
        </p:nvSpPr>
        <p:spPr>
          <a:xfrm>
            <a:off x="1844053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4" name="Rectangle 763"/>
          <p:cNvSpPr/>
          <p:nvPr/>
        </p:nvSpPr>
        <p:spPr>
          <a:xfrm>
            <a:off x="2011693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5" name="Rectangle 764"/>
          <p:cNvSpPr/>
          <p:nvPr/>
        </p:nvSpPr>
        <p:spPr>
          <a:xfrm>
            <a:off x="1592591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6" name="Rectangle 765"/>
          <p:cNvSpPr/>
          <p:nvPr/>
        </p:nvSpPr>
        <p:spPr>
          <a:xfrm>
            <a:off x="1760231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7" name="Rectangle 766"/>
          <p:cNvSpPr/>
          <p:nvPr/>
        </p:nvSpPr>
        <p:spPr>
          <a:xfrm>
            <a:off x="1927871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8" name="Rectangle 767"/>
          <p:cNvSpPr/>
          <p:nvPr/>
        </p:nvSpPr>
        <p:spPr>
          <a:xfrm>
            <a:off x="234697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9" name="Rectangle 768"/>
          <p:cNvSpPr/>
          <p:nvPr/>
        </p:nvSpPr>
        <p:spPr>
          <a:xfrm>
            <a:off x="2849889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0" name="Rectangle 769"/>
          <p:cNvSpPr/>
          <p:nvPr/>
        </p:nvSpPr>
        <p:spPr>
          <a:xfrm>
            <a:off x="2682250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1" name="Rectangle 770"/>
          <p:cNvSpPr/>
          <p:nvPr/>
        </p:nvSpPr>
        <p:spPr>
          <a:xfrm>
            <a:off x="2263152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2" name="Rectangle 771"/>
          <p:cNvSpPr/>
          <p:nvPr/>
        </p:nvSpPr>
        <p:spPr>
          <a:xfrm>
            <a:off x="2430793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3" name="Rectangle 772"/>
          <p:cNvSpPr/>
          <p:nvPr/>
        </p:nvSpPr>
        <p:spPr>
          <a:xfrm>
            <a:off x="2766068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4" name="Rectangle 773"/>
          <p:cNvSpPr/>
          <p:nvPr/>
        </p:nvSpPr>
        <p:spPr>
          <a:xfrm>
            <a:off x="2598429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5" name="Rectangle 774"/>
          <p:cNvSpPr/>
          <p:nvPr/>
        </p:nvSpPr>
        <p:spPr>
          <a:xfrm>
            <a:off x="251467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8" name="Rectangle 777"/>
          <p:cNvSpPr/>
          <p:nvPr/>
        </p:nvSpPr>
        <p:spPr>
          <a:xfrm>
            <a:off x="335289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9" name="Rectangle 778"/>
          <p:cNvSpPr/>
          <p:nvPr/>
        </p:nvSpPr>
        <p:spPr>
          <a:xfrm rot="10800000">
            <a:off x="2682245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0" name="Rectangle 779"/>
          <p:cNvSpPr/>
          <p:nvPr/>
        </p:nvSpPr>
        <p:spPr>
          <a:xfrm rot="10800000">
            <a:off x="2346968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1" name="Rectangle 780"/>
          <p:cNvSpPr/>
          <p:nvPr/>
        </p:nvSpPr>
        <p:spPr>
          <a:xfrm rot="10800000">
            <a:off x="2514608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2" name="Rectangle 781"/>
          <p:cNvSpPr/>
          <p:nvPr/>
        </p:nvSpPr>
        <p:spPr>
          <a:xfrm rot="10800000">
            <a:off x="2011688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3" name="Rectangle 782"/>
          <p:cNvSpPr/>
          <p:nvPr/>
        </p:nvSpPr>
        <p:spPr>
          <a:xfrm rot="10800000">
            <a:off x="1844054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4" name="Rectangle 783"/>
          <p:cNvSpPr/>
          <p:nvPr/>
        </p:nvSpPr>
        <p:spPr>
          <a:xfrm rot="10800000">
            <a:off x="1508774" y="5865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5" name="Rectangle 784"/>
          <p:cNvSpPr/>
          <p:nvPr/>
        </p:nvSpPr>
        <p:spPr>
          <a:xfrm rot="10800000">
            <a:off x="1341134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6" name="Rectangle 785"/>
          <p:cNvSpPr/>
          <p:nvPr/>
        </p:nvSpPr>
        <p:spPr>
          <a:xfrm rot="10800000">
            <a:off x="1173493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7" name="Rectangle 786"/>
          <p:cNvSpPr/>
          <p:nvPr/>
        </p:nvSpPr>
        <p:spPr>
          <a:xfrm rot="10800000">
            <a:off x="335287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8" name="Rectangle 787"/>
          <p:cNvSpPr/>
          <p:nvPr/>
        </p:nvSpPr>
        <p:spPr>
          <a:xfrm rot="10800000">
            <a:off x="502927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0" name="Rectangle 789"/>
          <p:cNvSpPr/>
          <p:nvPr/>
        </p:nvSpPr>
        <p:spPr>
          <a:xfrm>
            <a:off x="502929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1" name="Rectangle 790"/>
          <p:cNvSpPr/>
          <p:nvPr/>
        </p:nvSpPr>
        <p:spPr>
          <a:xfrm>
            <a:off x="838208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2" name="Rectangle 791"/>
          <p:cNvSpPr/>
          <p:nvPr/>
        </p:nvSpPr>
        <p:spPr>
          <a:xfrm>
            <a:off x="670567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3" name="Rectangle 792"/>
          <p:cNvSpPr/>
          <p:nvPr/>
        </p:nvSpPr>
        <p:spPr>
          <a:xfrm>
            <a:off x="1005852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4" name="Rectangle 793"/>
          <p:cNvSpPr/>
          <p:nvPr/>
        </p:nvSpPr>
        <p:spPr>
          <a:xfrm>
            <a:off x="1173493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5" name="Rectangle 794"/>
          <p:cNvSpPr/>
          <p:nvPr/>
        </p:nvSpPr>
        <p:spPr>
          <a:xfrm>
            <a:off x="1341134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6" name="Rectangle 795"/>
          <p:cNvSpPr/>
          <p:nvPr/>
        </p:nvSpPr>
        <p:spPr>
          <a:xfrm>
            <a:off x="1676413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7" name="Rectangle 796"/>
          <p:cNvSpPr/>
          <p:nvPr/>
        </p:nvSpPr>
        <p:spPr>
          <a:xfrm>
            <a:off x="1844053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8" name="Rectangle 797"/>
          <p:cNvSpPr/>
          <p:nvPr/>
        </p:nvSpPr>
        <p:spPr>
          <a:xfrm>
            <a:off x="2011693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9" name="Rectangle 798"/>
          <p:cNvSpPr/>
          <p:nvPr/>
        </p:nvSpPr>
        <p:spPr>
          <a:xfrm>
            <a:off x="2346974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0" name="Rectangle 799"/>
          <p:cNvSpPr/>
          <p:nvPr/>
        </p:nvSpPr>
        <p:spPr>
          <a:xfrm>
            <a:off x="2514614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1" name="Rectangle 800"/>
          <p:cNvSpPr/>
          <p:nvPr/>
        </p:nvSpPr>
        <p:spPr>
          <a:xfrm>
            <a:off x="2849890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2" name="Rectangle 801"/>
          <p:cNvSpPr/>
          <p:nvPr/>
        </p:nvSpPr>
        <p:spPr>
          <a:xfrm>
            <a:off x="2682251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4" name="Rectangle 803"/>
          <p:cNvSpPr/>
          <p:nvPr/>
        </p:nvSpPr>
        <p:spPr>
          <a:xfrm>
            <a:off x="335289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5" name="Rectangle 804"/>
          <p:cNvSpPr/>
          <p:nvPr/>
        </p:nvSpPr>
        <p:spPr>
          <a:xfrm rot="10800000">
            <a:off x="2682250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6" name="Rectangle 805"/>
          <p:cNvSpPr/>
          <p:nvPr/>
        </p:nvSpPr>
        <p:spPr>
          <a:xfrm rot="10800000">
            <a:off x="2179334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7" name="Rectangle 806"/>
          <p:cNvSpPr/>
          <p:nvPr/>
        </p:nvSpPr>
        <p:spPr>
          <a:xfrm rot="10800000">
            <a:off x="1844054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8" name="Rectangle 807"/>
          <p:cNvSpPr/>
          <p:nvPr/>
        </p:nvSpPr>
        <p:spPr>
          <a:xfrm rot="10800000">
            <a:off x="1341134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9" name="Rectangle 808"/>
          <p:cNvSpPr/>
          <p:nvPr/>
        </p:nvSpPr>
        <p:spPr>
          <a:xfrm rot="10800000">
            <a:off x="1005851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0" name="Rectangle 809"/>
          <p:cNvSpPr/>
          <p:nvPr/>
        </p:nvSpPr>
        <p:spPr>
          <a:xfrm rot="10800000">
            <a:off x="838209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1" name="Rectangle 810"/>
          <p:cNvSpPr/>
          <p:nvPr/>
        </p:nvSpPr>
        <p:spPr>
          <a:xfrm rot="10800000">
            <a:off x="670569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2" name="Rectangle 811"/>
          <p:cNvSpPr/>
          <p:nvPr/>
        </p:nvSpPr>
        <p:spPr>
          <a:xfrm rot="10800000">
            <a:off x="502927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3" name="Rectangle 812"/>
          <p:cNvSpPr/>
          <p:nvPr/>
        </p:nvSpPr>
        <p:spPr>
          <a:xfrm rot="10800000">
            <a:off x="2849890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5" name="Rectangle 814"/>
          <p:cNvSpPr/>
          <p:nvPr/>
        </p:nvSpPr>
        <p:spPr>
          <a:xfrm rot="10800000">
            <a:off x="2598429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6" name="Rectangle 815"/>
          <p:cNvSpPr/>
          <p:nvPr/>
        </p:nvSpPr>
        <p:spPr>
          <a:xfrm rot="10800000">
            <a:off x="2263149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7" name="Rectangle 816"/>
          <p:cNvSpPr/>
          <p:nvPr/>
        </p:nvSpPr>
        <p:spPr>
          <a:xfrm rot="10800000">
            <a:off x="1592589" y="5362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8" name="Rectangle 817"/>
          <p:cNvSpPr/>
          <p:nvPr/>
        </p:nvSpPr>
        <p:spPr>
          <a:xfrm rot="10800000">
            <a:off x="1760229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9" name="Rectangle 818"/>
          <p:cNvSpPr/>
          <p:nvPr/>
        </p:nvSpPr>
        <p:spPr>
          <a:xfrm rot="10800000">
            <a:off x="1257308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0" name="Rectangle 819"/>
          <p:cNvSpPr/>
          <p:nvPr/>
        </p:nvSpPr>
        <p:spPr>
          <a:xfrm rot="10800000">
            <a:off x="922026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1" name="Rectangle 820"/>
          <p:cNvSpPr/>
          <p:nvPr/>
        </p:nvSpPr>
        <p:spPr>
          <a:xfrm rot="10800000">
            <a:off x="1089667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2" name="Rectangle 821"/>
          <p:cNvSpPr/>
          <p:nvPr/>
        </p:nvSpPr>
        <p:spPr>
          <a:xfrm rot="10800000">
            <a:off x="754384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3" name="Rectangle 822"/>
          <p:cNvSpPr/>
          <p:nvPr/>
        </p:nvSpPr>
        <p:spPr>
          <a:xfrm rot="10800000">
            <a:off x="586744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4" name="Rectangle 823"/>
          <p:cNvSpPr/>
          <p:nvPr/>
        </p:nvSpPr>
        <p:spPr>
          <a:xfrm rot="10800000">
            <a:off x="251462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7" name="Rectangle 826"/>
          <p:cNvSpPr/>
          <p:nvPr/>
        </p:nvSpPr>
        <p:spPr>
          <a:xfrm rot="10800000">
            <a:off x="2346974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8" name="Rectangle 827"/>
          <p:cNvSpPr/>
          <p:nvPr/>
        </p:nvSpPr>
        <p:spPr>
          <a:xfrm rot="10800000">
            <a:off x="2514614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9" name="Rectangle 828"/>
          <p:cNvSpPr/>
          <p:nvPr/>
        </p:nvSpPr>
        <p:spPr>
          <a:xfrm rot="10800000">
            <a:off x="2179334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0" name="Rectangle 829"/>
          <p:cNvSpPr/>
          <p:nvPr/>
        </p:nvSpPr>
        <p:spPr>
          <a:xfrm rot="10800000">
            <a:off x="1844054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1" name="Rectangle 830"/>
          <p:cNvSpPr/>
          <p:nvPr/>
        </p:nvSpPr>
        <p:spPr>
          <a:xfrm rot="10800000">
            <a:off x="1508774" y="5195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2" name="Rectangle 831"/>
          <p:cNvSpPr/>
          <p:nvPr/>
        </p:nvSpPr>
        <p:spPr>
          <a:xfrm rot="10800000">
            <a:off x="1341134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3" name="Rectangle 832"/>
          <p:cNvSpPr/>
          <p:nvPr/>
        </p:nvSpPr>
        <p:spPr>
          <a:xfrm rot="10800000">
            <a:off x="1173493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4" name="Rectangle 833"/>
          <p:cNvSpPr/>
          <p:nvPr/>
        </p:nvSpPr>
        <p:spPr>
          <a:xfrm rot="10800000">
            <a:off x="838209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5" name="Rectangle 834"/>
          <p:cNvSpPr/>
          <p:nvPr/>
        </p:nvSpPr>
        <p:spPr>
          <a:xfrm rot="10800000">
            <a:off x="670569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6" name="Rectangle 835"/>
          <p:cNvSpPr/>
          <p:nvPr/>
        </p:nvSpPr>
        <p:spPr>
          <a:xfrm rot="10800000">
            <a:off x="335287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8" name="Rectangle 837"/>
          <p:cNvSpPr/>
          <p:nvPr/>
        </p:nvSpPr>
        <p:spPr>
          <a:xfrm rot="10800000">
            <a:off x="2430788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9" name="Rectangle 838"/>
          <p:cNvSpPr/>
          <p:nvPr/>
        </p:nvSpPr>
        <p:spPr>
          <a:xfrm rot="10800000">
            <a:off x="2095508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0" name="Rectangle 839"/>
          <p:cNvSpPr/>
          <p:nvPr/>
        </p:nvSpPr>
        <p:spPr>
          <a:xfrm rot="10800000">
            <a:off x="1927868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1" name="Rectangle 840"/>
          <p:cNvSpPr/>
          <p:nvPr/>
        </p:nvSpPr>
        <p:spPr>
          <a:xfrm rot="10800000">
            <a:off x="1592588" y="50274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2" name="Rectangle 841"/>
          <p:cNvSpPr/>
          <p:nvPr/>
        </p:nvSpPr>
        <p:spPr>
          <a:xfrm rot="10800000">
            <a:off x="1257308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3" name="Rectangle 842"/>
          <p:cNvSpPr/>
          <p:nvPr/>
        </p:nvSpPr>
        <p:spPr>
          <a:xfrm rot="10800000">
            <a:off x="1089667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4" name="Rectangle 843"/>
          <p:cNvSpPr/>
          <p:nvPr/>
        </p:nvSpPr>
        <p:spPr>
          <a:xfrm rot="10800000">
            <a:off x="754384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5" name="Rectangle 844"/>
          <p:cNvSpPr/>
          <p:nvPr/>
        </p:nvSpPr>
        <p:spPr>
          <a:xfrm rot="10800000">
            <a:off x="251462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6" name="Rectangle 845"/>
          <p:cNvSpPr/>
          <p:nvPr/>
        </p:nvSpPr>
        <p:spPr>
          <a:xfrm rot="10800000">
            <a:off x="419104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9" name="Rectangle 848"/>
          <p:cNvSpPr/>
          <p:nvPr/>
        </p:nvSpPr>
        <p:spPr>
          <a:xfrm>
            <a:off x="502928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0" name="Rectangle 849"/>
          <p:cNvSpPr/>
          <p:nvPr/>
        </p:nvSpPr>
        <p:spPr>
          <a:xfrm>
            <a:off x="586748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1" name="Rectangle 850"/>
          <p:cNvSpPr/>
          <p:nvPr/>
        </p:nvSpPr>
        <p:spPr>
          <a:xfrm>
            <a:off x="1005853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2" name="Rectangle 851"/>
          <p:cNvSpPr/>
          <p:nvPr/>
        </p:nvSpPr>
        <p:spPr>
          <a:xfrm>
            <a:off x="1508774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3" name="Rectangle 852"/>
          <p:cNvSpPr/>
          <p:nvPr/>
        </p:nvSpPr>
        <p:spPr>
          <a:xfrm>
            <a:off x="1341134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4" name="Rectangle 853"/>
          <p:cNvSpPr/>
          <p:nvPr/>
        </p:nvSpPr>
        <p:spPr>
          <a:xfrm>
            <a:off x="922029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5" name="Rectangle 854"/>
          <p:cNvSpPr/>
          <p:nvPr/>
        </p:nvSpPr>
        <p:spPr>
          <a:xfrm>
            <a:off x="1089670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6" name="Rectangle 855"/>
          <p:cNvSpPr/>
          <p:nvPr/>
        </p:nvSpPr>
        <p:spPr>
          <a:xfrm>
            <a:off x="1257311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7" name="Rectangle 856"/>
          <p:cNvSpPr/>
          <p:nvPr/>
        </p:nvSpPr>
        <p:spPr>
          <a:xfrm>
            <a:off x="1676414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8" name="Rectangle 857"/>
          <p:cNvSpPr/>
          <p:nvPr/>
        </p:nvSpPr>
        <p:spPr>
          <a:xfrm>
            <a:off x="2179334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9" name="Rectangle 858"/>
          <p:cNvSpPr/>
          <p:nvPr/>
        </p:nvSpPr>
        <p:spPr>
          <a:xfrm>
            <a:off x="1760231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0" name="Rectangle 859"/>
          <p:cNvSpPr/>
          <p:nvPr/>
        </p:nvSpPr>
        <p:spPr>
          <a:xfrm>
            <a:off x="2095512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1" name="Rectangle 860"/>
          <p:cNvSpPr/>
          <p:nvPr/>
        </p:nvSpPr>
        <p:spPr>
          <a:xfrm>
            <a:off x="1927871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2" name="Rectangle 861"/>
          <p:cNvSpPr/>
          <p:nvPr/>
        </p:nvSpPr>
        <p:spPr>
          <a:xfrm>
            <a:off x="234697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3" name="Rectangle 862"/>
          <p:cNvSpPr/>
          <p:nvPr/>
        </p:nvSpPr>
        <p:spPr>
          <a:xfrm>
            <a:off x="251461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4" name="Rectangle 863"/>
          <p:cNvSpPr/>
          <p:nvPr/>
        </p:nvSpPr>
        <p:spPr>
          <a:xfrm>
            <a:off x="2849890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5" name="Rectangle 864"/>
          <p:cNvSpPr/>
          <p:nvPr/>
        </p:nvSpPr>
        <p:spPr>
          <a:xfrm>
            <a:off x="2682252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6" name="Rectangle 865"/>
          <p:cNvSpPr/>
          <p:nvPr/>
        </p:nvSpPr>
        <p:spPr>
          <a:xfrm>
            <a:off x="2263152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7" name="Rectangle 866"/>
          <p:cNvSpPr/>
          <p:nvPr/>
        </p:nvSpPr>
        <p:spPr>
          <a:xfrm>
            <a:off x="2766068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8" name="Rectangle 867"/>
          <p:cNvSpPr/>
          <p:nvPr/>
        </p:nvSpPr>
        <p:spPr>
          <a:xfrm>
            <a:off x="2598429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9" name="Rectangle 868"/>
          <p:cNvSpPr/>
          <p:nvPr/>
        </p:nvSpPr>
        <p:spPr>
          <a:xfrm>
            <a:off x="251466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2" name="Rectangle 871"/>
          <p:cNvSpPr/>
          <p:nvPr/>
        </p:nvSpPr>
        <p:spPr>
          <a:xfrm rot="10800000">
            <a:off x="2514614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3" name="Rectangle 872"/>
          <p:cNvSpPr/>
          <p:nvPr/>
        </p:nvSpPr>
        <p:spPr>
          <a:xfrm rot="10800000">
            <a:off x="2179334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4" name="Rectangle 873"/>
          <p:cNvSpPr/>
          <p:nvPr/>
        </p:nvSpPr>
        <p:spPr>
          <a:xfrm rot="10800000">
            <a:off x="2011694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5" name="Rectangle 874"/>
          <p:cNvSpPr/>
          <p:nvPr/>
        </p:nvSpPr>
        <p:spPr>
          <a:xfrm rot="10800000">
            <a:off x="1844054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6" name="Rectangle 875"/>
          <p:cNvSpPr/>
          <p:nvPr/>
        </p:nvSpPr>
        <p:spPr>
          <a:xfrm rot="10800000">
            <a:off x="1341134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7" name="Rectangle 876"/>
          <p:cNvSpPr/>
          <p:nvPr/>
        </p:nvSpPr>
        <p:spPr>
          <a:xfrm rot="10800000">
            <a:off x="1005851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8" name="Rectangle 877"/>
          <p:cNvSpPr/>
          <p:nvPr/>
        </p:nvSpPr>
        <p:spPr>
          <a:xfrm rot="10800000">
            <a:off x="1173493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9" name="Rectangle 878"/>
          <p:cNvSpPr/>
          <p:nvPr/>
        </p:nvSpPr>
        <p:spPr>
          <a:xfrm rot="10800000">
            <a:off x="335287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2" name="Rectangle 881"/>
          <p:cNvSpPr/>
          <p:nvPr/>
        </p:nvSpPr>
        <p:spPr>
          <a:xfrm rot="10800000">
            <a:off x="2598428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3" name="Rectangle 882"/>
          <p:cNvSpPr/>
          <p:nvPr/>
        </p:nvSpPr>
        <p:spPr>
          <a:xfrm rot="10800000">
            <a:off x="2430792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4" name="Rectangle 883"/>
          <p:cNvSpPr/>
          <p:nvPr/>
        </p:nvSpPr>
        <p:spPr>
          <a:xfrm rot="10800000">
            <a:off x="2095510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5" name="Rectangle 884"/>
          <p:cNvSpPr/>
          <p:nvPr/>
        </p:nvSpPr>
        <p:spPr>
          <a:xfrm rot="10800000">
            <a:off x="1592589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6" name="Rectangle 885"/>
          <p:cNvSpPr/>
          <p:nvPr/>
        </p:nvSpPr>
        <p:spPr>
          <a:xfrm rot="10800000">
            <a:off x="1760230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7" name="Rectangle 886"/>
          <p:cNvSpPr/>
          <p:nvPr/>
        </p:nvSpPr>
        <p:spPr>
          <a:xfrm rot="10800000">
            <a:off x="1424948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8" name="Rectangle 887"/>
          <p:cNvSpPr/>
          <p:nvPr/>
        </p:nvSpPr>
        <p:spPr>
          <a:xfrm rot="10800000">
            <a:off x="1257309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9" name="Rectangle 888"/>
          <p:cNvSpPr/>
          <p:nvPr/>
        </p:nvSpPr>
        <p:spPr>
          <a:xfrm rot="10800000">
            <a:off x="922028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0" name="Rectangle 889"/>
          <p:cNvSpPr/>
          <p:nvPr/>
        </p:nvSpPr>
        <p:spPr>
          <a:xfrm rot="10800000">
            <a:off x="1089669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1" name="Rectangle 890"/>
          <p:cNvSpPr/>
          <p:nvPr/>
        </p:nvSpPr>
        <p:spPr>
          <a:xfrm rot="10800000">
            <a:off x="754386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2" name="Rectangle 891"/>
          <p:cNvSpPr/>
          <p:nvPr/>
        </p:nvSpPr>
        <p:spPr>
          <a:xfrm rot="10800000">
            <a:off x="586746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3" name="Rectangle 892"/>
          <p:cNvSpPr/>
          <p:nvPr/>
        </p:nvSpPr>
        <p:spPr>
          <a:xfrm rot="10800000">
            <a:off x="251464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4" name="Rectangle 893"/>
          <p:cNvSpPr/>
          <p:nvPr/>
        </p:nvSpPr>
        <p:spPr>
          <a:xfrm rot="10800000">
            <a:off x="419106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6" name="Rectangle 895"/>
          <p:cNvSpPr/>
          <p:nvPr/>
        </p:nvSpPr>
        <p:spPr>
          <a:xfrm rot="10800000">
            <a:off x="670569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7" name="Rectangle 896"/>
          <p:cNvSpPr/>
          <p:nvPr/>
        </p:nvSpPr>
        <p:spPr>
          <a:xfrm rot="10800000">
            <a:off x="838209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8" name="Rectangle 897"/>
          <p:cNvSpPr/>
          <p:nvPr/>
        </p:nvSpPr>
        <p:spPr>
          <a:xfrm rot="10800000">
            <a:off x="586744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9" name="Rectangle 898"/>
          <p:cNvSpPr/>
          <p:nvPr/>
        </p:nvSpPr>
        <p:spPr>
          <a:xfrm rot="10800000">
            <a:off x="502927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0" name="Rectangle 899"/>
          <p:cNvSpPr/>
          <p:nvPr/>
        </p:nvSpPr>
        <p:spPr>
          <a:xfrm rot="10800000">
            <a:off x="922026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1" name="Rectangle 900"/>
          <p:cNvSpPr/>
          <p:nvPr/>
        </p:nvSpPr>
        <p:spPr>
          <a:xfrm rot="10800000">
            <a:off x="1005851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2" name="Rectangle 901"/>
          <p:cNvSpPr/>
          <p:nvPr/>
        </p:nvSpPr>
        <p:spPr>
          <a:xfrm rot="10800000">
            <a:off x="419104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3" name="Rectangle 902"/>
          <p:cNvSpPr/>
          <p:nvPr/>
        </p:nvSpPr>
        <p:spPr>
          <a:xfrm rot="10800000">
            <a:off x="335287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4" name="Rectangle 903"/>
          <p:cNvSpPr/>
          <p:nvPr/>
        </p:nvSpPr>
        <p:spPr>
          <a:xfrm rot="10800000">
            <a:off x="419104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5" name="Rectangle 904"/>
          <p:cNvSpPr/>
          <p:nvPr/>
        </p:nvSpPr>
        <p:spPr>
          <a:xfrm>
            <a:off x="2430795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7" name="Rectangle 906"/>
          <p:cNvSpPr/>
          <p:nvPr/>
        </p:nvSpPr>
        <p:spPr>
          <a:xfrm>
            <a:off x="2598432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8" name="Rectangle 907"/>
          <p:cNvSpPr/>
          <p:nvPr/>
        </p:nvSpPr>
        <p:spPr>
          <a:xfrm>
            <a:off x="2346975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9" name="Rectangle 908"/>
          <p:cNvSpPr/>
          <p:nvPr/>
        </p:nvSpPr>
        <p:spPr>
          <a:xfrm>
            <a:off x="2682252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0" name="Rectangle 909"/>
          <p:cNvSpPr/>
          <p:nvPr/>
        </p:nvSpPr>
        <p:spPr>
          <a:xfrm>
            <a:off x="2095512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1" name="Rectangle 910"/>
          <p:cNvSpPr/>
          <p:nvPr/>
        </p:nvSpPr>
        <p:spPr>
          <a:xfrm>
            <a:off x="2179333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2" name="Rectangle 911"/>
          <p:cNvSpPr/>
          <p:nvPr/>
        </p:nvSpPr>
        <p:spPr>
          <a:xfrm>
            <a:off x="1089671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3" name="Rectangle 912"/>
          <p:cNvSpPr/>
          <p:nvPr/>
        </p:nvSpPr>
        <p:spPr>
          <a:xfrm>
            <a:off x="922030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4" name="Rectangle 913"/>
          <p:cNvSpPr/>
          <p:nvPr/>
        </p:nvSpPr>
        <p:spPr>
          <a:xfrm rot="10800000">
            <a:off x="922026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5" name="Rectangle 914"/>
          <p:cNvSpPr/>
          <p:nvPr/>
        </p:nvSpPr>
        <p:spPr>
          <a:xfrm rot="10800000">
            <a:off x="1173493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6" name="Rectangle 915"/>
          <p:cNvSpPr/>
          <p:nvPr/>
        </p:nvSpPr>
        <p:spPr>
          <a:xfrm rot="10800000">
            <a:off x="838209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7" name="Rectangle 916"/>
          <p:cNvSpPr/>
          <p:nvPr/>
        </p:nvSpPr>
        <p:spPr>
          <a:xfrm rot="10800000">
            <a:off x="1089667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8" name="Rectangle 917"/>
          <p:cNvSpPr/>
          <p:nvPr/>
        </p:nvSpPr>
        <p:spPr>
          <a:xfrm rot="10800000">
            <a:off x="1257308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9" name="Rectangle 918"/>
          <p:cNvSpPr/>
          <p:nvPr/>
        </p:nvSpPr>
        <p:spPr>
          <a:xfrm rot="10800000">
            <a:off x="1005851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0" name="Rectangle 919"/>
          <p:cNvSpPr/>
          <p:nvPr/>
        </p:nvSpPr>
        <p:spPr>
          <a:xfrm>
            <a:off x="226315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1" name="Rectangle 920"/>
          <p:cNvSpPr/>
          <p:nvPr/>
        </p:nvSpPr>
        <p:spPr>
          <a:xfrm>
            <a:off x="2179333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2" name="Rectangle 921"/>
          <p:cNvSpPr/>
          <p:nvPr/>
        </p:nvSpPr>
        <p:spPr>
          <a:xfrm>
            <a:off x="251461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3" name="Rectangle 922"/>
          <p:cNvSpPr/>
          <p:nvPr/>
        </p:nvSpPr>
        <p:spPr>
          <a:xfrm>
            <a:off x="243079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4" name="Rectangle 923"/>
          <p:cNvSpPr/>
          <p:nvPr/>
        </p:nvSpPr>
        <p:spPr>
          <a:xfrm rot="10800000">
            <a:off x="2179328" y="5865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5" name="Rectangle 924"/>
          <p:cNvSpPr/>
          <p:nvPr/>
        </p:nvSpPr>
        <p:spPr>
          <a:xfrm rot="10800000">
            <a:off x="2682250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6" name="Rectangle 925"/>
          <p:cNvSpPr/>
          <p:nvPr/>
        </p:nvSpPr>
        <p:spPr>
          <a:xfrm rot="10800000">
            <a:off x="2598428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7" name="Rectangle 926"/>
          <p:cNvSpPr/>
          <p:nvPr/>
        </p:nvSpPr>
        <p:spPr>
          <a:xfrm>
            <a:off x="419109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8" name="Rectangle 927"/>
          <p:cNvSpPr/>
          <p:nvPr/>
        </p:nvSpPr>
        <p:spPr>
          <a:xfrm>
            <a:off x="502928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9" name="Rectangle 928"/>
          <p:cNvSpPr/>
          <p:nvPr/>
        </p:nvSpPr>
        <p:spPr>
          <a:xfrm>
            <a:off x="419108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0" name="Rectangle 929"/>
          <p:cNvSpPr/>
          <p:nvPr/>
        </p:nvSpPr>
        <p:spPr>
          <a:xfrm>
            <a:off x="335289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3" name="Rectangle 932"/>
          <p:cNvSpPr/>
          <p:nvPr/>
        </p:nvSpPr>
        <p:spPr>
          <a:xfrm rot="10800000">
            <a:off x="2682250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7" name="Rectangle 936"/>
          <p:cNvSpPr/>
          <p:nvPr/>
        </p:nvSpPr>
        <p:spPr>
          <a:xfrm rot="10800000">
            <a:off x="2430789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8" name="Rectangle 937"/>
          <p:cNvSpPr/>
          <p:nvPr/>
        </p:nvSpPr>
        <p:spPr>
          <a:xfrm rot="10800000">
            <a:off x="2346974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9" name="Rectangle 938"/>
          <p:cNvSpPr/>
          <p:nvPr/>
        </p:nvSpPr>
        <p:spPr>
          <a:xfrm rot="10800000">
            <a:off x="2514614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0" name="Rectangle 939"/>
          <p:cNvSpPr/>
          <p:nvPr/>
        </p:nvSpPr>
        <p:spPr>
          <a:xfrm rot="10800000">
            <a:off x="2430792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1" name="Rectangle 940"/>
          <p:cNvSpPr/>
          <p:nvPr/>
        </p:nvSpPr>
        <p:spPr>
          <a:xfrm rot="10800000">
            <a:off x="2011694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2" name="Rectangle 941"/>
          <p:cNvSpPr/>
          <p:nvPr/>
        </p:nvSpPr>
        <p:spPr>
          <a:xfrm rot="10800000">
            <a:off x="2095509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3" name="Rectangle 942"/>
          <p:cNvSpPr/>
          <p:nvPr/>
        </p:nvSpPr>
        <p:spPr>
          <a:xfrm rot="10800000">
            <a:off x="1927869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4" name="Rectangle 943"/>
          <p:cNvSpPr/>
          <p:nvPr/>
        </p:nvSpPr>
        <p:spPr>
          <a:xfrm rot="10800000">
            <a:off x="2011694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5" name="Rectangle 944"/>
          <p:cNvSpPr/>
          <p:nvPr/>
        </p:nvSpPr>
        <p:spPr>
          <a:xfrm rot="10800000">
            <a:off x="1760231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7" name="Rectangle 946"/>
          <p:cNvSpPr/>
          <p:nvPr/>
        </p:nvSpPr>
        <p:spPr>
          <a:xfrm rot="10800000">
            <a:off x="670569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8" name="Rectangle 947"/>
          <p:cNvSpPr/>
          <p:nvPr/>
        </p:nvSpPr>
        <p:spPr>
          <a:xfrm>
            <a:off x="142495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9" name="Rectangle 948"/>
          <p:cNvSpPr/>
          <p:nvPr/>
        </p:nvSpPr>
        <p:spPr>
          <a:xfrm>
            <a:off x="209551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0" name="Rectangle 949"/>
          <p:cNvSpPr/>
          <p:nvPr/>
        </p:nvSpPr>
        <p:spPr>
          <a:xfrm>
            <a:off x="243079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1" name="Rectangle 950"/>
          <p:cNvSpPr/>
          <p:nvPr/>
        </p:nvSpPr>
        <p:spPr>
          <a:xfrm>
            <a:off x="1089674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2" name="Rectangle 951"/>
          <p:cNvSpPr/>
          <p:nvPr/>
        </p:nvSpPr>
        <p:spPr>
          <a:xfrm>
            <a:off x="1424955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3" name="Rectangle 952"/>
          <p:cNvSpPr/>
          <p:nvPr/>
        </p:nvSpPr>
        <p:spPr>
          <a:xfrm>
            <a:off x="586749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4" name="Rectangle 953"/>
          <p:cNvSpPr/>
          <p:nvPr/>
        </p:nvSpPr>
        <p:spPr>
          <a:xfrm>
            <a:off x="754388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5" name="Rectangle 954"/>
          <p:cNvSpPr/>
          <p:nvPr/>
        </p:nvSpPr>
        <p:spPr>
          <a:xfrm>
            <a:off x="670568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6" name="Rectangle 955"/>
          <p:cNvSpPr/>
          <p:nvPr/>
        </p:nvSpPr>
        <p:spPr>
          <a:xfrm>
            <a:off x="1005853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7" name="Rectangle 956"/>
          <p:cNvSpPr/>
          <p:nvPr/>
        </p:nvSpPr>
        <p:spPr>
          <a:xfrm>
            <a:off x="1173494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8" name="Rectangle 957"/>
          <p:cNvSpPr/>
          <p:nvPr/>
        </p:nvSpPr>
        <p:spPr>
          <a:xfrm>
            <a:off x="1089671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9" name="Rectangle 958"/>
          <p:cNvSpPr/>
          <p:nvPr/>
        </p:nvSpPr>
        <p:spPr>
          <a:xfrm>
            <a:off x="1424953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0" name="Rectangle 959"/>
          <p:cNvSpPr/>
          <p:nvPr/>
        </p:nvSpPr>
        <p:spPr>
          <a:xfrm>
            <a:off x="838210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1" name="Rectangle 960"/>
          <p:cNvSpPr/>
          <p:nvPr/>
        </p:nvSpPr>
        <p:spPr>
          <a:xfrm>
            <a:off x="754387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2" name="Rectangle 961"/>
          <p:cNvSpPr/>
          <p:nvPr/>
        </p:nvSpPr>
        <p:spPr>
          <a:xfrm>
            <a:off x="1341135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3" name="Rectangle 962"/>
          <p:cNvSpPr/>
          <p:nvPr/>
        </p:nvSpPr>
        <p:spPr>
          <a:xfrm>
            <a:off x="1424951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4" name="Rectangle 963"/>
          <p:cNvSpPr/>
          <p:nvPr/>
        </p:nvSpPr>
        <p:spPr>
          <a:xfrm>
            <a:off x="838210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5" name="Rectangle 964"/>
          <p:cNvSpPr/>
          <p:nvPr/>
        </p:nvSpPr>
        <p:spPr>
          <a:xfrm>
            <a:off x="1173494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6" name="Rectangle 965"/>
          <p:cNvSpPr/>
          <p:nvPr/>
        </p:nvSpPr>
        <p:spPr>
          <a:xfrm>
            <a:off x="167641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7" name="Rectangle 966"/>
          <p:cNvSpPr/>
          <p:nvPr/>
        </p:nvSpPr>
        <p:spPr>
          <a:xfrm>
            <a:off x="1592590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8" name="Rectangle 967"/>
          <p:cNvSpPr/>
          <p:nvPr/>
        </p:nvSpPr>
        <p:spPr>
          <a:xfrm>
            <a:off x="1508774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9" name="Rectangle 968"/>
          <p:cNvSpPr/>
          <p:nvPr/>
        </p:nvSpPr>
        <p:spPr>
          <a:xfrm>
            <a:off x="1592593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0" name="Rectangle 969"/>
          <p:cNvSpPr/>
          <p:nvPr/>
        </p:nvSpPr>
        <p:spPr>
          <a:xfrm>
            <a:off x="1676414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1" name="Rectangle 970"/>
          <p:cNvSpPr/>
          <p:nvPr/>
        </p:nvSpPr>
        <p:spPr>
          <a:xfrm>
            <a:off x="2011694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2" name="Rectangle 971"/>
          <p:cNvSpPr/>
          <p:nvPr/>
        </p:nvSpPr>
        <p:spPr>
          <a:xfrm rot="10800000">
            <a:off x="2263150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3" name="Rectangle 972"/>
          <p:cNvSpPr/>
          <p:nvPr/>
        </p:nvSpPr>
        <p:spPr>
          <a:xfrm rot="10800000">
            <a:off x="1927870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4" name="Rectangle 973"/>
          <p:cNvSpPr/>
          <p:nvPr/>
        </p:nvSpPr>
        <p:spPr>
          <a:xfrm>
            <a:off x="670572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5" name="Rectangle 974"/>
          <p:cNvSpPr/>
          <p:nvPr/>
        </p:nvSpPr>
        <p:spPr>
          <a:xfrm>
            <a:off x="1844054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6" name="Rectangle 975"/>
          <p:cNvSpPr/>
          <p:nvPr/>
        </p:nvSpPr>
        <p:spPr>
          <a:xfrm rot="10800000">
            <a:off x="1424948" y="50274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7" name="Rectangle 976"/>
          <p:cNvSpPr/>
          <p:nvPr/>
        </p:nvSpPr>
        <p:spPr>
          <a:xfrm rot="10800000">
            <a:off x="1508774" y="48597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8" name="Rectangle 977"/>
          <p:cNvSpPr/>
          <p:nvPr/>
        </p:nvSpPr>
        <p:spPr>
          <a:xfrm rot="10800000">
            <a:off x="1676414" y="5865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9" name="Rectangle 978"/>
          <p:cNvSpPr/>
          <p:nvPr/>
        </p:nvSpPr>
        <p:spPr>
          <a:xfrm rot="10800000">
            <a:off x="1676414" y="5195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0" name="Rectangle 979"/>
          <p:cNvSpPr/>
          <p:nvPr/>
        </p:nvSpPr>
        <p:spPr>
          <a:xfrm rot="10800000">
            <a:off x="1424948" y="5362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1" name="Rectangle 980"/>
          <p:cNvSpPr/>
          <p:nvPr/>
        </p:nvSpPr>
        <p:spPr>
          <a:xfrm rot="10800000">
            <a:off x="1676414" y="48597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2" name="Rectangle 981"/>
          <p:cNvSpPr/>
          <p:nvPr/>
        </p:nvSpPr>
        <p:spPr>
          <a:xfrm rot="10800000">
            <a:off x="1760228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3" name="Rectangle 982"/>
          <p:cNvSpPr/>
          <p:nvPr/>
        </p:nvSpPr>
        <p:spPr>
          <a:xfrm rot="10800000">
            <a:off x="1676414" y="5530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4" name="Rectangle 983"/>
          <p:cNvSpPr/>
          <p:nvPr/>
        </p:nvSpPr>
        <p:spPr>
          <a:xfrm rot="10800000">
            <a:off x="1508774" y="5530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5" name="Rectangle 984"/>
          <p:cNvSpPr/>
          <p:nvPr/>
        </p:nvSpPr>
        <p:spPr>
          <a:xfrm rot="10800000">
            <a:off x="1592591" y="5697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6" name="Rectangle 985"/>
          <p:cNvSpPr/>
          <p:nvPr/>
        </p:nvSpPr>
        <p:spPr>
          <a:xfrm rot="10800000">
            <a:off x="2346974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7" name="Rectangle 986"/>
          <p:cNvSpPr/>
          <p:nvPr/>
        </p:nvSpPr>
        <p:spPr>
          <a:xfrm rot="10800000">
            <a:off x="2263148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8" name="Rectangle 987"/>
          <p:cNvSpPr/>
          <p:nvPr/>
        </p:nvSpPr>
        <p:spPr>
          <a:xfrm>
            <a:off x="310135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9" name="Rectangle 988"/>
          <p:cNvSpPr/>
          <p:nvPr/>
        </p:nvSpPr>
        <p:spPr>
          <a:xfrm>
            <a:off x="3436639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90" name="Rectangle 989"/>
          <p:cNvSpPr/>
          <p:nvPr/>
        </p:nvSpPr>
        <p:spPr>
          <a:xfrm>
            <a:off x="326899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6" name="Rectangle 1005"/>
          <p:cNvSpPr/>
          <p:nvPr/>
        </p:nvSpPr>
        <p:spPr>
          <a:xfrm>
            <a:off x="3939563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7" name="Rectangle 1006"/>
          <p:cNvSpPr/>
          <p:nvPr/>
        </p:nvSpPr>
        <p:spPr>
          <a:xfrm>
            <a:off x="4274842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8" name="Rectangle 1007"/>
          <p:cNvSpPr/>
          <p:nvPr/>
        </p:nvSpPr>
        <p:spPr>
          <a:xfrm>
            <a:off x="4442482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9" name="Rectangle 1008"/>
          <p:cNvSpPr/>
          <p:nvPr/>
        </p:nvSpPr>
        <p:spPr>
          <a:xfrm>
            <a:off x="461012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0" name="Rectangle 1009"/>
          <p:cNvSpPr/>
          <p:nvPr/>
        </p:nvSpPr>
        <p:spPr>
          <a:xfrm>
            <a:off x="544831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1" name="Rectangle 1010"/>
          <p:cNvSpPr/>
          <p:nvPr/>
        </p:nvSpPr>
        <p:spPr>
          <a:xfrm>
            <a:off x="5280679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2" name="Rectangle 1011"/>
          <p:cNvSpPr/>
          <p:nvPr/>
        </p:nvSpPr>
        <p:spPr>
          <a:xfrm>
            <a:off x="2933718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3" name="Rectangle 1012"/>
          <p:cNvSpPr/>
          <p:nvPr/>
        </p:nvSpPr>
        <p:spPr>
          <a:xfrm>
            <a:off x="5615958" y="335103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4" name="Rectangle 1013"/>
          <p:cNvSpPr/>
          <p:nvPr/>
        </p:nvSpPr>
        <p:spPr>
          <a:xfrm rot="10800000">
            <a:off x="5280680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5" name="Rectangle 1014"/>
          <p:cNvSpPr/>
          <p:nvPr/>
        </p:nvSpPr>
        <p:spPr>
          <a:xfrm rot="10800000">
            <a:off x="4945404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6" name="Rectangle 1015"/>
          <p:cNvSpPr/>
          <p:nvPr/>
        </p:nvSpPr>
        <p:spPr>
          <a:xfrm rot="10800000">
            <a:off x="4777764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7" name="Rectangle 1016"/>
          <p:cNvSpPr/>
          <p:nvPr/>
        </p:nvSpPr>
        <p:spPr>
          <a:xfrm rot="10800000">
            <a:off x="4610124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8" name="Rectangle 1017"/>
          <p:cNvSpPr/>
          <p:nvPr/>
        </p:nvSpPr>
        <p:spPr>
          <a:xfrm rot="10800000">
            <a:off x="4107204" y="5697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9" name="Rectangle 1018"/>
          <p:cNvSpPr/>
          <p:nvPr/>
        </p:nvSpPr>
        <p:spPr>
          <a:xfrm rot="10800000">
            <a:off x="3436635" y="569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0" name="Rectangle 1019"/>
          <p:cNvSpPr/>
          <p:nvPr/>
        </p:nvSpPr>
        <p:spPr>
          <a:xfrm rot="10800000">
            <a:off x="3268995" y="569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1" name="Rectangle 1020"/>
          <p:cNvSpPr/>
          <p:nvPr/>
        </p:nvSpPr>
        <p:spPr>
          <a:xfrm rot="10800000">
            <a:off x="2933713" y="569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2" name="Rectangle 1021"/>
          <p:cNvSpPr/>
          <p:nvPr/>
        </p:nvSpPr>
        <p:spPr>
          <a:xfrm rot="10800000">
            <a:off x="5615961" y="569799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3" name="Rectangle 1022"/>
          <p:cNvSpPr/>
          <p:nvPr/>
        </p:nvSpPr>
        <p:spPr>
          <a:xfrm>
            <a:off x="3185179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4" name="Rectangle 1023"/>
          <p:cNvSpPr/>
          <p:nvPr/>
        </p:nvSpPr>
        <p:spPr>
          <a:xfrm>
            <a:off x="3520460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5" name="Rectangle 1024"/>
          <p:cNvSpPr/>
          <p:nvPr/>
        </p:nvSpPr>
        <p:spPr>
          <a:xfrm>
            <a:off x="3101360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6" name="Rectangle 1025"/>
          <p:cNvSpPr/>
          <p:nvPr/>
        </p:nvSpPr>
        <p:spPr>
          <a:xfrm>
            <a:off x="4191026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7" name="Rectangle 1026"/>
          <p:cNvSpPr/>
          <p:nvPr/>
        </p:nvSpPr>
        <p:spPr>
          <a:xfrm>
            <a:off x="4023386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8" name="Rectangle 1027"/>
          <p:cNvSpPr/>
          <p:nvPr/>
        </p:nvSpPr>
        <p:spPr>
          <a:xfrm>
            <a:off x="3604281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9" name="Rectangle 1028"/>
          <p:cNvSpPr/>
          <p:nvPr/>
        </p:nvSpPr>
        <p:spPr>
          <a:xfrm>
            <a:off x="3939566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0" name="Rectangle 1029"/>
          <p:cNvSpPr/>
          <p:nvPr/>
        </p:nvSpPr>
        <p:spPr>
          <a:xfrm>
            <a:off x="4526305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1" name="Rectangle 1030"/>
          <p:cNvSpPr/>
          <p:nvPr/>
        </p:nvSpPr>
        <p:spPr>
          <a:xfrm>
            <a:off x="4861585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2" name="Rectangle 1031"/>
          <p:cNvSpPr/>
          <p:nvPr/>
        </p:nvSpPr>
        <p:spPr>
          <a:xfrm>
            <a:off x="4693945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3" name="Rectangle 1032"/>
          <p:cNvSpPr/>
          <p:nvPr/>
        </p:nvSpPr>
        <p:spPr>
          <a:xfrm>
            <a:off x="4442485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4" name="Rectangle 1033"/>
          <p:cNvSpPr/>
          <p:nvPr/>
        </p:nvSpPr>
        <p:spPr>
          <a:xfrm>
            <a:off x="4777765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5" name="Rectangle 1034"/>
          <p:cNvSpPr/>
          <p:nvPr/>
        </p:nvSpPr>
        <p:spPr>
          <a:xfrm>
            <a:off x="4610125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6" name="Rectangle 1035"/>
          <p:cNvSpPr/>
          <p:nvPr/>
        </p:nvSpPr>
        <p:spPr>
          <a:xfrm>
            <a:off x="5196866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7" name="Rectangle 1036"/>
          <p:cNvSpPr/>
          <p:nvPr/>
        </p:nvSpPr>
        <p:spPr>
          <a:xfrm>
            <a:off x="5532141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8" name="Rectangle 1037"/>
          <p:cNvSpPr/>
          <p:nvPr/>
        </p:nvSpPr>
        <p:spPr>
          <a:xfrm>
            <a:off x="4945405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9" name="Rectangle 1038"/>
          <p:cNvSpPr/>
          <p:nvPr/>
        </p:nvSpPr>
        <p:spPr>
          <a:xfrm>
            <a:off x="2933718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0" name="Rectangle 1039"/>
          <p:cNvSpPr/>
          <p:nvPr/>
        </p:nvSpPr>
        <p:spPr>
          <a:xfrm>
            <a:off x="5615961" y="3686319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1" name="Rectangle 1040"/>
          <p:cNvSpPr/>
          <p:nvPr/>
        </p:nvSpPr>
        <p:spPr>
          <a:xfrm>
            <a:off x="5699781" y="385395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2" name="Rectangle 1041"/>
          <p:cNvSpPr/>
          <p:nvPr/>
        </p:nvSpPr>
        <p:spPr>
          <a:xfrm>
            <a:off x="3017540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3" name="Rectangle 1042"/>
          <p:cNvSpPr/>
          <p:nvPr/>
        </p:nvSpPr>
        <p:spPr>
          <a:xfrm>
            <a:off x="3352823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4" name="Rectangle 1043"/>
          <p:cNvSpPr/>
          <p:nvPr/>
        </p:nvSpPr>
        <p:spPr>
          <a:xfrm>
            <a:off x="3436639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5" name="Rectangle 1044"/>
          <p:cNvSpPr/>
          <p:nvPr/>
        </p:nvSpPr>
        <p:spPr>
          <a:xfrm>
            <a:off x="3269000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6" name="Rectangle 1045"/>
          <p:cNvSpPr/>
          <p:nvPr/>
        </p:nvSpPr>
        <p:spPr>
          <a:xfrm>
            <a:off x="3688104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7" name="Rectangle 1046"/>
          <p:cNvSpPr/>
          <p:nvPr/>
        </p:nvSpPr>
        <p:spPr>
          <a:xfrm>
            <a:off x="3855745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8" name="Rectangle 1047"/>
          <p:cNvSpPr/>
          <p:nvPr/>
        </p:nvSpPr>
        <p:spPr>
          <a:xfrm>
            <a:off x="4191025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9" name="Rectangle 1048"/>
          <p:cNvSpPr/>
          <p:nvPr/>
        </p:nvSpPr>
        <p:spPr>
          <a:xfrm>
            <a:off x="3604281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0" name="Rectangle 1049"/>
          <p:cNvSpPr/>
          <p:nvPr/>
        </p:nvSpPr>
        <p:spPr>
          <a:xfrm>
            <a:off x="3939564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1" name="Rectangle 1050"/>
          <p:cNvSpPr/>
          <p:nvPr/>
        </p:nvSpPr>
        <p:spPr>
          <a:xfrm>
            <a:off x="4526304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2" name="Rectangle 1051"/>
          <p:cNvSpPr/>
          <p:nvPr/>
        </p:nvSpPr>
        <p:spPr>
          <a:xfrm>
            <a:off x="4693944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3" name="Rectangle 1052"/>
          <p:cNvSpPr/>
          <p:nvPr/>
        </p:nvSpPr>
        <p:spPr>
          <a:xfrm>
            <a:off x="4274843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4" name="Rectangle 1053"/>
          <p:cNvSpPr/>
          <p:nvPr/>
        </p:nvSpPr>
        <p:spPr>
          <a:xfrm>
            <a:off x="4442483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5" name="Rectangle 1054"/>
          <p:cNvSpPr/>
          <p:nvPr/>
        </p:nvSpPr>
        <p:spPr>
          <a:xfrm>
            <a:off x="4610123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6" name="Rectangle 1055"/>
          <p:cNvSpPr/>
          <p:nvPr/>
        </p:nvSpPr>
        <p:spPr>
          <a:xfrm>
            <a:off x="5029225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7" name="Rectangle 1056"/>
          <p:cNvSpPr/>
          <p:nvPr/>
        </p:nvSpPr>
        <p:spPr>
          <a:xfrm>
            <a:off x="5532140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8" name="Rectangle 1057"/>
          <p:cNvSpPr/>
          <p:nvPr/>
        </p:nvSpPr>
        <p:spPr>
          <a:xfrm>
            <a:off x="5364501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9" name="Rectangle 1058"/>
          <p:cNvSpPr/>
          <p:nvPr/>
        </p:nvSpPr>
        <p:spPr>
          <a:xfrm>
            <a:off x="4945403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0" name="Rectangle 1059"/>
          <p:cNvSpPr/>
          <p:nvPr/>
        </p:nvSpPr>
        <p:spPr>
          <a:xfrm>
            <a:off x="5113044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1" name="Rectangle 1060"/>
          <p:cNvSpPr/>
          <p:nvPr/>
        </p:nvSpPr>
        <p:spPr>
          <a:xfrm>
            <a:off x="5448319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2" name="Rectangle 1061"/>
          <p:cNvSpPr/>
          <p:nvPr/>
        </p:nvSpPr>
        <p:spPr>
          <a:xfrm>
            <a:off x="5280680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3" name="Rectangle 1062"/>
          <p:cNvSpPr/>
          <p:nvPr/>
        </p:nvSpPr>
        <p:spPr>
          <a:xfrm>
            <a:off x="2933718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4" name="Rectangle 1063"/>
          <p:cNvSpPr/>
          <p:nvPr/>
        </p:nvSpPr>
        <p:spPr>
          <a:xfrm>
            <a:off x="5615959" y="402159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5" name="Rectangle 1064"/>
          <p:cNvSpPr/>
          <p:nvPr/>
        </p:nvSpPr>
        <p:spPr>
          <a:xfrm>
            <a:off x="5699780" y="418923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6" name="Rectangle 1065"/>
          <p:cNvSpPr/>
          <p:nvPr/>
        </p:nvSpPr>
        <p:spPr>
          <a:xfrm>
            <a:off x="3017540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7" name="Rectangle 1066"/>
          <p:cNvSpPr/>
          <p:nvPr/>
        </p:nvSpPr>
        <p:spPr>
          <a:xfrm rot="10800000">
            <a:off x="5364496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8" name="Rectangle 1067"/>
          <p:cNvSpPr/>
          <p:nvPr/>
        </p:nvSpPr>
        <p:spPr>
          <a:xfrm rot="10800000">
            <a:off x="5029219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9" name="Rectangle 1068"/>
          <p:cNvSpPr/>
          <p:nvPr/>
        </p:nvSpPr>
        <p:spPr>
          <a:xfrm rot="10800000">
            <a:off x="5196859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0" name="Rectangle 1069"/>
          <p:cNvSpPr/>
          <p:nvPr/>
        </p:nvSpPr>
        <p:spPr>
          <a:xfrm rot="10800000">
            <a:off x="4693939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1" name="Rectangle 1070"/>
          <p:cNvSpPr/>
          <p:nvPr/>
        </p:nvSpPr>
        <p:spPr>
          <a:xfrm rot="10800000">
            <a:off x="4526305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2" name="Rectangle 1071"/>
          <p:cNvSpPr/>
          <p:nvPr/>
        </p:nvSpPr>
        <p:spPr>
          <a:xfrm rot="10800000">
            <a:off x="4191025" y="5865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3" name="Rectangle 1072"/>
          <p:cNvSpPr/>
          <p:nvPr/>
        </p:nvSpPr>
        <p:spPr>
          <a:xfrm rot="10800000">
            <a:off x="4023385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4" name="Rectangle 1073"/>
          <p:cNvSpPr/>
          <p:nvPr/>
        </p:nvSpPr>
        <p:spPr>
          <a:xfrm rot="10800000">
            <a:off x="3855744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5" name="Rectangle 1074"/>
          <p:cNvSpPr/>
          <p:nvPr/>
        </p:nvSpPr>
        <p:spPr>
          <a:xfrm rot="10800000">
            <a:off x="3017538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6" name="Rectangle 1075"/>
          <p:cNvSpPr/>
          <p:nvPr/>
        </p:nvSpPr>
        <p:spPr>
          <a:xfrm rot="10800000">
            <a:off x="3185178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7" name="Rectangle 1076"/>
          <p:cNvSpPr/>
          <p:nvPr/>
        </p:nvSpPr>
        <p:spPr>
          <a:xfrm rot="10800000">
            <a:off x="5699777" y="586563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8" name="Rectangle 1077"/>
          <p:cNvSpPr/>
          <p:nvPr/>
        </p:nvSpPr>
        <p:spPr>
          <a:xfrm>
            <a:off x="3185180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9" name="Rectangle 1078"/>
          <p:cNvSpPr/>
          <p:nvPr/>
        </p:nvSpPr>
        <p:spPr>
          <a:xfrm>
            <a:off x="3520459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0" name="Rectangle 1079"/>
          <p:cNvSpPr/>
          <p:nvPr/>
        </p:nvSpPr>
        <p:spPr>
          <a:xfrm>
            <a:off x="3352818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1" name="Rectangle 1080"/>
          <p:cNvSpPr/>
          <p:nvPr/>
        </p:nvSpPr>
        <p:spPr>
          <a:xfrm>
            <a:off x="3688103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2" name="Rectangle 1081"/>
          <p:cNvSpPr/>
          <p:nvPr/>
        </p:nvSpPr>
        <p:spPr>
          <a:xfrm>
            <a:off x="3855744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3" name="Rectangle 1082"/>
          <p:cNvSpPr/>
          <p:nvPr/>
        </p:nvSpPr>
        <p:spPr>
          <a:xfrm>
            <a:off x="4023385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4" name="Rectangle 1083"/>
          <p:cNvSpPr/>
          <p:nvPr/>
        </p:nvSpPr>
        <p:spPr>
          <a:xfrm>
            <a:off x="4358664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5" name="Rectangle 1084"/>
          <p:cNvSpPr/>
          <p:nvPr/>
        </p:nvSpPr>
        <p:spPr>
          <a:xfrm>
            <a:off x="4526304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6" name="Rectangle 1085"/>
          <p:cNvSpPr/>
          <p:nvPr/>
        </p:nvSpPr>
        <p:spPr>
          <a:xfrm>
            <a:off x="4693944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7" name="Rectangle 1086"/>
          <p:cNvSpPr/>
          <p:nvPr/>
        </p:nvSpPr>
        <p:spPr>
          <a:xfrm>
            <a:off x="5029225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8" name="Rectangle 1087"/>
          <p:cNvSpPr/>
          <p:nvPr/>
        </p:nvSpPr>
        <p:spPr>
          <a:xfrm>
            <a:off x="5196865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9" name="Rectangle 1088"/>
          <p:cNvSpPr/>
          <p:nvPr/>
        </p:nvSpPr>
        <p:spPr>
          <a:xfrm>
            <a:off x="5532141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0" name="Rectangle 1089"/>
          <p:cNvSpPr/>
          <p:nvPr/>
        </p:nvSpPr>
        <p:spPr>
          <a:xfrm>
            <a:off x="5364502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1" name="Rectangle 1090"/>
          <p:cNvSpPr/>
          <p:nvPr/>
        </p:nvSpPr>
        <p:spPr>
          <a:xfrm>
            <a:off x="5699781" y="3518679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2" name="Rectangle 1091"/>
          <p:cNvSpPr/>
          <p:nvPr/>
        </p:nvSpPr>
        <p:spPr>
          <a:xfrm>
            <a:off x="3017540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3" name="Rectangle 1092"/>
          <p:cNvSpPr/>
          <p:nvPr/>
        </p:nvSpPr>
        <p:spPr>
          <a:xfrm rot="10800000">
            <a:off x="5364501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4" name="Rectangle 1093"/>
          <p:cNvSpPr/>
          <p:nvPr/>
        </p:nvSpPr>
        <p:spPr>
          <a:xfrm rot="10800000">
            <a:off x="4861585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5" name="Rectangle 1094"/>
          <p:cNvSpPr/>
          <p:nvPr/>
        </p:nvSpPr>
        <p:spPr>
          <a:xfrm rot="10800000">
            <a:off x="4526305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6" name="Rectangle 1095"/>
          <p:cNvSpPr/>
          <p:nvPr/>
        </p:nvSpPr>
        <p:spPr>
          <a:xfrm rot="10800000">
            <a:off x="4023385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7" name="Rectangle 1096"/>
          <p:cNvSpPr/>
          <p:nvPr/>
        </p:nvSpPr>
        <p:spPr>
          <a:xfrm rot="10800000">
            <a:off x="3688103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8" name="Rectangle 1097"/>
          <p:cNvSpPr/>
          <p:nvPr/>
        </p:nvSpPr>
        <p:spPr>
          <a:xfrm rot="10800000">
            <a:off x="3520460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9" name="Rectangle 1098"/>
          <p:cNvSpPr/>
          <p:nvPr/>
        </p:nvSpPr>
        <p:spPr>
          <a:xfrm rot="10800000">
            <a:off x="3352820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0" name="Rectangle 1099"/>
          <p:cNvSpPr/>
          <p:nvPr/>
        </p:nvSpPr>
        <p:spPr>
          <a:xfrm rot="10800000">
            <a:off x="3185178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1" name="Rectangle 1100"/>
          <p:cNvSpPr/>
          <p:nvPr/>
        </p:nvSpPr>
        <p:spPr>
          <a:xfrm rot="10800000">
            <a:off x="5532141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2" name="Rectangle 1101"/>
          <p:cNvSpPr/>
          <p:nvPr/>
        </p:nvSpPr>
        <p:spPr>
          <a:xfrm rot="10800000">
            <a:off x="5699783" y="553035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3" name="Rectangle 1102"/>
          <p:cNvSpPr/>
          <p:nvPr/>
        </p:nvSpPr>
        <p:spPr>
          <a:xfrm rot="10800000">
            <a:off x="5280680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4" name="Rectangle 1103"/>
          <p:cNvSpPr/>
          <p:nvPr/>
        </p:nvSpPr>
        <p:spPr>
          <a:xfrm rot="10800000">
            <a:off x="4945400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5" name="Rectangle 1104"/>
          <p:cNvSpPr/>
          <p:nvPr/>
        </p:nvSpPr>
        <p:spPr>
          <a:xfrm rot="10800000">
            <a:off x="4274840" y="5362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6" name="Rectangle 1105"/>
          <p:cNvSpPr/>
          <p:nvPr/>
        </p:nvSpPr>
        <p:spPr>
          <a:xfrm rot="10800000">
            <a:off x="4442480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7" name="Rectangle 1106"/>
          <p:cNvSpPr/>
          <p:nvPr/>
        </p:nvSpPr>
        <p:spPr>
          <a:xfrm rot="10800000">
            <a:off x="3939559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8" name="Rectangle 1107"/>
          <p:cNvSpPr/>
          <p:nvPr/>
        </p:nvSpPr>
        <p:spPr>
          <a:xfrm rot="10800000">
            <a:off x="3604277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9" name="Rectangle 1108"/>
          <p:cNvSpPr/>
          <p:nvPr/>
        </p:nvSpPr>
        <p:spPr>
          <a:xfrm rot="10800000">
            <a:off x="3771918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0" name="Rectangle 1109"/>
          <p:cNvSpPr/>
          <p:nvPr/>
        </p:nvSpPr>
        <p:spPr>
          <a:xfrm rot="10800000">
            <a:off x="3436635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1" name="Rectangle 1110"/>
          <p:cNvSpPr/>
          <p:nvPr/>
        </p:nvSpPr>
        <p:spPr>
          <a:xfrm rot="10800000">
            <a:off x="3268995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2" name="Rectangle 1111"/>
          <p:cNvSpPr/>
          <p:nvPr/>
        </p:nvSpPr>
        <p:spPr>
          <a:xfrm rot="10800000">
            <a:off x="2933713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3" name="Rectangle 1112"/>
          <p:cNvSpPr/>
          <p:nvPr/>
        </p:nvSpPr>
        <p:spPr>
          <a:xfrm rot="10800000">
            <a:off x="5615956" y="536271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4" name="Rectangle 1113"/>
          <p:cNvSpPr/>
          <p:nvPr/>
        </p:nvSpPr>
        <p:spPr>
          <a:xfrm rot="10800000">
            <a:off x="5448317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5" name="Rectangle 1114"/>
          <p:cNvSpPr/>
          <p:nvPr/>
        </p:nvSpPr>
        <p:spPr>
          <a:xfrm rot="10800000">
            <a:off x="5029225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6" name="Rectangle 1115"/>
          <p:cNvSpPr/>
          <p:nvPr/>
        </p:nvSpPr>
        <p:spPr>
          <a:xfrm rot="10800000">
            <a:off x="5196865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7" name="Rectangle 1116"/>
          <p:cNvSpPr/>
          <p:nvPr/>
        </p:nvSpPr>
        <p:spPr>
          <a:xfrm rot="10800000">
            <a:off x="4861585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8" name="Rectangle 1117"/>
          <p:cNvSpPr/>
          <p:nvPr/>
        </p:nvSpPr>
        <p:spPr>
          <a:xfrm rot="10800000">
            <a:off x="4526305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9" name="Rectangle 1118"/>
          <p:cNvSpPr/>
          <p:nvPr/>
        </p:nvSpPr>
        <p:spPr>
          <a:xfrm rot="10800000">
            <a:off x="4191025" y="5195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0" name="Rectangle 1119"/>
          <p:cNvSpPr/>
          <p:nvPr/>
        </p:nvSpPr>
        <p:spPr>
          <a:xfrm rot="10800000">
            <a:off x="4023385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1" name="Rectangle 1120"/>
          <p:cNvSpPr/>
          <p:nvPr/>
        </p:nvSpPr>
        <p:spPr>
          <a:xfrm rot="10800000">
            <a:off x="3855744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2" name="Rectangle 1121"/>
          <p:cNvSpPr/>
          <p:nvPr/>
        </p:nvSpPr>
        <p:spPr>
          <a:xfrm rot="10800000">
            <a:off x="3520460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3" name="Rectangle 1122"/>
          <p:cNvSpPr/>
          <p:nvPr/>
        </p:nvSpPr>
        <p:spPr>
          <a:xfrm rot="10800000">
            <a:off x="3352820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4" name="Rectangle 1123"/>
          <p:cNvSpPr/>
          <p:nvPr/>
        </p:nvSpPr>
        <p:spPr>
          <a:xfrm rot="10800000">
            <a:off x="3017538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5" name="Rectangle 1124"/>
          <p:cNvSpPr/>
          <p:nvPr/>
        </p:nvSpPr>
        <p:spPr>
          <a:xfrm rot="10800000">
            <a:off x="5699783" y="519507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6" name="Rectangle 1125"/>
          <p:cNvSpPr/>
          <p:nvPr/>
        </p:nvSpPr>
        <p:spPr>
          <a:xfrm rot="10800000">
            <a:off x="5113039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7" name="Rectangle 1126"/>
          <p:cNvSpPr/>
          <p:nvPr/>
        </p:nvSpPr>
        <p:spPr>
          <a:xfrm rot="10800000">
            <a:off x="4777759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8" name="Rectangle 1127"/>
          <p:cNvSpPr/>
          <p:nvPr/>
        </p:nvSpPr>
        <p:spPr>
          <a:xfrm rot="10800000">
            <a:off x="4610119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9" name="Rectangle 1128"/>
          <p:cNvSpPr/>
          <p:nvPr/>
        </p:nvSpPr>
        <p:spPr>
          <a:xfrm rot="10800000">
            <a:off x="4274839" y="50274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0" name="Rectangle 1129"/>
          <p:cNvSpPr/>
          <p:nvPr/>
        </p:nvSpPr>
        <p:spPr>
          <a:xfrm rot="10800000">
            <a:off x="3939559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1" name="Rectangle 1130"/>
          <p:cNvSpPr/>
          <p:nvPr/>
        </p:nvSpPr>
        <p:spPr>
          <a:xfrm rot="10800000">
            <a:off x="3771918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2" name="Rectangle 1131"/>
          <p:cNvSpPr/>
          <p:nvPr/>
        </p:nvSpPr>
        <p:spPr>
          <a:xfrm rot="10800000">
            <a:off x="3436635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3" name="Rectangle 1132"/>
          <p:cNvSpPr/>
          <p:nvPr/>
        </p:nvSpPr>
        <p:spPr>
          <a:xfrm rot="10800000">
            <a:off x="2933713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4" name="Rectangle 1133"/>
          <p:cNvSpPr/>
          <p:nvPr/>
        </p:nvSpPr>
        <p:spPr>
          <a:xfrm rot="10800000">
            <a:off x="3101355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5" name="Rectangle 1134"/>
          <p:cNvSpPr/>
          <p:nvPr/>
        </p:nvSpPr>
        <p:spPr>
          <a:xfrm rot="10800000">
            <a:off x="5615956" y="502743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6" name="Rectangle 1135"/>
          <p:cNvSpPr/>
          <p:nvPr/>
        </p:nvSpPr>
        <p:spPr>
          <a:xfrm rot="10800000">
            <a:off x="5448316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7" name="Rectangle 1136"/>
          <p:cNvSpPr/>
          <p:nvPr/>
        </p:nvSpPr>
        <p:spPr>
          <a:xfrm>
            <a:off x="3185179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8" name="Rectangle 1137"/>
          <p:cNvSpPr/>
          <p:nvPr/>
        </p:nvSpPr>
        <p:spPr>
          <a:xfrm>
            <a:off x="3268999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9" name="Rectangle 1138"/>
          <p:cNvSpPr/>
          <p:nvPr/>
        </p:nvSpPr>
        <p:spPr>
          <a:xfrm>
            <a:off x="3688104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0" name="Rectangle 1139"/>
          <p:cNvSpPr/>
          <p:nvPr/>
        </p:nvSpPr>
        <p:spPr>
          <a:xfrm>
            <a:off x="419102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1" name="Rectangle 1140"/>
          <p:cNvSpPr/>
          <p:nvPr/>
        </p:nvSpPr>
        <p:spPr>
          <a:xfrm>
            <a:off x="4023385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2" name="Rectangle 1141"/>
          <p:cNvSpPr/>
          <p:nvPr/>
        </p:nvSpPr>
        <p:spPr>
          <a:xfrm>
            <a:off x="3604280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3" name="Rectangle 1142"/>
          <p:cNvSpPr/>
          <p:nvPr/>
        </p:nvSpPr>
        <p:spPr>
          <a:xfrm>
            <a:off x="3771921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4" name="Rectangle 1143"/>
          <p:cNvSpPr/>
          <p:nvPr/>
        </p:nvSpPr>
        <p:spPr>
          <a:xfrm>
            <a:off x="3939563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5" name="Rectangle 1144"/>
          <p:cNvSpPr/>
          <p:nvPr/>
        </p:nvSpPr>
        <p:spPr>
          <a:xfrm>
            <a:off x="435866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6" name="Rectangle 1145"/>
          <p:cNvSpPr/>
          <p:nvPr/>
        </p:nvSpPr>
        <p:spPr>
          <a:xfrm>
            <a:off x="486158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7" name="Rectangle 1146"/>
          <p:cNvSpPr/>
          <p:nvPr/>
        </p:nvSpPr>
        <p:spPr>
          <a:xfrm>
            <a:off x="4442483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8" name="Rectangle 1147"/>
          <p:cNvSpPr/>
          <p:nvPr/>
        </p:nvSpPr>
        <p:spPr>
          <a:xfrm>
            <a:off x="4777763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9" name="Rectangle 1148"/>
          <p:cNvSpPr/>
          <p:nvPr/>
        </p:nvSpPr>
        <p:spPr>
          <a:xfrm>
            <a:off x="461012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0" name="Rectangle 1149"/>
          <p:cNvSpPr/>
          <p:nvPr/>
        </p:nvSpPr>
        <p:spPr>
          <a:xfrm>
            <a:off x="5029226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1" name="Rectangle 1150"/>
          <p:cNvSpPr/>
          <p:nvPr/>
        </p:nvSpPr>
        <p:spPr>
          <a:xfrm>
            <a:off x="5196866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2" name="Rectangle 1151"/>
          <p:cNvSpPr/>
          <p:nvPr/>
        </p:nvSpPr>
        <p:spPr>
          <a:xfrm>
            <a:off x="5532141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3" name="Rectangle 1152"/>
          <p:cNvSpPr/>
          <p:nvPr/>
        </p:nvSpPr>
        <p:spPr>
          <a:xfrm>
            <a:off x="5364503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4" name="Rectangle 1153"/>
          <p:cNvSpPr/>
          <p:nvPr/>
        </p:nvSpPr>
        <p:spPr>
          <a:xfrm>
            <a:off x="494540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5" name="Rectangle 1154"/>
          <p:cNvSpPr/>
          <p:nvPr/>
        </p:nvSpPr>
        <p:spPr>
          <a:xfrm>
            <a:off x="5448319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6" name="Rectangle 1155"/>
          <p:cNvSpPr/>
          <p:nvPr/>
        </p:nvSpPr>
        <p:spPr>
          <a:xfrm>
            <a:off x="5280680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7" name="Rectangle 1156"/>
          <p:cNvSpPr/>
          <p:nvPr/>
        </p:nvSpPr>
        <p:spPr>
          <a:xfrm>
            <a:off x="2933717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8" name="Rectangle 1157"/>
          <p:cNvSpPr/>
          <p:nvPr/>
        </p:nvSpPr>
        <p:spPr>
          <a:xfrm>
            <a:off x="5615959" y="435687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9" name="Rectangle 1158"/>
          <p:cNvSpPr/>
          <p:nvPr/>
        </p:nvSpPr>
        <p:spPr>
          <a:xfrm>
            <a:off x="5699781" y="452451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0" name="Rectangle 1159"/>
          <p:cNvSpPr/>
          <p:nvPr/>
        </p:nvSpPr>
        <p:spPr>
          <a:xfrm rot="10800000">
            <a:off x="5196865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1" name="Rectangle 1160"/>
          <p:cNvSpPr/>
          <p:nvPr/>
        </p:nvSpPr>
        <p:spPr>
          <a:xfrm rot="10800000">
            <a:off x="4861585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2" name="Rectangle 1161"/>
          <p:cNvSpPr/>
          <p:nvPr/>
        </p:nvSpPr>
        <p:spPr>
          <a:xfrm rot="10800000">
            <a:off x="4693945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3" name="Rectangle 1162"/>
          <p:cNvSpPr/>
          <p:nvPr/>
        </p:nvSpPr>
        <p:spPr>
          <a:xfrm rot="10800000">
            <a:off x="4526305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4" name="Rectangle 1163"/>
          <p:cNvSpPr/>
          <p:nvPr/>
        </p:nvSpPr>
        <p:spPr>
          <a:xfrm rot="10800000">
            <a:off x="4023385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5" name="Rectangle 1164"/>
          <p:cNvSpPr/>
          <p:nvPr/>
        </p:nvSpPr>
        <p:spPr>
          <a:xfrm rot="10800000">
            <a:off x="3688103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6" name="Rectangle 1165"/>
          <p:cNvSpPr/>
          <p:nvPr/>
        </p:nvSpPr>
        <p:spPr>
          <a:xfrm rot="10800000">
            <a:off x="3855744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7" name="Rectangle 1166"/>
          <p:cNvSpPr/>
          <p:nvPr/>
        </p:nvSpPr>
        <p:spPr>
          <a:xfrm rot="10800000">
            <a:off x="3017538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9" name="Rectangle 1168"/>
          <p:cNvSpPr/>
          <p:nvPr/>
        </p:nvSpPr>
        <p:spPr>
          <a:xfrm rot="10800000">
            <a:off x="5699783" y="485979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0" name="Rectangle 1169"/>
          <p:cNvSpPr/>
          <p:nvPr/>
        </p:nvSpPr>
        <p:spPr>
          <a:xfrm rot="10800000">
            <a:off x="5280679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1" name="Rectangle 1170"/>
          <p:cNvSpPr/>
          <p:nvPr/>
        </p:nvSpPr>
        <p:spPr>
          <a:xfrm rot="10800000">
            <a:off x="5113043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2" name="Rectangle 1171"/>
          <p:cNvSpPr/>
          <p:nvPr/>
        </p:nvSpPr>
        <p:spPr>
          <a:xfrm rot="10800000">
            <a:off x="4777761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3" name="Rectangle 1172"/>
          <p:cNvSpPr/>
          <p:nvPr/>
        </p:nvSpPr>
        <p:spPr>
          <a:xfrm rot="10800000">
            <a:off x="4274840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4" name="Rectangle 1173"/>
          <p:cNvSpPr/>
          <p:nvPr/>
        </p:nvSpPr>
        <p:spPr>
          <a:xfrm rot="10800000">
            <a:off x="4442481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5" name="Rectangle 1174"/>
          <p:cNvSpPr/>
          <p:nvPr/>
        </p:nvSpPr>
        <p:spPr>
          <a:xfrm rot="10800000">
            <a:off x="4107199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6" name="Rectangle 1175"/>
          <p:cNvSpPr/>
          <p:nvPr/>
        </p:nvSpPr>
        <p:spPr>
          <a:xfrm rot="10800000">
            <a:off x="3939560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7" name="Rectangle 1176"/>
          <p:cNvSpPr/>
          <p:nvPr/>
        </p:nvSpPr>
        <p:spPr>
          <a:xfrm rot="10800000">
            <a:off x="3604279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8" name="Rectangle 1177"/>
          <p:cNvSpPr/>
          <p:nvPr/>
        </p:nvSpPr>
        <p:spPr>
          <a:xfrm rot="10800000">
            <a:off x="3771920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9" name="Rectangle 1178"/>
          <p:cNvSpPr/>
          <p:nvPr/>
        </p:nvSpPr>
        <p:spPr>
          <a:xfrm rot="10800000">
            <a:off x="3436637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0" name="Rectangle 1179"/>
          <p:cNvSpPr/>
          <p:nvPr/>
        </p:nvSpPr>
        <p:spPr>
          <a:xfrm rot="10800000">
            <a:off x="3268997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1" name="Rectangle 1180"/>
          <p:cNvSpPr/>
          <p:nvPr/>
        </p:nvSpPr>
        <p:spPr>
          <a:xfrm rot="10800000">
            <a:off x="2933715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2" name="Rectangle 1181"/>
          <p:cNvSpPr/>
          <p:nvPr/>
        </p:nvSpPr>
        <p:spPr>
          <a:xfrm rot="10800000">
            <a:off x="3101357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3" name="Rectangle 1182"/>
          <p:cNvSpPr/>
          <p:nvPr/>
        </p:nvSpPr>
        <p:spPr>
          <a:xfrm rot="10800000">
            <a:off x="5615959" y="46921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4" name="Rectangle 1183"/>
          <p:cNvSpPr/>
          <p:nvPr/>
        </p:nvSpPr>
        <p:spPr>
          <a:xfrm rot="10800000">
            <a:off x="3352820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5" name="Rectangle 1184"/>
          <p:cNvSpPr/>
          <p:nvPr/>
        </p:nvSpPr>
        <p:spPr>
          <a:xfrm rot="10800000">
            <a:off x="3520460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6" name="Rectangle 1185"/>
          <p:cNvSpPr/>
          <p:nvPr/>
        </p:nvSpPr>
        <p:spPr>
          <a:xfrm rot="10800000">
            <a:off x="3268995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7" name="Rectangle 1186"/>
          <p:cNvSpPr/>
          <p:nvPr/>
        </p:nvSpPr>
        <p:spPr>
          <a:xfrm rot="10800000">
            <a:off x="3185178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8" name="Rectangle 1187"/>
          <p:cNvSpPr/>
          <p:nvPr/>
        </p:nvSpPr>
        <p:spPr>
          <a:xfrm rot="10800000">
            <a:off x="3604277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9" name="Rectangle 1188"/>
          <p:cNvSpPr/>
          <p:nvPr/>
        </p:nvSpPr>
        <p:spPr>
          <a:xfrm rot="10800000">
            <a:off x="3688103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0" name="Rectangle 1189"/>
          <p:cNvSpPr/>
          <p:nvPr/>
        </p:nvSpPr>
        <p:spPr>
          <a:xfrm rot="10800000">
            <a:off x="3101355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1" name="Rectangle 1190"/>
          <p:cNvSpPr/>
          <p:nvPr/>
        </p:nvSpPr>
        <p:spPr>
          <a:xfrm rot="10800000">
            <a:off x="3017538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2" name="Rectangle 1191"/>
          <p:cNvSpPr/>
          <p:nvPr/>
        </p:nvSpPr>
        <p:spPr>
          <a:xfrm rot="10800000">
            <a:off x="3101355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3" name="Rectangle 1192"/>
          <p:cNvSpPr/>
          <p:nvPr/>
        </p:nvSpPr>
        <p:spPr>
          <a:xfrm>
            <a:off x="5113046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4" name="Rectangle 1193"/>
          <p:cNvSpPr/>
          <p:nvPr/>
        </p:nvSpPr>
        <p:spPr>
          <a:xfrm>
            <a:off x="5448321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5" name="Rectangle 1194"/>
          <p:cNvSpPr/>
          <p:nvPr/>
        </p:nvSpPr>
        <p:spPr>
          <a:xfrm>
            <a:off x="5280683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6" name="Rectangle 1195"/>
          <p:cNvSpPr/>
          <p:nvPr/>
        </p:nvSpPr>
        <p:spPr>
          <a:xfrm>
            <a:off x="5029226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7" name="Rectangle 1196"/>
          <p:cNvSpPr/>
          <p:nvPr/>
        </p:nvSpPr>
        <p:spPr>
          <a:xfrm>
            <a:off x="5364503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8" name="Rectangle 1197"/>
          <p:cNvSpPr/>
          <p:nvPr/>
        </p:nvSpPr>
        <p:spPr>
          <a:xfrm>
            <a:off x="4777763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9" name="Rectangle 1198"/>
          <p:cNvSpPr/>
          <p:nvPr/>
        </p:nvSpPr>
        <p:spPr>
          <a:xfrm>
            <a:off x="486158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0" name="Rectangle 1199"/>
          <p:cNvSpPr/>
          <p:nvPr/>
        </p:nvSpPr>
        <p:spPr>
          <a:xfrm>
            <a:off x="3771922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1" name="Rectangle 1200"/>
          <p:cNvSpPr/>
          <p:nvPr/>
        </p:nvSpPr>
        <p:spPr>
          <a:xfrm>
            <a:off x="360428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2" name="Rectangle 1201"/>
          <p:cNvSpPr/>
          <p:nvPr/>
        </p:nvSpPr>
        <p:spPr>
          <a:xfrm rot="10800000">
            <a:off x="3604277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3" name="Rectangle 1202"/>
          <p:cNvSpPr/>
          <p:nvPr/>
        </p:nvSpPr>
        <p:spPr>
          <a:xfrm rot="10800000">
            <a:off x="3855744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4" name="Rectangle 1203"/>
          <p:cNvSpPr/>
          <p:nvPr/>
        </p:nvSpPr>
        <p:spPr>
          <a:xfrm rot="10800000">
            <a:off x="3520460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5" name="Rectangle 1204"/>
          <p:cNvSpPr/>
          <p:nvPr/>
        </p:nvSpPr>
        <p:spPr>
          <a:xfrm rot="10800000">
            <a:off x="3771918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6" name="Rectangle 1205"/>
          <p:cNvSpPr/>
          <p:nvPr/>
        </p:nvSpPr>
        <p:spPr>
          <a:xfrm rot="10800000">
            <a:off x="3939559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7" name="Rectangle 1206"/>
          <p:cNvSpPr/>
          <p:nvPr/>
        </p:nvSpPr>
        <p:spPr>
          <a:xfrm rot="10800000">
            <a:off x="3688103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8" name="Rectangle 1207"/>
          <p:cNvSpPr/>
          <p:nvPr/>
        </p:nvSpPr>
        <p:spPr>
          <a:xfrm>
            <a:off x="494540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9" name="Rectangle 1208"/>
          <p:cNvSpPr/>
          <p:nvPr/>
        </p:nvSpPr>
        <p:spPr>
          <a:xfrm>
            <a:off x="4861584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0" name="Rectangle 1209"/>
          <p:cNvSpPr/>
          <p:nvPr/>
        </p:nvSpPr>
        <p:spPr>
          <a:xfrm>
            <a:off x="5196865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1" name="Rectangle 1210"/>
          <p:cNvSpPr/>
          <p:nvPr/>
        </p:nvSpPr>
        <p:spPr>
          <a:xfrm>
            <a:off x="5113044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2" name="Rectangle 1211"/>
          <p:cNvSpPr/>
          <p:nvPr/>
        </p:nvSpPr>
        <p:spPr>
          <a:xfrm rot="10800000">
            <a:off x="4861579" y="5865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3" name="Rectangle 1212"/>
          <p:cNvSpPr/>
          <p:nvPr/>
        </p:nvSpPr>
        <p:spPr>
          <a:xfrm rot="10800000">
            <a:off x="5364501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4" name="Rectangle 1213"/>
          <p:cNvSpPr/>
          <p:nvPr/>
        </p:nvSpPr>
        <p:spPr>
          <a:xfrm rot="10800000">
            <a:off x="5280679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5" name="Rectangle 1214"/>
          <p:cNvSpPr/>
          <p:nvPr/>
        </p:nvSpPr>
        <p:spPr>
          <a:xfrm>
            <a:off x="3101360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6" name="Rectangle 1215"/>
          <p:cNvSpPr/>
          <p:nvPr/>
        </p:nvSpPr>
        <p:spPr>
          <a:xfrm>
            <a:off x="3185179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7" name="Rectangle 1216"/>
          <p:cNvSpPr/>
          <p:nvPr/>
        </p:nvSpPr>
        <p:spPr>
          <a:xfrm>
            <a:off x="3101359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8" name="Rectangle 1217"/>
          <p:cNvSpPr/>
          <p:nvPr/>
        </p:nvSpPr>
        <p:spPr>
          <a:xfrm>
            <a:off x="3017540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9" name="Rectangle 1218"/>
          <p:cNvSpPr/>
          <p:nvPr/>
        </p:nvSpPr>
        <p:spPr>
          <a:xfrm rot="10800000">
            <a:off x="5448319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0" name="Rectangle 1219"/>
          <p:cNvSpPr/>
          <p:nvPr/>
        </p:nvSpPr>
        <p:spPr>
          <a:xfrm rot="10800000">
            <a:off x="5532141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1" name="Rectangle 1220"/>
          <p:cNvSpPr/>
          <p:nvPr/>
        </p:nvSpPr>
        <p:spPr>
          <a:xfrm rot="10800000">
            <a:off x="5364501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2" name="Rectangle 1221"/>
          <p:cNvSpPr/>
          <p:nvPr/>
        </p:nvSpPr>
        <p:spPr>
          <a:xfrm rot="10800000">
            <a:off x="5532144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3" name="Rectangle 1222"/>
          <p:cNvSpPr/>
          <p:nvPr/>
        </p:nvSpPr>
        <p:spPr>
          <a:xfrm rot="10800000">
            <a:off x="5448320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4" name="Rectangle 1223"/>
          <p:cNvSpPr/>
          <p:nvPr/>
        </p:nvSpPr>
        <p:spPr>
          <a:xfrm rot="10800000">
            <a:off x="5532136" y="5865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5" name="Rectangle 1224"/>
          <p:cNvSpPr/>
          <p:nvPr/>
        </p:nvSpPr>
        <p:spPr>
          <a:xfrm rot="10800000">
            <a:off x="5113040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6" name="Rectangle 1225"/>
          <p:cNvSpPr/>
          <p:nvPr/>
        </p:nvSpPr>
        <p:spPr>
          <a:xfrm rot="10800000">
            <a:off x="5029225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7" name="Rectangle 1226"/>
          <p:cNvSpPr/>
          <p:nvPr/>
        </p:nvSpPr>
        <p:spPr>
          <a:xfrm rot="10800000">
            <a:off x="5196865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8" name="Rectangle 1227"/>
          <p:cNvSpPr/>
          <p:nvPr/>
        </p:nvSpPr>
        <p:spPr>
          <a:xfrm rot="10800000">
            <a:off x="5113044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9" name="Rectangle 1228"/>
          <p:cNvSpPr/>
          <p:nvPr/>
        </p:nvSpPr>
        <p:spPr>
          <a:xfrm rot="10800000">
            <a:off x="4693945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0" name="Rectangle 1229"/>
          <p:cNvSpPr/>
          <p:nvPr/>
        </p:nvSpPr>
        <p:spPr>
          <a:xfrm rot="10800000">
            <a:off x="4777760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1" name="Rectangle 1230"/>
          <p:cNvSpPr/>
          <p:nvPr/>
        </p:nvSpPr>
        <p:spPr>
          <a:xfrm rot="10800000">
            <a:off x="4610120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2" name="Rectangle 1231"/>
          <p:cNvSpPr/>
          <p:nvPr/>
        </p:nvSpPr>
        <p:spPr>
          <a:xfrm rot="10800000">
            <a:off x="4693945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3" name="Rectangle 1232"/>
          <p:cNvSpPr/>
          <p:nvPr/>
        </p:nvSpPr>
        <p:spPr>
          <a:xfrm rot="10800000">
            <a:off x="4442484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5" name="Rectangle 1234"/>
          <p:cNvSpPr/>
          <p:nvPr/>
        </p:nvSpPr>
        <p:spPr>
          <a:xfrm rot="10800000">
            <a:off x="3352820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6" name="Rectangle 1235"/>
          <p:cNvSpPr/>
          <p:nvPr/>
        </p:nvSpPr>
        <p:spPr>
          <a:xfrm>
            <a:off x="4107203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7" name="Rectangle 1236"/>
          <p:cNvSpPr/>
          <p:nvPr/>
        </p:nvSpPr>
        <p:spPr>
          <a:xfrm>
            <a:off x="477776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8" name="Rectangle 1237"/>
          <p:cNvSpPr/>
          <p:nvPr/>
        </p:nvSpPr>
        <p:spPr>
          <a:xfrm>
            <a:off x="511304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9" name="Rectangle 1238"/>
          <p:cNvSpPr/>
          <p:nvPr/>
        </p:nvSpPr>
        <p:spPr>
          <a:xfrm>
            <a:off x="3771925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0" name="Rectangle 1239"/>
          <p:cNvSpPr/>
          <p:nvPr/>
        </p:nvSpPr>
        <p:spPr>
          <a:xfrm>
            <a:off x="4107206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1" name="Rectangle 1240"/>
          <p:cNvSpPr/>
          <p:nvPr/>
        </p:nvSpPr>
        <p:spPr>
          <a:xfrm>
            <a:off x="3269000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2" name="Rectangle 1241"/>
          <p:cNvSpPr/>
          <p:nvPr/>
        </p:nvSpPr>
        <p:spPr>
          <a:xfrm>
            <a:off x="3436639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3" name="Rectangle 1242"/>
          <p:cNvSpPr/>
          <p:nvPr/>
        </p:nvSpPr>
        <p:spPr>
          <a:xfrm>
            <a:off x="3352819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4" name="Rectangle 1243"/>
          <p:cNvSpPr/>
          <p:nvPr/>
        </p:nvSpPr>
        <p:spPr>
          <a:xfrm>
            <a:off x="3688104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5" name="Rectangle 1244"/>
          <p:cNvSpPr/>
          <p:nvPr/>
        </p:nvSpPr>
        <p:spPr>
          <a:xfrm>
            <a:off x="3855745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6" name="Rectangle 1245"/>
          <p:cNvSpPr/>
          <p:nvPr/>
        </p:nvSpPr>
        <p:spPr>
          <a:xfrm>
            <a:off x="3771923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7" name="Rectangle 1246"/>
          <p:cNvSpPr/>
          <p:nvPr/>
        </p:nvSpPr>
        <p:spPr>
          <a:xfrm>
            <a:off x="4107204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8" name="Rectangle 1247"/>
          <p:cNvSpPr/>
          <p:nvPr/>
        </p:nvSpPr>
        <p:spPr>
          <a:xfrm>
            <a:off x="3520461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9" name="Rectangle 1248"/>
          <p:cNvSpPr/>
          <p:nvPr/>
        </p:nvSpPr>
        <p:spPr>
          <a:xfrm>
            <a:off x="3436638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0" name="Rectangle 1249"/>
          <p:cNvSpPr/>
          <p:nvPr/>
        </p:nvSpPr>
        <p:spPr>
          <a:xfrm>
            <a:off x="4023386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1" name="Rectangle 1250"/>
          <p:cNvSpPr/>
          <p:nvPr/>
        </p:nvSpPr>
        <p:spPr>
          <a:xfrm>
            <a:off x="4107203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2" name="Rectangle 1251"/>
          <p:cNvSpPr/>
          <p:nvPr/>
        </p:nvSpPr>
        <p:spPr>
          <a:xfrm>
            <a:off x="3520461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3" name="Rectangle 1252"/>
          <p:cNvSpPr/>
          <p:nvPr/>
        </p:nvSpPr>
        <p:spPr>
          <a:xfrm>
            <a:off x="3855745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4" name="Rectangle 1253"/>
          <p:cNvSpPr/>
          <p:nvPr/>
        </p:nvSpPr>
        <p:spPr>
          <a:xfrm>
            <a:off x="4358665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5" name="Rectangle 1254"/>
          <p:cNvSpPr/>
          <p:nvPr/>
        </p:nvSpPr>
        <p:spPr>
          <a:xfrm>
            <a:off x="4274841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6" name="Rectangle 1255"/>
          <p:cNvSpPr/>
          <p:nvPr/>
        </p:nvSpPr>
        <p:spPr>
          <a:xfrm>
            <a:off x="4191025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7" name="Rectangle 1256"/>
          <p:cNvSpPr/>
          <p:nvPr/>
        </p:nvSpPr>
        <p:spPr>
          <a:xfrm>
            <a:off x="4274844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8" name="Rectangle 1257"/>
          <p:cNvSpPr/>
          <p:nvPr/>
        </p:nvSpPr>
        <p:spPr>
          <a:xfrm>
            <a:off x="4358665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9" name="Rectangle 1258"/>
          <p:cNvSpPr/>
          <p:nvPr/>
        </p:nvSpPr>
        <p:spPr>
          <a:xfrm>
            <a:off x="4693945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0" name="Rectangle 1259"/>
          <p:cNvSpPr/>
          <p:nvPr/>
        </p:nvSpPr>
        <p:spPr>
          <a:xfrm rot="10800000">
            <a:off x="4945401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1" name="Rectangle 1260"/>
          <p:cNvSpPr/>
          <p:nvPr/>
        </p:nvSpPr>
        <p:spPr>
          <a:xfrm rot="10800000">
            <a:off x="4610121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2" name="Rectangle 1261"/>
          <p:cNvSpPr/>
          <p:nvPr/>
        </p:nvSpPr>
        <p:spPr>
          <a:xfrm>
            <a:off x="3352823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3" name="Rectangle 1262"/>
          <p:cNvSpPr/>
          <p:nvPr/>
        </p:nvSpPr>
        <p:spPr>
          <a:xfrm>
            <a:off x="4526305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4" name="Rectangle 1263"/>
          <p:cNvSpPr/>
          <p:nvPr/>
        </p:nvSpPr>
        <p:spPr>
          <a:xfrm rot="10800000">
            <a:off x="4107199" y="50274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5" name="Rectangle 1264"/>
          <p:cNvSpPr/>
          <p:nvPr/>
        </p:nvSpPr>
        <p:spPr>
          <a:xfrm rot="10800000">
            <a:off x="4191025" y="48597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6" name="Rectangle 1265"/>
          <p:cNvSpPr/>
          <p:nvPr/>
        </p:nvSpPr>
        <p:spPr>
          <a:xfrm rot="10800000">
            <a:off x="4358665" y="5865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7" name="Rectangle 1266"/>
          <p:cNvSpPr/>
          <p:nvPr/>
        </p:nvSpPr>
        <p:spPr>
          <a:xfrm rot="10800000">
            <a:off x="4358665" y="5195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8" name="Rectangle 1267"/>
          <p:cNvSpPr/>
          <p:nvPr/>
        </p:nvSpPr>
        <p:spPr>
          <a:xfrm rot="10800000">
            <a:off x="4107199" y="5362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9" name="Rectangle 1268"/>
          <p:cNvSpPr/>
          <p:nvPr/>
        </p:nvSpPr>
        <p:spPr>
          <a:xfrm rot="10800000">
            <a:off x="4358665" y="48597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0" name="Rectangle 1269"/>
          <p:cNvSpPr/>
          <p:nvPr/>
        </p:nvSpPr>
        <p:spPr>
          <a:xfrm rot="10800000">
            <a:off x="4442479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1" name="Rectangle 1270"/>
          <p:cNvSpPr/>
          <p:nvPr/>
        </p:nvSpPr>
        <p:spPr>
          <a:xfrm rot="10800000">
            <a:off x="4358665" y="5530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2" name="Rectangle 1271"/>
          <p:cNvSpPr/>
          <p:nvPr/>
        </p:nvSpPr>
        <p:spPr>
          <a:xfrm rot="10800000">
            <a:off x="4191025" y="5530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3" name="Rectangle 1272"/>
          <p:cNvSpPr/>
          <p:nvPr/>
        </p:nvSpPr>
        <p:spPr>
          <a:xfrm rot="10800000">
            <a:off x="4274844" y="5697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4" name="Rectangle 1273"/>
          <p:cNvSpPr/>
          <p:nvPr/>
        </p:nvSpPr>
        <p:spPr>
          <a:xfrm rot="10800000">
            <a:off x="5029225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5" name="Rectangle 1274"/>
          <p:cNvSpPr/>
          <p:nvPr/>
        </p:nvSpPr>
        <p:spPr>
          <a:xfrm rot="10800000">
            <a:off x="4945399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5" name="Rectangle 194"/>
          <p:cNvSpPr/>
          <p:nvPr/>
        </p:nvSpPr>
        <p:spPr>
          <a:xfrm>
            <a:off x="2766077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5" name="Rectangle 444"/>
          <p:cNvSpPr/>
          <p:nvPr/>
        </p:nvSpPr>
        <p:spPr>
          <a:xfrm rot="10800000">
            <a:off x="2766075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3" name="Rectangle 392"/>
          <p:cNvSpPr/>
          <p:nvPr/>
        </p:nvSpPr>
        <p:spPr>
          <a:xfrm rot="10800000">
            <a:off x="2849897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2" name="Rectangle 341"/>
          <p:cNvSpPr/>
          <p:nvPr/>
        </p:nvSpPr>
        <p:spPr>
          <a:xfrm rot="10800000">
            <a:off x="2766072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3" name="Rectangle 322"/>
          <p:cNvSpPr/>
          <p:nvPr/>
        </p:nvSpPr>
        <p:spPr>
          <a:xfrm rot="10800000">
            <a:off x="2849899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6" name="Rectangle 305"/>
          <p:cNvSpPr/>
          <p:nvPr/>
        </p:nvSpPr>
        <p:spPr>
          <a:xfrm rot="10800000">
            <a:off x="2766073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" name="Rectangle 1"/>
          <p:cNvSpPr/>
          <p:nvPr/>
        </p:nvSpPr>
        <p:spPr>
          <a:xfrm rot="10800000">
            <a:off x="2766069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0" name="Rectangle 249"/>
          <p:cNvSpPr/>
          <p:nvPr/>
        </p:nvSpPr>
        <p:spPr>
          <a:xfrm rot="10800000">
            <a:off x="2849892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6" name="Rectangle 905"/>
          <p:cNvSpPr/>
          <p:nvPr/>
        </p:nvSpPr>
        <p:spPr>
          <a:xfrm>
            <a:off x="2766070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1" name="Rectangle 930"/>
          <p:cNvSpPr/>
          <p:nvPr/>
        </p:nvSpPr>
        <p:spPr>
          <a:xfrm rot="10800000">
            <a:off x="2766068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2" name="Rectangle 931"/>
          <p:cNvSpPr/>
          <p:nvPr/>
        </p:nvSpPr>
        <p:spPr>
          <a:xfrm rot="10800000">
            <a:off x="2849890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8" name="Rectangle 847"/>
          <p:cNvSpPr/>
          <p:nvPr/>
        </p:nvSpPr>
        <p:spPr>
          <a:xfrm rot="10800000">
            <a:off x="2766065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4" name="Rectangle 933"/>
          <p:cNvSpPr/>
          <p:nvPr/>
        </p:nvSpPr>
        <p:spPr>
          <a:xfrm rot="10800000">
            <a:off x="2849893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6" name="Rectangle 825"/>
          <p:cNvSpPr/>
          <p:nvPr/>
        </p:nvSpPr>
        <p:spPr>
          <a:xfrm rot="10800000">
            <a:off x="2766066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5" name="Rectangle 934"/>
          <p:cNvSpPr/>
          <p:nvPr/>
        </p:nvSpPr>
        <p:spPr>
          <a:xfrm rot="10800000">
            <a:off x="2766068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6" name="Rectangle 935"/>
          <p:cNvSpPr/>
          <p:nvPr/>
        </p:nvSpPr>
        <p:spPr>
          <a:xfrm rot="10800000">
            <a:off x="2849885" y="5865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2" name="Rectangle 391"/>
          <p:cNvSpPr/>
          <p:nvPr/>
        </p:nvSpPr>
        <p:spPr>
          <a:xfrm rot="10800000">
            <a:off x="502934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0" name="Rectangle 879"/>
          <p:cNvSpPr/>
          <p:nvPr/>
        </p:nvSpPr>
        <p:spPr>
          <a:xfrm rot="10800000">
            <a:off x="502927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8" name="Rectangle 1167"/>
          <p:cNvSpPr/>
          <p:nvPr/>
        </p:nvSpPr>
        <p:spPr>
          <a:xfrm rot="10800000">
            <a:off x="3185178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2" name="Rectangle 591"/>
          <p:cNvSpPr/>
          <p:nvPr/>
        </p:nvSpPr>
        <p:spPr>
          <a:xfrm rot="10800000">
            <a:off x="3185181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0" name="Rectangle 239"/>
          <p:cNvSpPr/>
          <p:nvPr/>
        </p:nvSpPr>
        <p:spPr>
          <a:xfrm rot="10800000">
            <a:off x="1676420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5" name="Rectangle 244"/>
          <p:cNvSpPr/>
          <p:nvPr/>
        </p:nvSpPr>
        <p:spPr>
          <a:xfrm rot="10800000">
            <a:off x="1173499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7" name="Rectangle 246"/>
          <p:cNvSpPr/>
          <p:nvPr/>
        </p:nvSpPr>
        <p:spPr>
          <a:xfrm rot="10800000">
            <a:off x="670576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4" name="Rectangle 243"/>
          <p:cNvSpPr/>
          <p:nvPr/>
        </p:nvSpPr>
        <p:spPr>
          <a:xfrm rot="10800000">
            <a:off x="1005858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6" name="Rectangle 245"/>
          <p:cNvSpPr/>
          <p:nvPr/>
        </p:nvSpPr>
        <p:spPr>
          <a:xfrm rot="10800000">
            <a:off x="838216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9" name="Rectangle 658"/>
          <p:cNvSpPr/>
          <p:nvPr/>
        </p:nvSpPr>
        <p:spPr>
          <a:xfrm rot="10800000">
            <a:off x="3352824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8" name="Rectangle 627"/>
          <p:cNvSpPr/>
          <p:nvPr/>
        </p:nvSpPr>
        <p:spPr>
          <a:xfrm rot="10800000">
            <a:off x="3520464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1" name="Rectangle 630"/>
          <p:cNvSpPr/>
          <p:nvPr/>
        </p:nvSpPr>
        <p:spPr>
          <a:xfrm rot="10800000">
            <a:off x="3688106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8" name="Rectangle 497"/>
          <p:cNvSpPr/>
          <p:nvPr/>
        </p:nvSpPr>
        <p:spPr>
          <a:xfrm rot="10800000">
            <a:off x="3855747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0" name="Rectangle 689"/>
          <p:cNvSpPr/>
          <p:nvPr/>
        </p:nvSpPr>
        <p:spPr>
          <a:xfrm rot="10800000">
            <a:off x="4358668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6" name="Rectangle 1275"/>
          <p:cNvSpPr/>
          <p:nvPr/>
        </p:nvSpPr>
        <p:spPr>
          <a:xfrm>
            <a:off x="6537956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7" name="Rectangle 1276"/>
          <p:cNvSpPr/>
          <p:nvPr/>
        </p:nvSpPr>
        <p:spPr>
          <a:xfrm>
            <a:off x="6873237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8" name="Rectangle 1277"/>
          <p:cNvSpPr/>
          <p:nvPr/>
        </p:nvSpPr>
        <p:spPr>
          <a:xfrm>
            <a:off x="6705596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9" name="Rectangle 1278"/>
          <p:cNvSpPr/>
          <p:nvPr/>
        </p:nvSpPr>
        <p:spPr>
          <a:xfrm>
            <a:off x="6454136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0" name="Rectangle 1279"/>
          <p:cNvSpPr/>
          <p:nvPr/>
        </p:nvSpPr>
        <p:spPr>
          <a:xfrm>
            <a:off x="6621776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1" name="Rectangle 1280"/>
          <p:cNvSpPr/>
          <p:nvPr/>
        </p:nvSpPr>
        <p:spPr>
          <a:xfrm>
            <a:off x="6789416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2" name="Rectangle 1281"/>
          <p:cNvSpPr/>
          <p:nvPr/>
        </p:nvSpPr>
        <p:spPr>
          <a:xfrm>
            <a:off x="6957057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3" name="Rectangle 1282"/>
          <p:cNvSpPr/>
          <p:nvPr/>
        </p:nvSpPr>
        <p:spPr>
          <a:xfrm>
            <a:off x="7292340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4" name="Rectangle 1283"/>
          <p:cNvSpPr/>
          <p:nvPr/>
        </p:nvSpPr>
        <p:spPr>
          <a:xfrm>
            <a:off x="7459981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5" name="Rectangle 1284"/>
          <p:cNvSpPr/>
          <p:nvPr/>
        </p:nvSpPr>
        <p:spPr>
          <a:xfrm>
            <a:off x="7124699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6" name="Rectangle 1285"/>
          <p:cNvSpPr/>
          <p:nvPr/>
        </p:nvSpPr>
        <p:spPr>
          <a:xfrm>
            <a:off x="7627621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7" name="Rectangle 1286"/>
          <p:cNvSpPr/>
          <p:nvPr/>
        </p:nvSpPr>
        <p:spPr>
          <a:xfrm>
            <a:off x="7795260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8" name="Rectangle 1287"/>
          <p:cNvSpPr/>
          <p:nvPr/>
        </p:nvSpPr>
        <p:spPr>
          <a:xfrm>
            <a:off x="7962900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9" name="Rectangle 1288"/>
          <p:cNvSpPr/>
          <p:nvPr/>
        </p:nvSpPr>
        <p:spPr>
          <a:xfrm>
            <a:off x="8130540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0" name="Rectangle 1289"/>
          <p:cNvSpPr/>
          <p:nvPr/>
        </p:nvSpPr>
        <p:spPr>
          <a:xfrm>
            <a:off x="8298180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1" name="Rectangle 1290"/>
          <p:cNvSpPr/>
          <p:nvPr/>
        </p:nvSpPr>
        <p:spPr>
          <a:xfrm>
            <a:off x="8633460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2" name="Rectangle 1291"/>
          <p:cNvSpPr/>
          <p:nvPr/>
        </p:nvSpPr>
        <p:spPr>
          <a:xfrm>
            <a:off x="8968736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3" name="Rectangle 1292"/>
          <p:cNvSpPr/>
          <p:nvPr/>
        </p:nvSpPr>
        <p:spPr>
          <a:xfrm>
            <a:off x="8465820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4" name="Rectangle 1293"/>
          <p:cNvSpPr/>
          <p:nvPr/>
        </p:nvSpPr>
        <p:spPr>
          <a:xfrm>
            <a:off x="7376161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5" name="Rectangle 1294"/>
          <p:cNvSpPr/>
          <p:nvPr/>
        </p:nvSpPr>
        <p:spPr>
          <a:xfrm>
            <a:off x="7711440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6" name="Rectangle 1295"/>
          <p:cNvSpPr/>
          <p:nvPr/>
        </p:nvSpPr>
        <p:spPr>
          <a:xfrm>
            <a:off x="7879080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7" name="Rectangle 1296"/>
          <p:cNvSpPr/>
          <p:nvPr/>
        </p:nvSpPr>
        <p:spPr>
          <a:xfrm>
            <a:off x="804672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8" name="Rectangle 1297"/>
          <p:cNvSpPr/>
          <p:nvPr/>
        </p:nvSpPr>
        <p:spPr>
          <a:xfrm>
            <a:off x="8884916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9" name="Rectangle 1298"/>
          <p:cNvSpPr/>
          <p:nvPr/>
        </p:nvSpPr>
        <p:spPr>
          <a:xfrm>
            <a:off x="8717277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0" name="Rectangle 1299"/>
          <p:cNvSpPr/>
          <p:nvPr/>
        </p:nvSpPr>
        <p:spPr>
          <a:xfrm>
            <a:off x="9052556" y="21775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1" name="Rectangle 1300"/>
          <p:cNvSpPr/>
          <p:nvPr/>
        </p:nvSpPr>
        <p:spPr>
          <a:xfrm rot="10800000">
            <a:off x="8717274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2" name="Rectangle 1301"/>
          <p:cNvSpPr/>
          <p:nvPr/>
        </p:nvSpPr>
        <p:spPr>
          <a:xfrm rot="10800000">
            <a:off x="8381997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3" name="Rectangle 1302"/>
          <p:cNvSpPr/>
          <p:nvPr/>
        </p:nvSpPr>
        <p:spPr>
          <a:xfrm rot="10800000">
            <a:off x="8214357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4" name="Rectangle 1303"/>
          <p:cNvSpPr/>
          <p:nvPr/>
        </p:nvSpPr>
        <p:spPr>
          <a:xfrm rot="10800000">
            <a:off x="8046717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5" name="Rectangle 1304"/>
          <p:cNvSpPr/>
          <p:nvPr/>
        </p:nvSpPr>
        <p:spPr>
          <a:xfrm rot="10800000">
            <a:off x="7543797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6" name="Rectangle 1305"/>
          <p:cNvSpPr/>
          <p:nvPr/>
        </p:nvSpPr>
        <p:spPr>
          <a:xfrm rot="10800000">
            <a:off x="6873233" y="452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7" name="Rectangle 1306"/>
          <p:cNvSpPr/>
          <p:nvPr/>
        </p:nvSpPr>
        <p:spPr>
          <a:xfrm rot="10800000">
            <a:off x="6705593" y="452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8" name="Rectangle 1307"/>
          <p:cNvSpPr/>
          <p:nvPr/>
        </p:nvSpPr>
        <p:spPr>
          <a:xfrm rot="10800000">
            <a:off x="9052555" y="452451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9" name="Rectangle 1308"/>
          <p:cNvSpPr/>
          <p:nvPr/>
        </p:nvSpPr>
        <p:spPr>
          <a:xfrm>
            <a:off x="6621777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0" name="Rectangle 1309"/>
          <p:cNvSpPr/>
          <p:nvPr/>
        </p:nvSpPr>
        <p:spPr>
          <a:xfrm>
            <a:off x="6957058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1" name="Rectangle 1310"/>
          <p:cNvSpPr/>
          <p:nvPr/>
        </p:nvSpPr>
        <p:spPr>
          <a:xfrm>
            <a:off x="653795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2" name="Rectangle 1311"/>
          <p:cNvSpPr/>
          <p:nvPr/>
        </p:nvSpPr>
        <p:spPr>
          <a:xfrm>
            <a:off x="7627624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3" name="Rectangle 1312"/>
          <p:cNvSpPr/>
          <p:nvPr/>
        </p:nvSpPr>
        <p:spPr>
          <a:xfrm>
            <a:off x="7459984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4" name="Rectangle 1313"/>
          <p:cNvSpPr/>
          <p:nvPr/>
        </p:nvSpPr>
        <p:spPr>
          <a:xfrm>
            <a:off x="7040879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5" name="Rectangle 1314"/>
          <p:cNvSpPr/>
          <p:nvPr/>
        </p:nvSpPr>
        <p:spPr>
          <a:xfrm>
            <a:off x="7376164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6" name="Rectangle 1315"/>
          <p:cNvSpPr/>
          <p:nvPr/>
        </p:nvSpPr>
        <p:spPr>
          <a:xfrm>
            <a:off x="7962903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7" name="Rectangle 1316"/>
          <p:cNvSpPr/>
          <p:nvPr/>
        </p:nvSpPr>
        <p:spPr>
          <a:xfrm>
            <a:off x="8298183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8" name="Rectangle 1317"/>
          <p:cNvSpPr/>
          <p:nvPr/>
        </p:nvSpPr>
        <p:spPr>
          <a:xfrm>
            <a:off x="8130543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9" name="Rectangle 1318"/>
          <p:cNvSpPr/>
          <p:nvPr/>
        </p:nvSpPr>
        <p:spPr>
          <a:xfrm>
            <a:off x="7879083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0" name="Rectangle 1319"/>
          <p:cNvSpPr/>
          <p:nvPr/>
        </p:nvSpPr>
        <p:spPr>
          <a:xfrm>
            <a:off x="8214363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1" name="Rectangle 1320"/>
          <p:cNvSpPr/>
          <p:nvPr/>
        </p:nvSpPr>
        <p:spPr>
          <a:xfrm>
            <a:off x="8046723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2" name="Rectangle 1321"/>
          <p:cNvSpPr/>
          <p:nvPr/>
        </p:nvSpPr>
        <p:spPr>
          <a:xfrm>
            <a:off x="8633464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3" name="Rectangle 1322"/>
          <p:cNvSpPr/>
          <p:nvPr/>
        </p:nvSpPr>
        <p:spPr>
          <a:xfrm>
            <a:off x="8968739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4" name="Rectangle 1323"/>
          <p:cNvSpPr/>
          <p:nvPr/>
        </p:nvSpPr>
        <p:spPr>
          <a:xfrm>
            <a:off x="8382003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5" name="Rectangle 1324"/>
          <p:cNvSpPr/>
          <p:nvPr/>
        </p:nvSpPr>
        <p:spPr>
          <a:xfrm>
            <a:off x="9052559" y="2512839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6" name="Rectangle 1325"/>
          <p:cNvSpPr/>
          <p:nvPr/>
        </p:nvSpPr>
        <p:spPr>
          <a:xfrm>
            <a:off x="9136379" y="268047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8" name="Rectangle 1327"/>
          <p:cNvSpPr/>
          <p:nvPr/>
        </p:nvSpPr>
        <p:spPr>
          <a:xfrm>
            <a:off x="6789421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9" name="Rectangle 1328"/>
          <p:cNvSpPr/>
          <p:nvPr/>
        </p:nvSpPr>
        <p:spPr>
          <a:xfrm>
            <a:off x="6873237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0" name="Rectangle 1329"/>
          <p:cNvSpPr/>
          <p:nvPr/>
        </p:nvSpPr>
        <p:spPr>
          <a:xfrm>
            <a:off x="6705598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1" name="Rectangle 1330"/>
          <p:cNvSpPr/>
          <p:nvPr/>
        </p:nvSpPr>
        <p:spPr>
          <a:xfrm>
            <a:off x="7124702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2" name="Rectangle 1331"/>
          <p:cNvSpPr/>
          <p:nvPr/>
        </p:nvSpPr>
        <p:spPr>
          <a:xfrm>
            <a:off x="729234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3" name="Rectangle 1332"/>
          <p:cNvSpPr/>
          <p:nvPr/>
        </p:nvSpPr>
        <p:spPr>
          <a:xfrm>
            <a:off x="762762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4" name="Rectangle 1333"/>
          <p:cNvSpPr/>
          <p:nvPr/>
        </p:nvSpPr>
        <p:spPr>
          <a:xfrm>
            <a:off x="7040879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5" name="Rectangle 1334"/>
          <p:cNvSpPr/>
          <p:nvPr/>
        </p:nvSpPr>
        <p:spPr>
          <a:xfrm>
            <a:off x="7376162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6" name="Rectangle 1335"/>
          <p:cNvSpPr/>
          <p:nvPr/>
        </p:nvSpPr>
        <p:spPr>
          <a:xfrm>
            <a:off x="7962902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7" name="Rectangle 1336"/>
          <p:cNvSpPr/>
          <p:nvPr/>
        </p:nvSpPr>
        <p:spPr>
          <a:xfrm>
            <a:off x="8130542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8" name="Rectangle 1337"/>
          <p:cNvSpPr/>
          <p:nvPr/>
        </p:nvSpPr>
        <p:spPr>
          <a:xfrm>
            <a:off x="7711441" y="28481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9" name="Rectangle 1338"/>
          <p:cNvSpPr/>
          <p:nvPr/>
        </p:nvSpPr>
        <p:spPr>
          <a:xfrm>
            <a:off x="7879081" y="28481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0" name="Rectangle 1339"/>
          <p:cNvSpPr/>
          <p:nvPr/>
        </p:nvSpPr>
        <p:spPr>
          <a:xfrm>
            <a:off x="8046721" y="28481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1" name="Rectangle 1340"/>
          <p:cNvSpPr/>
          <p:nvPr/>
        </p:nvSpPr>
        <p:spPr>
          <a:xfrm>
            <a:off x="846582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2" name="Rectangle 1341"/>
          <p:cNvSpPr/>
          <p:nvPr/>
        </p:nvSpPr>
        <p:spPr>
          <a:xfrm>
            <a:off x="8968738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3" name="Rectangle 1342"/>
          <p:cNvSpPr/>
          <p:nvPr/>
        </p:nvSpPr>
        <p:spPr>
          <a:xfrm>
            <a:off x="8801099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4" name="Rectangle 1343"/>
          <p:cNvSpPr/>
          <p:nvPr/>
        </p:nvSpPr>
        <p:spPr>
          <a:xfrm>
            <a:off x="8382001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5" name="Rectangle 1344"/>
          <p:cNvSpPr/>
          <p:nvPr/>
        </p:nvSpPr>
        <p:spPr>
          <a:xfrm>
            <a:off x="8549642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6" name="Rectangle 1345"/>
          <p:cNvSpPr/>
          <p:nvPr/>
        </p:nvSpPr>
        <p:spPr>
          <a:xfrm>
            <a:off x="8884917" y="28481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7" name="Rectangle 1346"/>
          <p:cNvSpPr/>
          <p:nvPr/>
        </p:nvSpPr>
        <p:spPr>
          <a:xfrm>
            <a:off x="8717278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8" name="Rectangle 1347"/>
          <p:cNvSpPr/>
          <p:nvPr/>
        </p:nvSpPr>
        <p:spPr>
          <a:xfrm>
            <a:off x="9052557" y="284811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9" name="Rectangle 1348"/>
          <p:cNvSpPr/>
          <p:nvPr/>
        </p:nvSpPr>
        <p:spPr>
          <a:xfrm>
            <a:off x="9136378" y="301575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0" name="Rectangle 1349"/>
          <p:cNvSpPr/>
          <p:nvPr/>
        </p:nvSpPr>
        <p:spPr>
          <a:xfrm>
            <a:off x="6454138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1" name="Rectangle 1350"/>
          <p:cNvSpPr/>
          <p:nvPr/>
        </p:nvSpPr>
        <p:spPr>
          <a:xfrm rot="10800000">
            <a:off x="8801094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2" name="Rectangle 1351"/>
          <p:cNvSpPr/>
          <p:nvPr/>
        </p:nvSpPr>
        <p:spPr>
          <a:xfrm rot="10800000">
            <a:off x="8465817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3" name="Rectangle 1352"/>
          <p:cNvSpPr/>
          <p:nvPr/>
        </p:nvSpPr>
        <p:spPr>
          <a:xfrm rot="10800000">
            <a:off x="8633457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4" name="Rectangle 1353"/>
          <p:cNvSpPr/>
          <p:nvPr/>
        </p:nvSpPr>
        <p:spPr>
          <a:xfrm rot="10800000">
            <a:off x="8130537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5" name="Rectangle 1354"/>
          <p:cNvSpPr/>
          <p:nvPr/>
        </p:nvSpPr>
        <p:spPr>
          <a:xfrm rot="10800000">
            <a:off x="7962903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6" name="Rectangle 1355"/>
          <p:cNvSpPr/>
          <p:nvPr/>
        </p:nvSpPr>
        <p:spPr>
          <a:xfrm rot="10800000">
            <a:off x="7627623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7" name="Rectangle 1356"/>
          <p:cNvSpPr/>
          <p:nvPr/>
        </p:nvSpPr>
        <p:spPr>
          <a:xfrm rot="10800000">
            <a:off x="7459983" y="469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8" name="Rectangle 1357"/>
          <p:cNvSpPr/>
          <p:nvPr/>
        </p:nvSpPr>
        <p:spPr>
          <a:xfrm rot="10800000">
            <a:off x="6454136" y="469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9" name="Rectangle 1358"/>
          <p:cNvSpPr/>
          <p:nvPr/>
        </p:nvSpPr>
        <p:spPr>
          <a:xfrm rot="10800000">
            <a:off x="6621776" y="469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0" name="Rectangle 1359"/>
          <p:cNvSpPr/>
          <p:nvPr/>
        </p:nvSpPr>
        <p:spPr>
          <a:xfrm rot="10800000">
            <a:off x="9136375" y="46921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1" name="Rectangle 1360"/>
          <p:cNvSpPr/>
          <p:nvPr/>
        </p:nvSpPr>
        <p:spPr>
          <a:xfrm>
            <a:off x="6621778" y="23451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2" name="Rectangle 1361"/>
          <p:cNvSpPr/>
          <p:nvPr/>
        </p:nvSpPr>
        <p:spPr>
          <a:xfrm>
            <a:off x="6957057" y="23451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3" name="Rectangle 1362"/>
          <p:cNvSpPr/>
          <p:nvPr/>
        </p:nvSpPr>
        <p:spPr>
          <a:xfrm>
            <a:off x="6789416" y="23451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4" name="Rectangle 1363"/>
          <p:cNvSpPr/>
          <p:nvPr/>
        </p:nvSpPr>
        <p:spPr>
          <a:xfrm>
            <a:off x="7124701" y="23451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5" name="Rectangle 1364"/>
          <p:cNvSpPr/>
          <p:nvPr/>
        </p:nvSpPr>
        <p:spPr>
          <a:xfrm>
            <a:off x="7292342" y="23451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6" name="Rectangle 1365"/>
          <p:cNvSpPr/>
          <p:nvPr/>
        </p:nvSpPr>
        <p:spPr>
          <a:xfrm>
            <a:off x="7459983" y="23451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7" name="Rectangle 1366"/>
          <p:cNvSpPr/>
          <p:nvPr/>
        </p:nvSpPr>
        <p:spPr>
          <a:xfrm>
            <a:off x="7795262" y="234519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8" name="Rectangle 1367"/>
          <p:cNvSpPr/>
          <p:nvPr/>
        </p:nvSpPr>
        <p:spPr>
          <a:xfrm>
            <a:off x="7962902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9" name="Rectangle 1368"/>
          <p:cNvSpPr/>
          <p:nvPr/>
        </p:nvSpPr>
        <p:spPr>
          <a:xfrm>
            <a:off x="8130542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0" name="Rectangle 1369"/>
          <p:cNvSpPr/>
          <p:nvPr/>
        </p:nvSpPr>
        <p:spPr>
          <a:xfrm>
            <a:off x="8465823" y="234519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1" name="Rectangle 1370"/>
          <p:cNvSpPr/>
          <p:nvPr/>
        </p:nvSpPr>
        <p:spPr>
          <a:xfrm>
            <a:off x="8633463" y="234519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2" name="Rectangle 1371"/>
          <p:cNvSpPr/>
          <p:nvPr/>
        </p:nvSpPr>
        <p:spPr>
          <a:xfrm>
            <a:off x="8968739" y="234519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3" name="Rectangle 1372"/>
          <p:cNvSpPr/>
          <p:nvPr/>
        </p:nvSpPr>
        <p:spPr>
          <a:xfrm>
            <a:off x="8801100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4" name="Rectangle 1373"/>
          <p:cNvSpPr/>
          <p:nvPr/>
        </p:nvSpPr>
        <p:spPr>
          <a:xfrm>
            <a:off x="9136379" y="2345199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6" name="Rectangle 1375"/>
          <p:cNvSpPr/>
          <p:nvPr/>
        </p:nvSpPr>
        <p:spPr>
          <a:xfrm rot="10800000">
            <a:off x="8801099" y="43568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7" name="Rectangle 1376"/>
          <p:cNvSpPr/>
          <p:nvPr/>
        </p:nvSpPr>
        <p:spPr>
          <a:xfrm rot="10800000">
            <a:off x="8298183" y="43568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8" name="Rectangle 1377"/>
          <p:cNvSpPr/>
          <p:nvPr/>
        </p:nvSpPr>
        <p:spPr>
          <a:xfrm rot="10800000">
            <a:off x="7962903" y="43568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9" name="Rectangle 1378"/>
          <p:cNvSpPr/>
          <p:nvPr/>
        </p:nvSpPr>
        <p:spPr>
          <a:xfrm rot="10800000">
            <a:off x="7459983" y="435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0" name="Rectangle 1379"/>
          <p:cNvSpPr/>
          <p:nvPr/>
        </p:nvSpPr>
        <p:spPr>
          <a:xfrm rot="10800000">
            <a:off x="7124701" y="435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1" name="Rectangle 1380"/>
          <p:cNvSpPr/>
          <p:nvPr/>
        </p:nvSpPr>
        <p:spPr>
          <a:xfrm rot="10800000">
            <a:off x="6957058" y="435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2" name="Rectangle 1381"/>
          <p:cNvSpPr/>
          <p:nvPr/>
        </p:nvSpPr>
        <p:spPr>
          <a:xfrm rot="10800000">
            <a:off x="6789418" y="435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3" name="Rectangle 1382"/>
          <p:cNvSpPr/>
          <p:nvPr/>
        </p:nvSpPr>
        <p:spPr>
          <a:xfrm rot="10800000">
            <a:off x="6621776" y="435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4" name="Rectangle 1383"/>
          <p:cNvSpPr/>
          <p:nvPr/>
        </p:nvSpPr>
        <p:spPr>
          <a:xfrm rot="10800000">
            <a:off x="8968739" y="43568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5" name="Rectangle 1384"/>
          <p:cNvSpPr/>
          <p:nvPr/>
        </p:nvSpPr>
        <p:spPr>
          <a:xfrm rot="10800000">
            <a:off x="9136381" y="435687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6" name="Rectangle 1385"/>
          <p:cNvSpPr/>
          <p:nvPr/>
        </p:nvSpPr>
        <p:spPr>
          <a:xfrm rot="10800000">
            <a:off x="8717278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7" name="Rectangle 1386"/>
          <p:cNvSpPr/>
          <p:nvPr/>
        </p:nvSpPr>
        <p:spPr>
          <a:xfrm rot="10800000">
            <a:off x="8381998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8" name="Rectangle 1387"/>
          <p:cNvSpPr/>
          <p:nvPr/>
        </p:nvSpPr>
        <p:spPr>
          <a:xfrm rot="10800000">
            <a:off x="7711438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9" name="Rectangle 1388"/>
          <p:cNvSpPr/>
          <p:nvPr/>
        </p:nvSpPr>
        <p:spPr>
          <a:xfrm rot="10800000">
            <a:off x="7879078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0" name="Rectangle 1389"/>
          <p:cNvSpPr/>
          <p:nvPr/>
        </p:nvSpPr>
        <p:spPr>
          <a:xfrm rot="10800000">
            <a:off x="7376157" y="418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1" name="Rectangle 1390"/>
          <p:cNvSpPr/>
          <p:nvPr/>
        </p:nvSpPr>
        <p:spPr>
          <a:xfrm rot="10800000">
            <a:off x="7040875" y="418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2" name="Rectangle 1391"/>
          <p:cNvSpPr/>
          <p:nvPr/>
        </p:nvSpPr>
        <p:spPr>
          <a:xfrm rot="10800000">
            <a:off x="7208516" y="418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3" name="Rectangle 1392"/>
          <p:cNvSpPr/>
          <p:nvPr/>
        </p:nvSpPr>
        <p:spPr>
          <a:xfrm rot="10800000">
            <a:off x="6873233" y="418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4" name="Rectangle 1393"/>
          <p:cNvSpPr/>
          <p:nvPr/>
        </p:nvSpPr>
        <p:spPr>
          <a:xfrm rot="10800000">
            <a:off x="6705593" y="418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5" name="Rectangle 1394"/>
          <p:cNvSpPr/>
          <p:nvPr/>
        </p:nvSpPr>
        <p:spPr>
          <a:xfrm rot="10800000">
            <a:off x="9052554" y="418923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6" name="Rectangle 1395"/>
          <p:cNvSpPr/>
          <p:nvPr/>
        </p:nvSpPr>
        <p:spPr>
          <a:xfrm rot="10800000">
            <a:off x="8884915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7" name="Rectangle 1396"/>
          <p:cNvSpPr/>
          <p:nvPr/>
        </p:nvSpPr>
        <p:spPr>
          <a:xfrm rot="10800000">
            <a:off x="846582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8" name="Rectangle 1397"/>
          <p:cNvSpPr/>
          <p:nvPr/>
        </p:nvSpPr>
        <p:spPr>
          <a:xfrm rot="10800000">
            <a:off x="863346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9" name="Rectangle 1398"/>
          <p:cNvSpPr/>
          <p:nvPr/>
        </p:nvSpPr>
        <p:spPr>
          <a:xfrm rot="10800000">
            <a:off x="829818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0" name="Rectangle 1399"/>
          <p:cNvSpPr/>
          <p:nvPr/>
        </p:nvSpPr>
        <p:spPr>
          <a:xfrm rot="10800000">
            <a:off x="796290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1" name="Rectangle 1400"/>
          <p:cNvSpPr/>
          <p:nvPr/>
        </p:nvSpPr>
        <p:spPr>
          <a:xfrm rot="10800000">
            <a:off x="7627623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2" name="Rectangle 1401"/>
          <p:cNvSpPr/>
          <p:nvPr/>
        </p:nvSpPr>
        <p:spPr>
          <a:xfrm rot="10800000">
            <a:off x="7459983" y="402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3" name="Rectangle 1402"/>
          <p:cNvSpPr/>
          <p:nvPr/>
        </p:nvSpPr>
        <p:spPr>
          <a:xfrm rot="10800000">
            <a:off x="7292342" y="402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4" name="Rectangle 1403"/>
          <p:cNvSpPr/>
          <p:nvPr/>
        </p:nvSpPr>
        <p:spPr>
          <a:xfrm rot="10800000">
            <a:off x="6957058" y="402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5" name="Rectangle 1404"/>
          <p:cNvSpPr/>
          <p:nvPr/>
        </p:nvSpPr>
        <p:spPr>
          <a:xfrm rot="10800000">
            <a:off x="6789418" y="402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6" name="Rectangle 1405"/>
          <p:cNvSpPr/>
          <p:nvPr/>
        </p:nvSpPr>
        <p:spPr>
          <a:xfrm rot="10800000">
            <a:off x="6454136" y="402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7" name="Rectangle 1406"/>
          <p:cNvSpPr/>
          <p:nvPr/>
        </p:nvSpPr>
        <p:spPr>
          <a:xfrm rot="10800000">
            <a:off x="9136381" y="402159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8" name="Rectangle 1407"/>
          <p:cNvSpPr/>
          <p:nvPr/>
        </p:nvSpPr>
        <p:spPr>
          <a:xfrm rot="10800000">
            <a:off x="8549637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9" name="Rectangle 1408"/>
          <p:cNvSpPr/>
          <p:nvPr/>
        </p:nvSpPr>
        <p:spPr>
          <a:xfrm rot="10800000">
            <a:off x="8214357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0" name="Rectangle 1409"/>
          <p:cNvSpPr/>
          <p:nvPr/>
        </p:nvSpPr>
        <p:spPr>
          <a:xfrm rot="10800000">
            <a:off x="8046717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1" name="Rectangle 1410"/>
          <p:cNvSpPr/>
          <p:nvPr/>
        </p:nvSpPr>
        <p:spPr>
          <a:xfrm rot="10800000">
            <a:off x="7711437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2" name="Rectangle 1411"/>
          <p:cNvSpPr/>
          <p:nvPr/>
        </p:nvSpPr>
        <p:spPr>
          <a:xfrm rot="10800000">
            <a:off x="7376157" y="385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3" name="Rectangle 1412"/>
          <p:cNvSpPr/>
          <p:nvPr/>
        </p:nvSpPr>
        <p:spPr>
          <a:xfrm rot="10800000">
            <a:off x="7208516" y="385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4" name="Rectangle 1413"/>
          <p:cNvSpPr/>
          <p:nvPr/>
        </p:nvSpPr>
        <p:spPr>
          <a:xfrm rot="10800000">
            <a:off x="6873233" y="385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5" name="Rectangle 1414"/>
          <p:cNvSpPr/>
          <p:nvPr/>
        </p:nvSpPr>
        <p:spPr>
          <a:xfrm rot="10800000">
            <a:off x="6537953" y="385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6" name="Rectangle 1415"/>
          <p:cNvSpPr/>
          <p:nvPr/>
        </p:nvSpPr>
        <p:spPr>
          <a:xfrm rot="10800000">
            <a:off x="9052554" y="38539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7" name="Rectangle 1416"/>
          <p:cNvSpPr/>
          <p:nvPr/>
        </p:nvSpPr>
        <p:spPr>
          <a:xfrm rot="10800000">
            <a:off x="8884914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8" name="Rectangle 1417"/>
          <p:cNvSpPr/>
          <p:nvPr/>
        </p:nvSpPr>
        <p:spPr>
          <a:xfrm>
            <a:off x="6621777" y="33510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9" name="Rectangle 1418"/>
          <p:cNvSpPr/>
          <p:nvPr/>
        </p:nvSpPr>
        <p:spPr>
          <a:xfrm>
            <a:off x="6705597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0" name="Rectangle 1419"/>
          <p:cNvSpPr/>
          <p:nvPr/>
        </p:nvSpPr>
        <p:spPr>
          <a:xfrm>
            <a:off x="7124702" y="33510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1" name="Rectangle 1420"/>
          <p:cNvSpPr/>
          <p:nvPr/>
        </p:nvSpPr>
        <p:spPr>
          <a:xfrm>
            <a:off x="7627623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2" name="Rectangle 1421"/>
          <p:cNvSpPr/>
          <p:nvPr/>
        </p:nvSpPr>
        <p:spPr>
          <a:xfrm>
            <a:off x="7459983" y="33510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3" name="Rectangle 1422"/>
          <p:cNvSpPr/>
          <p:nvPr/>
        </p:nvSpPr>
        <p:spPr>
          <a:xfrm>
            <a:off x="7040878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4" name="Rectangle 1423"/>
          <p:cNvSpPr/>
          <p:nvPr/>
        </p:nvSpPr>
        <p:spPr>
          <a:xfrm>
            <a:off x="7208519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5" name="Rectangle 1424"/>
          <p:cNvSpPr/>
          <p:nvPr/>
        </p:nvSpPr>
        <p:spPr>
          <a:xfrm>
            <a:off x="7376161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6" name="Rectangle 1425"/>
          <p:cNvSpPr/>
          <p:nvPr/>
        </p:nvSpPr>
        <p:spPr>
          <a:xfrm>
            <a:off x="7795263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7" name="Rectangle 1426"/>
          <p:cNvSpPr/>
          <p:nvPr/>
        </p:nvSpPr>
        <p:spPr>
          <a:xfrm>
            <a:off x="8298183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8" name="Rectangle 1427"/>
          <p:cNvSpPr/>
          <p:nvPr/>
        </p:nvSpPr>
        <p:spPr>
          <a:xfrm>
            <a:off x="7879081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9" name="Rectangle 1428"/>
          <p:cNvSpPr/>
          <p:nvPr/>
        </p:nvSpPr>
        <p:spPr>
          <a:xfrm>
            <a:off x="8214361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0" name="Rectangle 1429"/>
          <p:cNvSpPr/>
          <p:nvPr/>
        </p:nvSpPr>
        <p:spPr>
          <a:xfrm>
            <a:off x="8046721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1" name="Rectangle 1430"/>
          <p:cNvSpPr/>
          <p:nvPr/>
        </p:nvSpPr>
        <p:spPr>
          <a:xfrm>
            <a:off x="8465824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2" name="Rectangle 1431"/>
          <p:cNvSpPr/>
          <p:nvPr/>
        </p:nvSpPr>
        <p:spPr>
          <a:xfrm>
            <a:off x="8633464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3" name="Rectangle 1432"/>
          <p:cNvSpPr/>
          <p:nvPr/>
        </p:nvSpPr>
        <p:spPr>
          <a:xfrm>
            <a:off x="8968739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4" name="Rectangle 1433"/>
          <p:cNvSpPr/>
          <p:nvPr/>
        </p:nvSpPr>
        <p:spPr>
          <a:xfrm>
            <a:off x="8801101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5" name="Rectangle 1434"/>
          <p:cNvSpPr/>
          <p:nvPr/>
        </p:nvSpPr>
        <p:spPr>
          <a:xfrm>
            <a:off x="8382001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6" name="Rectangle 1435"/>
          <p:cNvSpPr/>
          <p:nvPr/>
        </p:nvSpPr>
        <p:spPr>
          <a:xfrm>
            <a:off x="8884917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7" name="Rectangle 1436"/>
          <p:cNvSpPr/>
          <p:nvPr/>
        </p:nvSpPr>
        <p:spPr>
          <a:xfrm>
            <a:off x="8717278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8" name="Rectangle 1437"/>
          <p:cNvSpPr/>
          <p:nvPr/>
        </p:nvSpPr>
        <p:spPr>
          <a:xfrm>
            <a:off x="9052557" y="318339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9" name="Rectangle 1438"/>
          <p:cNvSpPr/>
          <p:nvPr/>
        </p:nvSpPr>
        <p:spPr>
          <a:xfrm>
            <a:off x="9136379" y="335103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0" name="Rectangle 1439"/>
          <p:cNvSpPr/>
          <p:nvPr/>
        </p:nvSpPr>
        <p:spPr>
          <a:xfrm rot="10800000">
            <a:off x="8633463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1" name="Rectangle 1440"/>
          <p:cNvSpPr/>
          <p:nvPr/>
        </p:nvSpPr>
        <p:spPr>
          <a:xfrm rot="10800000">
            <a:off x="8298183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2" name="Rectangle 1441"/>
          <p:cNvSpPr/>
          <p:nvPr/>
        </p:nvSpPr>
        <p:spPr>
          <a:xfrm rot="10800000">
            <a:off x="8130543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3" name="Rectangle 1442"/>
          <p:cNvSpPr/>
          <p:nvPr/>
        </p:nvSpPr>
        <p:spPr>
          <a:xfrm rot="10800000">
            <a:off x="7962903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4" name="Rectangle 1443"/>
          <p:cNvSpPr/>
          <p:nvPr/>
        </p:nvSpPr>
        <p:spPr>
          <a:xfrm rot="10800000">
            <a:off x="7459983" y="368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5" name="Rectangle 1444"/>
          <p:cNvSpPr/>
          <p:nvPr/>
        </p:nvSpPr>
        <p:spPr>
          <a:xfrm rot="10800000">
            <a:off x="7124701" y="368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6" name="Rectangle 1445"/>
          <p:cNvSpPr/>
          <p:nvPr/>
        </p:nvSpPr>
        <p:spPr>
          <a:xfrm rot="10800000">
            <a:off x="7292342" y="368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7" name="Rectangle 1446"/>
          <p:cNvSpPr/>
          <p:nvPr/>
        </p:nvSpPr>
        <p:spPr>
          <a:xfrm rot="10800000">
            <a:off x="6454136" y="368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8" name="Rectangle 1447"/>
          <p:cNvSpPr/>
          <p:nvPr/>
        </p:nvSpPr>
        <p:spPr>
          <a:xfrm rot="10800000">
            <a:off x="9136381" y="368631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9" name="Rectangle 1448"/>
          <p:cNvSpPr/>
          <p:nvPr/>
        </p:nvSpPr>
        <p:spPr>
          <a:xfrm rot="10800000">
            <a:off x="8717277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0" name="Rectangle 1449"/>
          <p:cNvSpPr/>
          <p:nvPr/>
        </p:nvSpPr>
        <p:spPr>
          <a:xfrm rot="10800000">
            <a:off x="8549641" y="35186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1" name="Rectangle 1450"/>
          <p:cNvSpPr/>
          <p:nvPr/>
        </p:nvSpPr>
        <p:spPr>
          <a:xfrm rot="10800000">
            <a:off x="8214359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2" name="Rectangle 1451"/>
          <p:cNvSpPr/>
          <p:nvPr/>
        </p:nvSpPr>
        <p:spPr>
          <a:xfrm rot="10800000">
            <a:off x="7711438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3" name="Rectangle 1452"/>
          <p:cNvSpPr/>
          <p:nvPr/>
        </p:nvSpPr>
        <p:spPr>
          <a:xfrm rot="10800000">
            <a:off x="7879079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4" name="Rectangle 1453"/>
          <p:cNvSpPr/>
          <p:nvPr/>
        </p:nvSpPr>
        <p:spPr>
          <a:xfrm rot="10800000">
            <a:off x="7543797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5" name="Rectangle 1454"/>
          <p:cNvSpPr/>
          <p:nvPr/>
        </p:nvSpPr>
        <p:spPr>
          <a:xfrm rot="10800000">
            <a:off x="7376158" y="35186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6" name="Rectangle 1455"/>
          <p:cNvSpPr/>
          <p:nvPr/>
        </p:nvSpPr>
        <p:spPr>
          <a:xfrm rot="10800000">
            <a:off x="7040877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7" name="Rectangle 1456"/>
          <p:cNvSpPr/>
          <p:nvPr/>
        </p:nvSpPr>
        <p:spPr>
          <a:xfrm rot="10800000">
            <a:off x="7208518" y="35186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8" name="Rectangle 1457"/>
          <p:cNvSpPr/>
          <p:nvPr/>
        </p:nvSpPr>
        <p:spPr>
          <a:xfrm rot="10800000">
            <a:off x="6873235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9" name="Rectangle 1458"/>
          <p:cNvSpPr/>
          <p:nvPr/>
        </p:nvSpPr>
        <p:spPr>
          <a:xfrm rot="10800000">
            <a:off x="6705595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0" name="Rectangle 1459"/>
          <p:cNvSpPr/>
          <p:nvPr/>
        </p:nvSpPr>
        <p:spPr>
          <a:xfrm rot="10800000">
            <a:off x="6537955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1" name="Rectangle 1460"/>
          <p:cNvSpPr/>
          <p:nvPr/>
        </p:nvSpPr>
        <p:spPr>
          <a:xfrm rot="10800000">
            <a:off x="9052557" y="351867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2" name="Rectangle 1461"/>
          <p:cNvSpPr/>
          <p:nvPr/>
        </p:nvSpPr>
        <p:spPr>
          <a:xfrm rot="10800000">
            <a:off x="6789418" y="368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3" name="Rectangle 1462"/>
          <p:cNvSpPr/>
          <p:nvPr/>
        </p:nvSpPr>
        <p:spPr>
          <a:xfrm rot="10800000">
            <a:off x="6957058" y="368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4" name="Rectangle 1463"/>
          <p:cNvSpPr/>
          <p:nvPr/>
        </p:nvSpPr>
        <p:spPr>
          <a:xfrm rot="10800000">
            <a:off x="6705593" y="385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5" name="Rectangle 1464"/>
          <p:cNvSpPr/>
          <p:nvPr/>
        </p:nvSpPr>
        <p:spPr>
          <a:xfrm rot="10800000">
            <a:off x="6621776" y="402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6" name="Rectangle 1465"/>
          <p:cNvSpPr/>
          <p:nvPr/>
        </p:nvSpPr>
        <p:spPr>
          <a:xfrm rot="10800000">
            <a:off x="7040875" y="385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7" name="Rectangle 1466"/>
          <p:cNvSpPr/>
          <p:nvPr/>
        </p:nvSpPr>
        <p:spPr>
          <a:xfrm rot="10800000">
            <a:off x="7124701" y="402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1" name="Rectangle 1470"/>
          <p:cNvSpPr/>
          <p:nvPr/>
        </p:nvSpPr>
        <p:spPr>
          <a:xfrm>
            <a:off x="8549644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2" name="Rectangle 1471"/>
          <p:cNvSpPr/>
          <p:nvPr/>
        </p:nvSpPr>
        <p:spPr>
          <a:xfrm>
            <a:off x="8884919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3" name="Rectangle 1472"/>
          <p:cNvSpPr/>
          <p:nvPr/>
        </p:nvSpPr>
        <p:spPr>
          <a:xfrm>
            <a:off x="8717281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4" name="Rectangle 1473"/>
          <p:cNvSpPr/>
          <p:nvPr/>
        </p:nvSpPr>
        <p:spPr>
          <a:xfrm>
            <a:off x="8465824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5" name="Rectangle 1474"/>
          <p:cNvSpPr/>
          <p:nvPr/>
        </p:nvSpPr>
        <p:spPr>
          <a:xfrm>
            <a:off x="8801101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6" name="Rectangle 1475"/>
          <p:cNvSpPr/>
          <p:nvPr/>
        </p:nvSpPr>
        <p:spPr>
          <a:xfrm>
            <a:off x="8214361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7" name="Rectangle 1476"/>
          <p:cNvSpPr/>
          <p:nvPr/>
        </p:nvSpPr>
        <p:spPr>
          <a:xfrm>
            <a:off x="8298182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8" name="Rectangle 1477"/>
          <p:cNvSpPr/>
          <p:nvPr/>
        </p:nvSpPr>
        <p:spPr>
          <a:xfrm>
            <a:off x="7208520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9" name="Rectangle 1478"/>
          <p:cNvSpPr/>
          <p:nvPr/>
        </p:nvSpPr>
        <p:spPr>
          <a:xfrm>
            <a:off x="7040879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0" name="Rectangle 1479"/>
          <p:cNvSpPr/>
          <p:nvPr/>
        </p:nvSpPr>
        <p:spPr>
          <a:xfrm rot="10800000">
            <a:off x="7040875" y="452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1" name="Rectangle 1480"/>
          <p:cNvSpPr/>
          <p:nvPr/>
        </p:nvSpPr>
        <p:spPr>
          <a:xfrm rot="10800000">
            <a:off x="7292342" y="435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2" name="Rectangle 1481"/>
          <p:cNvSpPr/>
          <p:nvPr/>
        </p:nvSpPr>
        <p:spPr>
          <a:xfrm rot="10800000">
            <a:off x="7208516" y="452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3" name="Rectangle 1482"/>
          <p:cNvSpPr/>
          <p:nvPr/>
        </p:nvSpPr>
        <p:spPr>
          <a:xfrm rot="10800000">
            <a:off x="7376157" y="452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4" name="Rectangle 1483"/>
          <p:cNvSpPr/>
          <p:nvPr/>
        </p:nvSpPr>
        <p:spPr>
          <a:xfrm>
            <a:off x="838200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5" name="Rectangle 1484"/>
          <p:cNvSpPr/>
          <p:nvPr/>
        </p:nvSpPr>
        <p:spPr>
          <a:xfrm>
            <a:off x="8298182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6" name="Rectangle 1485"/>
          <p:cNvSpPr/>
          <p:nvPr/>
        </p:nvSpPr>
        <p:spPr>
          <a:xfrm>
            <a:off x="863346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7" name="Rectangle 1486"/>
          <p:cNvSpPr/>
          <p:nvPr/>
        </p:nvSpPr>
        <p:spPr>
          <a:xfrm>
            <a:off x="8549642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8" name="Rectangle 1487"/>
          <p:cNvSpPr/>
          <p:nvPr/>
        </p:nvSpPr>
        <p:spPr>
          <a:xfrm rot="10800000">
            <a:off x="8298177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9" name="Rectangle 1488"/>
          <p:cNvSpPr/>
          <p:nvPr/>
        </p:nvSpPr>
        <p:spPr>
          <a:xfrm rot="10800000">
            <a:off x="8801099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0" name="Rectangle 1489"/>
          <p:cNvSpPr/>
          <p:nvPr/>
        </p:nvSpPr>
        <p:spPr>
          <a:xfrm rot="10800000">
            <a:off x="8717277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1" name="Rectangle 1490"/>
          <p:cNvSpPr/>
          <p:nvPr/>
        </p:nvSpPr>
        <p:spPr>
          <a:xfrm>
            <a:off x="6537958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2" name="Rectangle 1491"/>
          <p:cNvSpPr/>
          <p:nvPr/>
        </p:nvSpPr>
        <p:spPr>
          <a:xfrm>
            <a:off x="6621777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3" name="Rectangle 1492"/>
          <p:cNvSpPr/>
          <p:nvPr/>
        </p:nvSpPr>
        <p:spPr>
          <a:xfrm>
            <a:off x="6537957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5" name="Rectangle 1494"/>
          <p:cNvSpPr/>
          <p:nvPr/>
        </p:nvSpPr>
        <p:spPr>
          <a:xfrm rot="10800000">
            <a:off x="8884917" y="35186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6" name="Rectangle 1495"/>
          <p:cNvSpPr/>
          <p:nvPr/>
        </p:nvSpPr>
        <p:spPr>
          <a:xfrm rot="10800000">
            <a:off x="8968739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7" name="Rectangle 1496"/>
          <p:cNvSpPr/>
          <p:nvPr/>
        </p:nvSpPr>
        <p:spPr>
          <a:xfrm rot="10800000">
            <a:off x="8801099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8" name="Rectangle 1497"/>
          <p:cNvSpPr/>
          <p:nvPr/>
        </p:nvSpPr>
        <p:spPr>
          <a:xfrm rot="10800000">
            <a:off x="8968742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9" name="Rectangle 1498"/>
          <p:cNvSpPr/>
          <p:nvPr/>
        </p:nvSpPr>
        <p:spPr>
          <a:xfrm rot="10800000">
            <a:off x="8884914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0" name="Rectangle 1499"/>
          <p:cNvSpPr/>
          <p:nvPr/>
        </p:nvSpPr>
        <p:spPr>
          <a:xfrm rot="10800000">
            <a:off x="8968734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1" name="Rectangle 1500"/>
          <p:cNvSpPr/>
          <p:nvPr/>
        </p:nvSpPr>
        <p:spPr>
          <a:xfrm rot="10800000">
            <a:off x="8549638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2" name="Rectangle 1501"/>
          <p:cNvSpPr/>
          <p:nvPr/>
        </p:nvSpPr>
        <p:spPr>
          <a:xfrm rot="10800000">
            <a:off x="8465823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3" name="Rectangle 1502"/>
          <p:cNvSpPr/>
          <p:nvPr/>
        </p:nvSpPr>
        <p:spPr>
          <a:xfrm rot="10800000">
            <a:off x="8633463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4" name="Rectangle 1503"/>
          <p:cNvSpPr/>
          <p:nvPr/>
        </p:nvSpPr>
        <p:spPr>
          <a:xfrm rot="10800000">
            <a:off x="8549637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5" name="Rectangle 1504"/>
          <p:cNvSpPr/>
          <p:nvPr/>
        </p:nvSpPr>
        <p:spPr>
          <a:xfrm rot="10800000">
            <a:off x="8130543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6" name="Rectangle 1505"/>
          <p:cNvSpPr/>
          <p:nvPr/>
        </p:nvSpPr>
        <p:spPr>
          <a:xfrm rot="10800000">
            <a:off x="8214358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7" name="Rectangle 1506"/>
          <p:cNvSpPr/>
          <p:nvPr/>
        </p:nvSpPr>
        <p:spPr>
          <a:xfrm rot="10800000">
            <a:off x="8046718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8" name="Rectangle 1507"/>
          <p:cNvSpPr/>
          <p:nvPr/>
        </p:nvSpPr>
        <p:spPr>
          <a:xfrm rot="10800000">
            <a:off x="8130543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9" name="Rectangle 1508"/>
          <p:cNvSpPr/>
          <p:nvPr/>
        </p:nvSpPr>
        <p:spPr>
          <a:xfrm rot="10800000">
            <a:off x="7879077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0" name="Rectangle 1509"/>
          <p:cNvSpPr/>
          <p:nvPr/>
        </p:nvSpPr>
        <p:spPr>
          <a:xfrm>
            <a:off x="8801097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1" name="Rectangle 1510"/>
          <p:cNvSpPr/>
          <p:nvPr/>
        </p:nvSpPr>
        <p:spPr>
          <a:xfrm>
            <a:off x="7543801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2" name="Rectangle 1511"/>
          <p:cNvSpPr/>
          <p:nvPr/>
        </p:nvSpPr>
        <p:spPr>
          <a:xfrm>
            <a:off x="821436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3" name="Rectangle 1512"/>
          <p:cNvSpPr/>
          <p:nvPr/>
        </p:nvSpPr>
        <p:spPr>
          <a:xfrm>
            <a:off x="854964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4" name="Rectangle 1513"/>
          <p:cNvSpPr/>
          <p:nvPr/>
        </p:nvSpPr>
        <p:spPr>
          <a:xfrm>
            <a:off x="7208523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5" name="Rectangle 1514"/>
          <p:cNvSpPr/>
          <p:nvPr/>
        </p:nvSpPr>
        <p:spPr>
          <a:xfrm>
            <a:off x="7543804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6" name="Rectangle 1515"/>
          <p:cNvSpPr/>
          <p:nvPr/>
        </p:nvSpPr>
        <p:spPr>
          <a:xfrm>
            <a:off x="6705598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7" name="Rectangle 1516"/>
          <p:cNvSpPr/>
          <p:nvPr/>
        </p:nvSpPr>
        <p:spPr>
          <a:xfrm>
            <a:off x="6873237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8" name="Rectangle 1517"/>
          <p:cNvSpPr/>
          <p:nvPr/>
        </p:nvSpPr>
        <p:spPr>
          <a:xfrm>
            <a:off x="6789417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9" name="Rectangle 1518"/>
          <p:cNvSpPr/>
          <p:nvPr/>
        </p:nvSpPr>
        <p:spPr>
          <a:xfrm>
            <a:off x="7124702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0" name="Rectangle 1519"/>
          <p:cNvSpPr/>
          <p:nvPr/>
        </p:nvSpPr>
        <p:spPr>
          <a:xfrm>
            <a:off x="7292343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1" name="Rectangle 1520"/>
          <p:cNvSpPr/>
          <p:nvPr/>
        </p:nvSpPr>
        <p:spPr>
          <a:xfrm>
            <a:off x="7208521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2" name="Rectangle 1521"/>
          <p:cNvSpPr/>
          <p:nvPr/>
        </p:nvSpPr>
        <p:spPr>
          <a:xfrm>
            <a:off x="7543802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3" name="Rectangle 1522"/>
          <p:cNvSpPr/>
          <p:nvPr/>
        </p:nvSpPr>
        <p:spPr>
          <a:xfrm>
            <a:off x="6957059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4" name="Rectangle 1523"/>
          <p:cNvSpPr/>
          <p:nvPr/>
        </p:nvSpPr>
        <p:spPr>
          <a:xfrm>
            <a:off x="6873236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5" name="Rectangle 1524"/>
          <p:cNvSpPr/>
          <p:nvPr/>
        </p:nvSpPr>
        <p:spPr>
          <a:xfrm>
            <a:off x="7459984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6" name="Rectangle 1525"/>
          <p:cNvSpPr/>
          <p:nvPr/>
        </p:nvSpPr>
        <p:spPr>
          <a:xfrm>
            <a:off x="7543801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7" name="Rectangle 1526"/>
          <p:cNvSpPr/>
          <p:nvPr/>
        </p:nvSpPr>
        <p:spPr>
          <a:xfrm>
            <a:off x="6957059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8" name="Rectangle 1527"/>
          <p:cNvSpPr/>
          <p:nvPr/>
        </p:nvSpPr>
        <p:spPr>
          <a:xfrm>
            <a:off x="7292343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9" name="Rectangle 1528"/>
          <p:cNvSpPr/>
          <p:nvPr/>
        </p:nvSpPr>
        <p:spPr>
          <a:xfrm>
            <a:off x="779526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0" name="Rectangle 1529"/>
          <p:cNvSpPr/>
          <p:nvPr/>
        </p:nvSpPr>
        <p:spPr>
          <a:xfrm>
            <a:off x="7711439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1" name="Rectangle 1530"/>
          <p:cNvSpPr/>
          <p:nvPr/>
        </p:nvSpPr>
        <p:spPr>
          <a:xfrm>
            <a:off x="7627623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2" name="Rectangle 1531"/>
          <p:cNvSpPr/>
          <p:nvPr/>
        </p:nvSpPr>
        <p:spPr>
          <a:xfrm>
            <a:off x="7711442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3" name="Rectangle 1532"/>
          <p:cNvSpPr/>
          <p:nvPr/>
        </p:nvSpPr>
        <p:spPr>
          <a:xfrm>
            <a:off x="7795263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4" name="Rectangle 1533"/>
          <p:cNvSpPr/>
          <p:nvPr/>
        </p:nvSpPr>
        <p:spPr>
          <a:xfrm>
            <a:off x="8130543" y="33510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5" name="Rectangle 1534"/>
          <p:cNvSpPr/>
          <p:nvPr/>
        </p:nvSpPr>
        <p:spPr>
          <a:xfrm rot="10800000">
            <a:off x="8381999" y="35186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6" name="Rectangle 1535"/>
          <p:cNvSpPr/>
          <p:nvPr/>
        </p:nvSpPr>
        <p:spPr>
          <a:xfrm rot="10800000">
            <a:off x="8046719" y="35186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7" name="Rectangle 1536"/>
          <p:cNvSpPr/>
          <p:nvPr/>
        </p:nvSpPr>
        <p:spPr>
          <a:xfrm>
            <a:off x="6789421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8" name="Rectangle 1537"/>
          <p:cNvSpPr/>
          <p:nvPr/>
        </p:nvSpPr>
        <p:spPr>
          <a:xfrm>
            <a:off x="7962903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9" name="Rectangle 1538"/>
          <p:cNvSpPr/>
          <p:nvPr/>
        </p:nvSpPr>
        <p:spPr>
          <a:xfrm rot="10800000">
            <a:off x="7543797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0" name="Rectangle 1539"/>
          <p:cNvSpPr/>
          <p:nvPr/>
        </p:nvSpPr>
        <p:spPr>
          <a:xfrm rot="10800000">
            <a:off x="7627623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1" name="Rectangle 1540"/>
          <p:cNvSpPr/>
          <p:nvPr/>
        </p:nvSpPr>
        <p:spPr>
          <a:xfrm rot="10800000">
            <a:off x="7795263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2" name="Rectangle 1541"/>
          <p:cNvSpPr/>
          <p:nvPr/>
        </p:nvSpPr>
        <p:spPr>
          <a:xfrm rot="10800000">
            <a:off x="7543797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3" name="Rectangle 1542"/>
          <p:cNvSpPr/>
          <p:nvPr/>
        </p:nvSpPr>
        <p:spPr>
          <a:xfrm rot="10800000">
            <a:off x="7795263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4" name="Rectangle 1543"/>
          <p:cNvSpPr/>
          <p:nvPr/>
        </p:nvSpPr>
        <p:spPr>
          <a:xfrm rot="10800000">
            <a:off x="7879077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5" name="Rectangle 1544"/>
          <p:cNvSpPr/>
          <p:nvPr/>
        </p:nvSpPr>
        <p:spPr>
          <a:xfrm rot="10800000">
            <a:off x="779526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6" name="Rectangle 1545"/>
          <p:cNvSpPr/>
          <p:nvPr/>
        </p:nvSpPr>
        <p:spPr>
          <a:xfrm rot="10800000">
            <a:off x="762762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7" name="Rectangle 1546"/>
          <p:cNvSpPr/>
          <p:nvPr/>
        </p:nvSpPr>
        <p:spPr>
          <a:xfrm rot="10800000">
            <a:off x="7711437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8" name="Rectangle 1547"/>
          <p:cNvSpPr/>
          <p:nvPr/>
        </p:nvSpPr>
        <p:spPr>
          <a:xfrm rot="10800000">
            <a:off x="8465823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9" name="Rectangle 1548"/>
          <p:cNvSpPr/>
          <p:nvPr/>
        </p:nvSpPr>
        <p:spPr>
          <a:xfrm rot="10800000">
            <a:off x="8381997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0" name="Rectangle 1549"/>
          <p:cNvSpPr/>
          <p:nvPr/>
        </p:nvSpPr>
        <p:spPr>
          <a:xfrm rot="10800000">
            <a:off x="6621776" y="368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1" name="Rectangle 1550"/>
          <p:cNvSpPr/>
          <p:nvPr/>
        </p:nvSpPr>
        <p:spPr>
          <a:xfrm rot="10800000">
            <a:off x="6789418" y="469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2" name="Rectangle 1551"/>
          <p:cNvSpPr/>
          <p:nvPr/>
        </p:nvSpPr>
        <p:spPr>
          <a:xfrm rot="10800000">
            <a:off x="6957058" y="469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3" name="Rectangle 1552"/>
          <p:cNvSpPr/>
          <p:nvPr/>
        </p:nvSpPr>
        <p:spPr>
          <a:xfrm rot="10800000">
            <a:off x="7124701" y="469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4" name="Rectangle 1553"/>
          <p:cNvSpPr/>
          <p:nvPr/>
        </p:nvSpPr>
        <p:spPr>
          <a:xfrm rot="10800000">
            <a:off x="7292342" y="469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5" name="Rectangle 1554"/>
          <p:cNvSpPr/>
          <p:nvPr/>
        </p:nvSpPr>
        <p:spPr>
          <a:xfrm rot="10800000">
            <a:off x="7795263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6" name="Rectangle 1555"/>
          <p:cNvSpPr/>
          <p:nvPr/>
        </p:nvSpPr>
        <p:spPr>
          <a:xfrm>
            <a:off x="637032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7" name="Rectangle 1556"/>
          <p:cNvSpPr/>
          <p:nvPr/>
        </p:nvSpPr>
        <p:spPr>
          <a:xfrm rot="10800000">
            <a:off x="6370315" y="452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8" name="Rectangle 1557"/>
          <p:cNvSpPr/>
          <p:nvPr/>
        </p:nvSpPr>
        <p:spPr>
          <a:xfrm>
            <a:off x="6370321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9" name="Rectangle 1558"/>
          <p:cNvSpPr/>
          <p:nvPr/>
        </p:nvSpPr>
        <p:spPr>
          <a:xfrm>
            <a:off x="6370321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0" name="Rectangle 1559"/>
          <p:cNvSpPr/>
          <p:nvPr/>
        </p:nvSpPr>
        <p:spPr>
          <a:xfrm rot="10800000">
            <a:off x="6370315" y="418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1" name="Rectangle 1560"/>
          <p:cNvSpPr/>
          <p:nvPr/>
        </p:nvSpPr>
        <p:spPr>
          <a:xfrm rot="10800000">
            <a:off x="6370315" y="385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2" name="Rectangle 1561"/>
          <p:cNvSpPr/>
          <p:nvPr/>
        </p:nvSpPr>
        <p:spPr>
          <a:xfrm>
            <a:off x="6370319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3" name="Rectangle 1562"/>
          <p:cNvSpPr/>
          <p:nvPr/>
        </p:nvSpPr>
        <p:spPr>
          <a:xfrm rot="10800000">
            <a:off x="6370317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8" name="Rectangle 1467"/>
          <p:cNvSpPr/>
          <p:nvPr/>
        </p:nvSpPr>
        <p:spPr>
          <a:xfrm rot="10800000">
            <a:off x="6537953" y="418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4" name="Rectangle 1493"/>
          <p:cNvSpPr/>
          <p:nvPr/>
        </p:nvSpPr>
        <p:spPr>
          <a:xfrm>
            <a:off x="6454138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5" name="Rectangle 1374"/>
          <p:cNvSpPr/>
          <p:nvPr/>
        </p:nvSpPr>
        <p:spPr>
          <a:xfrm>
            <a:off x="6454138" y="23451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7" name="Rectangle 1326"/>
          <p:cNvSpPr/>
          <p:nvPr/>
        </p:nvSpPr>
        <p:spPr>
          <a:xfrm>
            <a:off x="6454138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9" name="Rectangle 1468"/>
          <p:cNvSpPr/>
          <p:nvPr/>
        </p:nvSpPr>
        <p:spPr>
          <a:xfrm rot="10800000">
            <a:off x="6454136" y="435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0" name="Rectangle 1469"/>
          <p:cNvSpPr/>
          <p:nvPr/>
        </p:nvSpPr>
        <p:spPr>
          <a:xfrm rot="10800000">
            <a:off x="6537953" y="452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4" name="TextBox 1563"/>
          <p:cNvSpPr txBox="1"/>
          <p:nvPr/>
        </p:nvSpPr>
        <p:spPr>
          <a:xfrm>
            <a:off x="2849880" y="6046113"/>
            <a:ext cx="489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(a)</a:t>
            </a:r>
          </a:p>
        </p:txBody>
      </p:sp>
      <p:sp>
        <p:nvSpPr>
          <p:cNvPr id="1565" name="TextBox 1564"/>
          <p:cNvSpPr txBox="1"/>
          <p:nvPr/>
        </p:nvSpPr>
        <p:spPr>
          <a:xfrm>
            <a:off x="7650569" y="4859798"/>
            <a:ext cx="502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(b)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921DD3-5750-4350-B6FE-D2EFDB6F6DD8}"/>
              </a:ext>
            </a:extLst>
          </p:cNvPr>
          <p:cNvSpPr txBox="1"/>
          <p:nvPr/>
        </p:nvSpPr>
        <p:spPr>
          <a:xfrm>
            <a:off x="1555401" y="6568439"/>
            <a:ext cx="71152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Grid (a) revised to ensure equiprobability, 2019-01-16</a:t>
            </a:r>
          </a:p>
          <a:p>
            <a:pPr algn="ctr"/>
            <a:r>
              <a:rPr lang="en-US" sz="1800" dirty="0"/>
              <a:t>Right-most unit in Row 14 and left-most in Row 17 changed to 0 (B)</a:t>
            </a:r>
          </a:p>
          <a:p>
            <a:pPr algn="ctr"/>
            <a:r>
              <a:rPr lang="en-US" sz="1800" b="1" dirty="0"/>
              <a:t>Pattern 6</a:t>
            </a:r>
            <a:r>
              <a:rPr lang="en-US" sz="1800" dirty="0"/>
              <a:t> in </a:t>
            </a:r>
            <a:r>
              <a:rPr lang="en-US" sz="1800" b="1" dirty="0"/>
              <a:t>2D-CVM_def-pttrns_var-Bayes_v1pt1_lg-grid_2019-01-19.py</a:t>
            </a:r>
          </a:p>
          <a:p>
            <a:pPr algn="ctr"/>
            <a:r>
              <a:rPr lang="en-US" sz="1800" dirty="0"/>
              <a:t>As of 2019/03/19, this code is not yet publicly available.  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323240" y="1676400"/>
            <a:ext cx="8229601" cy="5638800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20973"/>
              <a:chOff x="2095500" y="1287780"/>
              <a:chExt cx="5448300" cy="920973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079806" cy="920972"/>
                <a:chOff x="2419072" y="533400"/>
                <a:chExt cx="4618005" cy="837247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71735" cy="684847"/>
                  <a:chOff x="4628872" y="2983468"/>
                  <a:chExt cx="571735" cy="684847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391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200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23807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696515"/>
                  <a:chOff x="1981200" y="609600"/>
                  <a:chExt cx="1162328" cy="696515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23807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1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696515"/>
                  <a:chOff x="4114800" y="609600"/>
                  <a:chExt cx="1162328" cy="696515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3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093477" cy="684847"/>
                  <a:chOff x="5943600" y="685800"/>
                  <a:chExt cx="1093477" cy="684847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60077" cy="684847"/>
                    <a:chOff x="4628872" y="2983468"/>
                    <a:chExt cx="560077" cy="684847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46218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y</a:t>
                    </a:r>
                    <a:r>
                      <a:rPr lang="en-US" sz="2200" b="1" i="1" baseline="-25000" dirty="0"/>
                      <a:t>2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</p:grpSp>
        <p:cxnSp>
          <p:nvCxnSpPr>
            <p:cNvPr id="34" name="Straight Connector 33"/>
            <p:cNvCxnSpPr>
              <a:cxnSpLocks/>
            </p:cNvCxnSpPr>
            <p:nvPr/>
          </p:nvCxnSpPr>
          <p:spPr>
            <a:xfrm>
              <a:off x="4850727" y="3638490"/>
              <a:ext cx="23801" cy="230675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8536005" y="1905000"/>
            <a:ext cx="1276959" cy="1552074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y</a:t>
              </a:r>
              <a:r>
                <a:rPr lang="en-US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3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3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2650525" y="3235048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r>
              <a:rPr lang="en-US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6482192" y="3235048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2660143" y="4400490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430582" y="859823"/>
            <a:ext cx="94985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Observed Values Shown against Analytic Values for Configuration Variables </a:t>
            </a:r>
            <a:r>
              <a:rPr lang="en-US" b="1" i="1" dirty="0"/>
              <a:t>y</a:t>
            </a:r>
            <a:r>
              <a:rPr lang="en-US" b="1" i="1" baseline="-25000" dirty="0"/>
              <a:t>2</a:t>
            </a:r>
            <a:r>
              <a:rPr lang="en-US" b="1" dirty="0"/>
              <a:t>, </a:t>
            </a:r>
            <a:r>
              <a:rPr lang="en-US" b="1" i="1" dirty="0"/>
              <a:t>z</a:t>
            </a:r>
            <a:r>
              <a:rPr lang="en-US" b="1" i="1" baseline="-25000" dirty="0"/>
              <a:t>1</a:t>
            </a:r>
            <a:r>
              <a:rPr lang="en-US" b="1" dirty="0"/>
              <a:t>, and </a:t>
            </a:r>
            <a:r>
              <a:rPr lang="en-US" b="1" i="1" dirty="0"/>
              <a:t>z</a:t>
            </a:r>
            <a:r>
              <a:rPr lang="en-US" b="1" i="1" baseline="-25000" dirty="0"/>
              <a:t>3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00681" y="3029807"/>
            <a:ext cx="492443" cy="239738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2352121" y="1282184"/>
            <a:ext cx="5354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Case where activation enthalpy                  : </a:t>
            </a:r>
            <a:r>
              <a:rPr lang="en-US" sz="1800" i="1" dirty="0"/>
              <a:t>x</a:t>
            </a:r>
            <a:r>
              <a:rPr lang="en-US" sz="1800" i="1" baseline="-25000" dirty="0"/>
              <a:t>1</a:t>
            </a:r>
            <a:r>
              <a:rPr lang="en-US" sz="1800" i="1" dirty="0"/>
              <a:t> = x</a:t>
            </a:r>
            <a:r>
              <a:rPr lang="en-US" sz="1800" i="1" baseline="-25000" dirty="0"/>
              <a:t>2</a:t>
            </a:r>
            <a:r>
              <a:rPr lang="en-US" sz="1800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5342877" y="1307068"/>
                <a:ext cx="891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77" y="1307068"/>
                <a:ext cx="891537" cy="369332"/>
              </a:xfrm>
              <a:prstGeom prst="rect">
                <a:avLst/>
              </a:prstGeom>
              <a:blipFill>
                <a:blip r:embed="rId3"/>
                <a:stretch>
                  <a:fillRect r="-8163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4462644" y="4231776"/>
            <a:ext cx="228600" cy="304800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8532263" y="5089726"/>
            <a:ext cx="1376303" cy="1692074"/>
            <a:chOff x="8552841" y="4453436"/>
            <a:chExt cx="1376303" cy="1692074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853101" y="4600545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0.224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453436"/>
              <a:ext cx="1376303" cy="169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655150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7" y="509475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0.176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0.053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2362200" y="7162740"/>
            <a:ext cx="387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</a:t>
            </a:r>
            <a:r>
              <a:rPr lang="en-US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019800" y="7224295"/>
                <a:ext cx="8915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7224295"/>
                <a:ext cx="891537" cy="276999"/>
              </a:xfrm>
              <a:prstGeom prst="rect">
                <a:avLst/>
              </a:prstGeom>
              <a:blipFill>
                <a:blip r:embed="rId4"/>
                <a:stretch>
                  <a:fillRect l="-4795" t="-2174" r="-7465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108544" y="92370"/>
            <a:ext cx="97683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Original Observed Values for the Configuration Variables in Pattern 6 (Psi)  </a:t>
            </a:r>
          </a:p>
          <a:p>
            <a:pPr algn="ctr"/>
            <a:r>
              <a:rPr lang="en-US" sz="1800" i="1" dirty="0"/>
              <a:t>(Large Scale-Free-Like System)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B79D902-64EB-4FA0-9248-8EB85987D971}"/>
              </a:ext>
            </a:extLst>
          </p:cNvPr>
          <p:cNvCxnSpPr>
            <a:cxnSpLocks/>
            <a:stCxn id="64" idx="1"/>
          </p:cNvCxnSpPr>
          <p:nvPr/>
        </p:nvCxnSpPr>
        <p:spPr>
          <a:xfrm flipH="1" flipV="1">
            <a:off x="1037356" y="4382752"/>
            <a:ext cx="3425288" cy="142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8E34A25-6AA3-4ABA-9A6B-FF019B5A24BF}"/>
              </a:ext>
            </a:extLst>
          </p:cNvPr>
          <p:cNvCxnSpPr>
            <a:cxnSpLocks/>
          </p:cNvCxnSpPr>
          <p:nvPr/>
        </p:nvCxnSpPr>
        <p:spPr>
          <a:xfrm flipH="1">
            <a:off x="993844" y="6136836"/>
            <a:ext cx="567525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Diamond 78">
            <a:extLst>
              <a:ext uri="{FF2B5EF4-FFF2-40B4-BE49-F238E27FC236}">
                <a16:creationId xmlns:a16="http://schemas.microsoft.com/office/drawing/2014/main" id="{2833C446-D379-4029-B0C0-5E5D3EABA0E9}"/>
              </a:ext>
            </a:extLst>
          </p:cNvPr>
          <p:cNvSpPr/>
          <p:nvPr/>
        </p:nvSpPr>
        <p:spPr>
          <a:xfrm>
            <a:off x="6566830" y="5993110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08D33CB-7D79-4392-9DC2-91D45DC0666C}"/>
              </a:ext>
            </a:extLst>
          </p:cNvPr>
          <p:cNvCxnSpPr>
            <a:cxnSpLocks/>
          </p:cNvCxnSpPr>
          <p:nvPr/>
        </p:nvCxnSpPr>
        <p:spPr>
          <a:xfrm flipH="1">
            <a:off x="1026280" y="4876800"/>
            <a:ext cx="396642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Diamond 79">
            <a:extLst>
              <a:ext uri="{FF2B5EF4-FFF2-40B4-BE49-F238E27FC236}">
                <a16:creationId xmlns:a16="http://schemas.microsoft.com/office/drawing/2014/main" id="{A41E0CE9-B507-437B-8B36-1FA629F0F0A1}"/>
              </a:ext>
            </a:extLst>
          </p:cNvPr>
          <p:cNvSpPr/>
          <p:nvPr/>
        </p:nvSpPr>
        <p:spPr>
          <a:xfrm>
            <a:off x="4871644" y="4732021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77E0B6-6230-428B-A250-41F71FFB05C7}"/>
              </a:ext>
            </a:extLst>
          </p:cNvPr>
          <p:cNvSpPr txBox="1"/>
          <p:nvPr/>
        </p:nvSpPr>
        <p:spPr>
          <a:xfrm>
            <a:off x="8530790" y="3733800"/>
            <a:ext cx="1450732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Observed Configuration Variable Values:</a:t>
            </a:r>
          </a:p>
          <a:p>
            <a:pPr algn="ctr"/>
            <a:r>
              <a:rPr lang="en-US" sz="1600" i="1" dirty="0"/>
              <a:t> </a:t>
            </a:r>
            <a:r>
              <a:rPr lang="en-US" sz="1600" b="1" i="1" dirty="0"/>
              <a:t>Pattern 6</a:t>
            </a:r>
          </a:p>
        </p:txBody>
      </p:sp>
    </p:spTree>
    <p:extLst>
      <p:ext uri="{BB962C8B-B14F-4D97-AF65-F5344CB8AC3E}">
        <p14:creationId xmlns:p14="http://schemas.microsoft.com/office/powerpoint/2010/main" val="23526496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F35584-D78C-42F3-A183-A3CAF3C66487}"/>
              </a:ext>
            </a:extLst>
          </p:cNvPr>
          <p:cNvSpPr txBox="1"/>
          <p:nvPr/>
        </p:nvSpPr>
        <p:spPr>
          <a:xfrm>
            <a:off x="108544" y="92370"/>
            <a:ext cx="97683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Original Observed Values for the Configuration Variables in Pattern 6 (Psi)  </a:t>
            </a:r>
          </a:p>
          <a:p>
            <a:pPr algn="ctr"/>
            <a:r>
              <a:rPr lang="en-US" sz="1800" i="1" dirty="0"/>
              <a:t>(Large Scale-Free-Like System)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8A0325-772B-4D2B-B3F9-968E5B3FDCA6}"/>
              </a:ext>
            </a:extLst>
          </p:cNvPr>
          <p:cNvSpPr txBox="1"/>
          <p:nvPr/>
        </p:nvSpPr>
        <p:spPr>
          <a:xfrm>
            <a:off x="1066800" y="1039389"/>
            <a:ext cx="83058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observed values for the configuration variables </a:t>
            </a:r>
            <a:r>
              <a:rPr lang="en-US" i="1" dirty="0"/>
              <a:t>y</a:t>
            </a:r>
            <a:r>
              <a:rPr lang="en-US" i="1" baseline="-25000" dirty="0"/>
              <a:t>2</a:t>
            </a:r>
            <a:r>
              <a:rPr lang="en-US" dirty="0"/>
              <a:t>, </a:t>
            </a:r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dirty="0"/>
              <a:t>, and </a:t>
            </a:r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i="1" dirty="0"/>
              <a:t> </a:t>
            </a:r>
            <a:r>
              <a:rPr lang="en-US" dirty="0"/>
              <a:t>occur at different </a:t>
            </a:r>
            <a:r>
              <a:rPr lang="en-US" i="1" dirty="0"/>
              <a:t>h-values. </a:t>
            </a:r>
            <a:r>
              <a:rPr lang="en-US" i="1" baseline="-25000" dirty="0"/>
              <a:t> </a:t>
            </a:r>
          </a:p>
          <a:p>
            <a:pPr marL="851838" lvl="1" indent="-342900">
              <a:buFont typeface="Arial" panose="020B0604020202020204" pitchFamily="34" charset="0"/>
              <a:buChar char="•"/>
            </a:pPr>
            <a:r>
              <a:rPr lang="en-US" i="1" dirty="0"/>
              <a:t>y</a:t>
            </a:r>
            <a:r>
              <a:rPr lang="en-US" i="1" baseline="-25000" dirty="0"/>
              <a:t>2</a:t>
            </a:r>
            <a:r>
              <a:rPr lang="en-US" dirty="0"/>
              <a:t> = 0.224; </a:t>
            </a:r>
            <a:r>
              <a:rPr lang="en-US" i="1" dirty="0"/>
              <a:t>h (approx.) </a:t>
            </a:r>
            <a:r>
              <a:rPr lang="en-US" dirty="0"/>
              <a:t>= 1.165</a:t>
            </a:r>
          </a:p>
          <a:p>
            <a:pPr marL="851838" lvl="1" indent="-342900">
              <a:buFont typeface="Arial" panose="020B0604020202020204" pitchFamily="34" charset="0"/>
              <a:buChar char="•"/>
            </a:pPr>
            <a:r>
              <a:rPr lang="en-US" i="1" dirty="0"/>
              <a:t>z</a:t>
            </a:r>
            <a:r>
              <a:rPr lang="en-US" i="1" baseline="-25000" dirty="0"/>
              <a:t>1 </a:t>
            </a:r>
            <a:r>
              <a:rPr lang="en-US" i="1" dirty="0"/>
              <a:t>= 0.176; h (approx.) </a:t>
            </a:r>
            <a:r>
              <a:rPr lang="en-US" dirty="0"/>
              <a:t>= 1.195</a:t>
            </a:r>
            <a:endParaRPr lang="en-US" i="1" dirty="0"/>
          </a:p>
          <a:p>
            <a:pPr marL="851838" lvl="1" indent="-342900">
              <a:buFont typeface="Arial" panose="020B0604020202020204" pitchFamily="34" charset="0"/>
              <a:buChar char="•"/>
            </a:pPr>
            <a:r>
              <a:rPr lang="en-US" i="1" dirty="0"/>
              <a:t>z</a:t>
            </a:r>
            <a:r>
              <a:rPr lang="en-US" i="1" baseline="-25000" dirty="0"/>
              <a:t>3  </a:t>
            </a:r>
            <a:r>
              <a:rPr lang="en-US" i="1" dirty="0"/>
              <a:t>= 0.053; h (approx.) </a:t>
            </a:r>
            <a:r>
              <a:rPr lang="en-US" dirty="0"/>
              <a:t>= 1.45</a:t>
            </a:r>
            <a:endParaRPr lang="en-US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indicates that </a:t>
            </a:r>
            <a:r>
              <a:rPr lang="en-US" b="1" i="1" dirty="0"/>
              <a:t>the system is not at equilibrium</a:t>
            </a:r>
            <a:r>
              <a:rPr lang="en-US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the system WERE at equilibrium, the configuration variable values would line up at or near a single </a:t>
            </a:r>
            <a:r>
              <a:rPr lang="en-US" i="1" dirty="0"/>
              <a:t>h-value</a:t>
            </a:r>
            <a:r>
              <a:rPr lang="en-US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We will see a more consistent </a:t>
            </a:r>
            <a:r>
              <a:rPr lang="en-US" b="1" i="1" dirty="0"/>
              <a:t>h-value</a:t>
            </a:r>
            <a:r>
              <a:rPr lang="en-US" b="1" dirty="0"/>
              <a:t> after we conduct free energy minimization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07D910-1B09-4959-BCF5-D07A4AC2CF4E}"/>
              </a:ext>
            </a:extLst>
          </p:cNvPr>
          <p:cNvSpPr txBox="1"/>
          <p:nvPr/>
        </p:nvSpPr>
        <p:spPr>
          <a:xfrm>
            <a:off x="1201998" y="4725620"/>
            <a:ext cx="7654403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Just for fun, we set </a:t>
            </a:r>
            <a:r>
              <a:rPr lang="en-US" b="1" i="1" dirty="0"/>
              <a:t>h= 1.165 </a:t>
            </a:r>
            <a:r>
              <a:rPr lang="en-US" b="1" dirty="0"/>
              <a:t>for the free energy minimization process.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5E1FB-88DC-4F4C-8ECF-CA8FC3A70612}"/>
              </a:ext>
            </a:extLst>
          </p:cNvPr>
          <p:cNvSpPr txBox="1"/>
          <p:nvPr/>
        </p:nvSpPr>
        <p:spPr>
          <a:xfrm>
            <a:off x="1066800" y="5226799"/>
            <a:ext cx="8610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This should result in: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Keeping the </a:t>
            </a:r>
            <a:r>
              <a:rPr lang="en-US" i="1" dirty="0"/>
              <a:t>y</a:t>
            </a:r>
            <a:r>
              <a:rPr lang="en-US" i="1" baseline="-25000" dirty="0"/>
              <a:t>2</a:t>
            </a:r>
            <a:r>
              <a:rPr lang="en-US" dirty="0"/>
              <a:t> value about where it is (approximately the same number of </a:t>
            </a:r>
            <a:r>
              <a:rPr lang="en-US" b="1" dirty="0"/>
              <a:t>A</a:t>
            </a:r>
            <a:r>
              <a:rPr lang="en-US" dirty="0"/>
              <a:t>-</a:t>
            </a:r>
            <a:r>
              <a:rPr lang="en-US" b="1" dirty="0"/>
              <a:t>B</a:t>
            </a:r>
            <a:r>
              <a:rPr lang="en-US" dirty="0"/>
              <a:t> and </a:t>
            </a:r>
            <a:r>
              <a:rPr lang="en-US" b="1" dirty="0"/>
              <a:t>B</a:t>
            </a:r>
            <a:r>
              <a:rPr lang="en-US" dirty="0"/>
              <a:t>-</a:t>
            </a:r>
            <a:r>
              <a:rPr lang="en-US" b="1" dirty="0"/>
              <a:t>A</a:t>
            </a:r>
            <a:r>
              <a:rPr lang="en-US" dirty="0"/>
              <a:t> nearest neighbors)</a:t>
            </a:r>
            <a:r>
              <a:rPr lang="en-US" i="1" dirty="0"/>
              <a:t>. </a:t>
            </a:r>
            <a:r>
              <a:rPr lang="en-US" i="1" baseline="-25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Decreasing </a:t>
            </a:r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i="1" dirty="0"/>
              <a:t> </a:t>
            </a:r>
            <a:r>
              <a:rPr lang="en-US" dirty="0"/>
              <a:t>a little (from 0.176 to about 0.15 – 0.16), meaning fewer </a:t>
            </a:r>
            <a:r>
              <a:rPr lang="en-US" b="1" dirty="0"/>
              <a:t>A</a:t>
            </a:r>
            <a:r>
              <a:rPr lang="en-US" dirty="0"/>
              <a:t>-</a:t>
            </a:r>
            <a:r>
              <a:rPr lang="en-US" b="1" dirty="0"/>
              <a:t>A</a:t>
            </a:r>
            <a:r>
              <a:rPr lang="en-US" dirty="0"/>
              <a:t>-</a:t>
            </a:r>
            <a:r>
              <a:rPr lang="en-US" b="1" dirty="0"/>
              <a:t>A</a:t>
            </a:r>
            <a:r>
              <a:rPr lang="en-US" dirty="0"/>
              <a:t> triplets, 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Increasing </a:t>
            </a:r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i="1" dirty="0"/>
              <a:t> </a:t>
            </a:r>
            <a:r>
              <a:rPr lang="en-US" dirty="0"/>
              <a:t>a </a:t>
            </a:r>
            <a:r>
              <a:rPr lang="en-US" i="1" u="sng" dirty="0"/>
              <a:t>lot</a:t>
            </a:r>
            <a:r>
              <a:rPr lang="en-US" dirty="0"/>
              <a:t> (from 0.053 to about 0.1), meaning more </a:t>
            </a:r>
            <a:r>
              <a:rPr lang="en-US" b="1" dirty="0"/>
              <a:t>A</a:t>
            </a:r>
            <a:r>
              <a:rPr lang="en-US" dirty="0"/>
              <a:t>-</a:t>
            </a:r>
            <a:r>
              <a:rPr lang="en-US" b="1" dirty="0"/>
              <a:t>B</a:t>
            </a:r>
            <a:r>
              <a:rPr lang="en-US" dirty="0"/>
              <a:t>-</a:t>
            </a:r>
            <a:r>
              <a:rPr lang="en-US" b="1" dirty="0"/>
              <a:t>A</a:t>
            </a:r>
            <a:r>
              <a:rPr lang="en-US" dirty="0"/>
              <a:t> triplets. </a:t>
            </a:r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6494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BB5D46-0A50-4B7C-A290-051E850D09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45" t="40194" r="9849" b="18688"/>
          <a:stretch/>
        </p:blipFill>
        <p:spPr>
          <a:xfrm>
            <a:off x="1157176" y="990600"/>
            <a:ext cx="7744048" cy="67072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0D2E78-F136-4F7F-95BA-7F2FAAC7039A}"/>
              </a:ext>
            </a:extLst>
          </p:cNvPr>
          <p:cNvSpPr txBox="1"/>
          <p:nvPr/>
        </p:nvSpPr>
        <p:spPr>
          <a:xfrm>
            <a:off x="2940134" y="381000"/>
            <a:ext cx="4178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Original (Pattern 6 – Large Scale-Free)</a:t>
            </a:r>
          </a:p>
        </p:txBody>
      </p:sp>
    </p:spTree>
    <p:extLst>
      <p:ext uri="{BB962C8B-B14F-4D97-AF65-F5344CB8AC3E}">
        <p14:creationId xmlns:p14="http://schemas.microsoft.com/office/powerpoint/2010/main" val="11900509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E210A7-4D96-482F-84FB-142CAD4E0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45" t="38888" r="9091" b="18688"/>
          <a:stretch/>
        </p:blipFill>
        <p:spPr>
          <a:xfrm>
            <a:off x="1219200" y="860286"/>
            <a:ext cx="7813766" cy="68370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83258C-A8A7-48A1-8751-1ED4DA58F4B0}"/>
              </a:ext>
            </a:extLst>
          </p:cNvPr>
          <p:cNvSpPr txBox="1"/>
          <p:nvPr/>
        </p:nvSpPr>
        <p:spPr>
          <a:xfrm>
            <a:off x="3047708" y="75069"/>
            <a:ext cx="44201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New – Evolution of Pattern 6 </a:t>
            </a:r>
          </a:p>
          <a:p>
            <a:pPr algn="ctr"/>
            <a:r>
              <a:rPr lang="en-US" i="1" dirty="0"/>
              <a:t>(After Free Energy Equilibrium Achieved)</a:t>
            </a:r>
          </a:p>
        </p:txBody>
      </p:sp>
    </p:spTree>
    <p:extLst>
      <p:ext uri="{BB962C8B-B14F-4D97-AF65-F5344CB8AC3E}">
        <p14:creationId xmlns:p14="http://schemas.microsoft.com/office/powerpoint/2010/main" val="40878318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83258C-A8A7-48A1-8751-1ED4DA58F4B0}"/>
              </a:ext>
            </a:extLst>
          </p:cNvPr>
          <p:cNvSpPr txBox="1"/>
          <p:nvPr/>
        </p:nvSpPr>
        <p:spPr>
          <a:xfrm>
            <a:off x="2086620" y="75069"/>
            <a:ext cx="63423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New – Evolution of Pattern 6 </a:t>
            </a:r>
          </a:p>
          <a:p>
            <a:pPr algn="ctr"/>
            <a:r>
              <a:rPr lang="en-US" i="1" dirty="0"/>
              <a:t>(Showing Flipped Nodes – Rows 0 – 2 Only – for illustration)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6ABD05-57FB-4E38-A403-51BE52BA8A4B}"/>
              </a:ext>
            </a:extLst>
          </p:cNvPr>
          <p:cNvGrpSpPr/>
          <p:nvPr/>
        </p:nvGrpSpPr>
        <p:grpSpPr>
          <a:xfrm>
            <a:off x="76200" y="782955"/>
            <a:ext cx="7813766" cy="6837045"/>
            <a:chOff x="1219200" y="860286"/>
            <a:chExt cx="7813766" cy="683704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FE210A7-4D96-482F-84FB-142CAD4E06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545" t="38888" r="9091" b="18688"/>
            <a:stretch/>
          </p:blipFill>
          <p:spPr>
            <a:xfrm>
              <a:off x="1219200" y="860286"/>
              <a:ext cx="7813766" cy="6837045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58DB740-41CC-4233-A710-CD2400F044A8}"/>
                </a:ext>
              </a:extLst>
            </p:cNvPr>
            <p:cNvGrpSpPr/>
            <p:nvPr/>
          </p:nvGrpSpPr>
          <p:grpSpPr>
            <a:xfrm>
              <a:off x="3328852" y="1039177"/>
              <a:ext cx="5188131" cy="654961"/>
              <a:chOff x="3328852" y="1039177"/>
              <a:chExt cx="5188131" cy="654961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6725635-DC9D-4ECD-85A2-E1DFDF0607A2}"/>
                  </a:ext>
                </a:extLst>
              </p:cNvPr>
              <p:cNvSpPr/>
              <p:nvPr/>
            </p:nvSpPr>
            <p:spPr>
              <a:xfrm>
                <a:off x="8001000" y="1069657"/>
                <a:ext cx="187234" cy="20764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038E79E-ABAB-4858-A95E-155806D3362B}"/>
                  </a:ext>
                </a:extLst>
              </p:cNvPr>
              <p:cNvGrpSpPr/>
              <p:nvPr/>
            </p:nvGrpSpPr>
            <p:grpSpPr>
              <a:xfrm>
                <a:off x="3352800" y="1039177"/>
                <a:ext cx="381000" cy="207645"/>
                <a:chOff x="9372600" y="1905000"/>
                <a:chExt cx="381000" cy="207645"/>
              </a:xfrm>
            </p:grpSpPr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EC899074-02A0-4C5A-927F-EA24ACF41B9D}"/>
                    </a:ext>
                  </a:extLst>
                </p:cNvPr>
                <p:cNvSpPr/>
                <p:nvPr/>
              </p:nvSpPr>
              <p:spPr>
                <a:xfrm>
                  <a:off x="9372600" y="1905000"/>
                  <a:ext cx="187234" cy="207645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97E35885-7EB7-43F4-AD1F-BDC3D23D8AF4}"/>
                    </a:ext>
                  </a:extLst>
                </p:cNvPr>
                <p:cNvSpPr/>
                <p:nvPr/>
              </p:nvSpPr>
              <p:spPr>
                <a:xfrm>
                  <a:off x="9566366" y="1905000"/>
                  <a:ext cx="187234" cy="207645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653F9D0-7660-4AE7-B2CC-2736B6760A30}"/>
                  </a:ext>
                </a:extLst>
              </p:cNvPr>
              <p:cNvSpPr/>
              <p:nvPr/>
            </p:nvSpPr>
            <p:spPr>
              <a:xfrm>
                <a:off x="8329749" y="1248548"/>
                <a:ext cx="187234" cy="20764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35CF76D-ED32-4B7B-9FA1-32994614EDA4}"/>
                  </a:ext>
                </a:extLst>
              </p:cNvPr>
              <p:cNvSpPr/>
              <p:nvPr/>
            </p:nvSpPr>
            <p:spPr>
              <a:xfrm>
                <a:off x="3422469" y="1248548"/>
                <a:ext cx="187234" cy="20764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96F4D92-04B7-41E4-ACA8-AC136CB360EE}"/>
                  </a:ext>
                </a:extLst>
              </p:cNvPr>
              <p:cNvSpPr/>
              <p:nvPr/>
            </p:nvSpPr>
            <p:spPr>
              <a:xfrm>
                <a:off x="7062651" y="1069657"/>
                <a:ext cx="187234" cy="20764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CE7352B-EB55-450D-9882-FA01CDBAA5D8}"/>
                  </a:ext>
                </a:extLst>
              </p:cNvPr>
              <p:cNvSpPr/>
              <p:nvPr/>
            </p:nvSpPr>
            <p:spPr>
              <a:xfrm>
                <a:off x="5463540" y="1219200"/>
                <a:ext cx="187234" cy="20764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BA71B3B-95D7-4F91-B57F-3FD77AFF1FDE}"/>
                  </a:ext>
                </a:extLst>
              </p:cNvPr>
              <p:cNvSpPr/>
              <p:nvPr/>
            </p:nvSpPr>
            <p:spPr>
              <a:xfrm>
                <a:off x="6542316" y="1486493"/>
                <a:ext cx="187234" cy="20764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F4B9EF-6436-42FE-A1F0-0D9F85BCC072}"/>
                  </a:ext>
                </a:extLst>
              </p:cNvPr>
              <p:cNvSpPr/>
              <p:nvPr/>
            </p:nvSpPr>
            <p:spPr>
              <a:xfrm>
                <a:off x="3328852" y="1471253"/>
                <a:ext cx="187234" cy="20764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7" name="Right Brace 16">
            <a:extLst>
              <a:ext uri="{FF2B5EF4-FFF2-40B4-BE49-F238E27FC236}">
                <a16:creationId xmlns:a16="http://schemas.microsoft.com/office/drawing/2014/main" id="{FDDC5883-284C-4BEB-B21A-6E931E445E7C}"/>
              </a:ext>
            </a:extLst>
          </p:cNvPr>
          <p:cNvSpPr/>
          <p:nvPr/>
        </p:nvSpPr>
        <p:spPr>
          <a:xfrm>
            <a:off x="7315200" y="961846"/>
            <a:ext cx="310989" cy="654960"/>
          </a:xfrm>
          <a:prstGeom prst="rightBrac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48ABA3-63DD-40EA-A530-B93EFFA18343}"/>
              </a:ext>
            </a:extLst>
          </p:cNvPr>
          <p:cNvSpPr txBox="1"/>
          <p:nvPr/>
        </p:nvSpPr>
        <p:spPr>
          <a:xfrm>
            <a:off x="7654835" y="792400"/>
            <a:ext cx="2315562" cy="2554545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 </a:t>
            </a:r>
            <a:r>
              <a:rPr lang="en-US" b="1" i="1" dirty="0"/>
              <a:t>rows 0 – 2 </a:t>
            </a:r>
            <a:r>
              <a:rPr lang="en-US" dirty="0"/>
              <a:t>(3x32 = 96 nodes total), </a:t>
            </a:r>
            <a:r>
              <a:rPr lang="en-US" b="1" i="1" dirty="0"/>
              <a:t>9 nodes were flipped </a:t>
            </a:r>
            <a:r>
              <a:rPr lang="en-US" dirty="0"/>
              <a:t>as the system was brought to free energy equilibrium; approximately </a:t>
            </a:r>
            <a:r>
              <a:rPr lang="en-US" b="1" i="1" dirty="0"/>
              <a:t>10% of the total nodes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60893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152400"/>
            <a:ext cx="8646063" cy="400099"/>
          </a:xfrm>
          <a:prstGeom prst="rect">
            <a:avLst/>
          </a:prstGeom>
          <a:noFill/>
        </p:spPr>
        <p:txBody>
          <a:bodyPr wrap="none" lIns="91429" tIns="45715" rIns="91429" bIns="45715" rtlCol="0">
            <a:spAutoFit/>
          </a:bodyPr>
          <a:lstStyle/>
          <a:p>
            <a:r>
              <a:rPr lang="en-US" b="1" dirty="0"/>
              <a:t>Details of Counting </a:t>
            </a:r>
            <a:r>
              <a:rPr lang="en-US" b="1" i="1" u="sng" dirty="0"/>
              <a:t>Horizontal</a:t>
            </a:r>
            <a:r>
              <a:rPr lang="en-US" b="1" dirty="0"/>
              <a:t> Triplets for the Two Different Grid Configurations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F0C0F1-824A-4B48-947A-741C01716AAE}"/>
              </a:ext>
            </a:extLst>
          </p:cNvPr>
          <p:cNvSpPr txBox="1"/>
          <p:nvPr/>
        </p:nvSpPr>
        <p:spPr>
          <a:xfrm>
            <a:off x="1255910" y="677026"/>
            <a:ext cx="2988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Rich Club-Like Topography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506103-706A-4F5A-9279-A836123ED282}"/>
              </a:ext>
            </a:extLst>
          </p:cNvPr>
          <p:cNvSpPr txBox="1"/>
          <p:nvPr/>
        </p:nvSpPr>
        <p:spPr>
          <a:xfrm>
            <a:off x="5805301" y="677026"/>
            <a:ext cx="3074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Scale-Free-Like Topography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D548CF2-67E0-417D-AA25-2CB2FC3BDA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092603"/>
              </p:ext>
            </p:extLst>
          </p:nvPr>
        </p:nvGraphicFramePr>
        <p:xfrm>
          <a:off x="952501" y="1077136"/>
          <a:ext cx="3559771" cy="6580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40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Horizontal Triplets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3</a:t>
                      </a:r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r>
                        <a:rPr lang="en-US" sz="1200" b="1" dirty="0"/>
                        <a:t>A = black;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B = white</a:t>
                      </a:r>
                    </a:p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Counts for EACH row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  <a:p>
                      <a:pPr algn="ctr"/>
                      <a:r>
                        <a:rPr lang="en-US" sz="1400" b="1" dirty="0"/>
                        <a:t> /   \</a:t>
                      </a:r>
                    </a:p>
                    <a:p>
                      <a:pPr algn="ctr"/>
                      <a:r>
                        <a:rPr lang="en-US" sz="1400" b="1" dirty="0"/>
                        <a:t>A      </a:t>
                      </a:r>
                      <a:r>
                        <a:rPr lang="en-US" sz="1400" b="1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400" b="1" baseline="0" dirty="0"/>
                        <a:t> </a:t>
                      </a:r>
                    </a:p>
                    <a:p>
                      <a:pPr algn="ctr"/>
                      <a:r>
                        <a:rPr lang="en-US" sz="1400" b="1" baseline="0" dirty="0"/>
                        <a:t> /   \</a:t>
                      </a:r>
                    </a:p>
                    <a:p>
                      <a:pPr algn="ctr"/>
                      <a:r>
                        <a:rPr lang="en-US" sz="1400" b="1" baseline="0" dirty="0"/>
                        <a:t>A      </a:t>
                      </a:r>
                      <a:r>
                        <a:rPr lang="en-US" sz="1400" b="1" baseline="0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0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1 </a:t>
                      </a:r>
                    </a:p>
                    <a:p>
                      <a:r>
                        <a:rPr lang="en-US" sz="1200" b="1" dirty="0"/>
                        <a:t>Row 14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15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(7+7=</a:t>
                      </a:r>
                      <a:r>
                        <a:rPr lang="en-US" sz="1400" b="1" dirty="0"/>
                        <a:t>14) *2 = 28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(1+1=</a:t>
                      </a:r>
                      <a:r>
                        <a:rPr lang="en-US" sz="1200" b="1" dirty="0"/>
                        <a:t>2)*2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 </a:t>
                      </a:r>
                      <a:r>
                        <a:rPr lang="en-US" sz="1200" b="1" dirty="0"/>
                        <a:t>Row 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13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14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(8+9=</a:t>
                      </a:r>
                      <a:r>
                        <a:rPr lang="en-US" sz="1400" b="1" dirty="0"/>
                        <a:t>17) *2 = 34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2 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12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13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(9+8=</a:t>
                      </a:r>
                      <a:r>
                        <a:rPr lang="en-US" sz="1400" b="1" dirty="0"/>
                        <a:t>17) *2 = 34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0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3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11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(7+6=</a:t>
                      </a:r>
                      <a:r>
                        <a:rPr lang="en-US" sz="1400" b="1" dirty="0"/>
                        <a:t>13) *2 = 26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4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10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(6+6=</a:t>
                      </a:r>
                      <a:r>
                        <a:rPr lang="en-US" sz="1400" b="1" dirty="0"/>
                        <a:t>12) *2 = 24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9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 Row 10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(6+6=</a:t>
                      </a:r>
                      <a:r>
                        <a:rPr lang="en-US" sz="1400" b="1" dirty="0"/>
                        <a:t>12) *2 = 24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(0+0=</a:t>
                      </a:r>
                      <a:r>
                        <a:rPr lang="en-US" sz="12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6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7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8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9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(5+5=</a:t>
                      </a:r>
                      <a:r>
                        <a:rPr lang="en-US" sz="1400" b="1" dirty="0"/>
                        <a:t>10) *2 = 20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(0+1=</a:t>
                      </a:r>
                      <a:r>
                        <a:rPr lang="en-US" sz="12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 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7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5+5=</a:t>
                      </a:r>
                      <a:r>
                        <a:rPr lang="en-US" sz="1200" b="1" dirty="0"/>
                        <a:t>10</a:t>
                      </a:r>
                    </a:p>
                    <a:p>
                      <a:pPr algn="ctr"/>
                      <a:r>
                        <a:rPr lang="en-US" sz="1200" b="1" dirty="0"/>
                        <a:t>7+7 = 14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0+0=</a:t>
                      </a:r>
                      <a:r>
                        <a:rPr lang="en-US" sz="1400" b="1" dirty="0"/>
                        <a:t>0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1+1 = </a:t>
                      </a:r>
                      <a:r>
                        <a:rPr lang="en-US" sz="1400" b="1" dirty="0"/>
                        <a:t>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38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Sum x 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214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10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B842CDE-7947-4D32-8A87-38CFDFA340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454699"/>
              </p:ext>
            </p:extLst>
          </p:nvPr>
        </p:nvGraphicFramePr>
        <p:xfrm>
          <a:off x="5562600" y="1077136"/>
          <a:ext cx="3559771" cy="6542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40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2720"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Horizontal Triplets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i="1" dirty="0"/>
                        <a:t>Z</a:t>
                      </a:r>
                      <a:r>
                        <a:rPr lang="en-US" sz="2300" i="1" baseline="-25000" dirty="0"/>
                        <a:t>3</a:t>
                      </a:r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5157">
                <a:tc>
                  <a:txBody>
                    <a:bodyPr/>
                    <a:lstStyle/>
                    <a:p>
                      <a:r>
                        <a:rPr lang="en-US" sz="1200" b="1" dirty="0"/>
                        <a:t>A = black;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B = white</a:t>
                      </a:r>
                    </a:p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Counts for EACH row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  <a:p>
                      <a:pPr algn="ctr"/>
                      <a:r>
                        <a:rPr lang="en-US" sz="1400" b="1" dirty="0"/>
                        <a:t> /   \</a:t>
                      </a:r>
                    </a:p>
                    <a:p>
                      <a:pPr algn="ctr"/>
                      <a:r>
                        <a:rPr lang="en-US" sz="1400" b="1" dirty="0"/>
                        <a:t>A      </a:t>
                      </a:r>
                      <a:r>
                        <a:rPr lang="en-US" sz="1400" b="1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sz="1400" b="1" baseline="0" dirty="0"/>
                        <a:t> </a:t>
                      </a:r>
                    </a:p>
                    <a:p>
                      <a:pPr algn="ctr"/>
                      <a:r>
                        <a:rPr lang="en-US" sz="1400" b="1" baseline="0" dirty="0"/>
                        <a:t> /   \</a:t>
                      </a:r>
                    </a:p>
                    <a:p>
                      <a:pPr algn="ctr"/>
                      <a:r>
                        <a:rPr lang="en-US" sz="1400" b="1" baseline="0" dirty="0"/>
                        <a:t>A      </a:t>
                      </a:r>
                      <a:r>
                        <a:rPr lang="en-US" sz="1400" b="1" baseline="0" dirty="0" err="1"/>
                        <a:t>A</a:t>
                      </a:r>
                      <a:endParaRPr lang="en-US" sz="1400" b="1" dirty="0"/>
                    </a:p>
                  </a:txBody>
                  <a:tcPr marL="100584" marR="100584" marT="51816" marB="518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9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0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1 </a:t>
                      </a:r>
                    </a:p>
                    <a:p>
                      <a:r>
                        <a:rPr lang="en-US" sz="1200" b="1" dirty="0"/>
                        <a:t>Row 14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15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2+3=</a:t>
                      </a:r>
                      <a:r>
                        <a:rPr lang="en-US" sz="1400" b="1" dirty="0"/>
                        <a:t>5</a:t>
                      </a:r>
                    </a:p>
                    <a:p>
                      <a:pPr algn="ctr"/>
                      <a:r>
                        <a:rPr lang="en-US" sz="1400" b="1" dirty="0"/>
                        <a:t>*2 = 10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(1+0=</a:t>
                      </a:r>
                      <a:r>
                        <a:rPr lang="en-US" sz="14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9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  </a:t>
                      </a:r>
                      <a:r>
                        <a:rPr lang="en-US" sz="1200" b="1" dirty="0"/>
                        <a:t>Row 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13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14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2+3=</a:t>
                      </a:r>
                      <a:r>
                        <a:rPr lang="en-US" sz="1400" b="1" dirty="0"/>
                        <a:t>5</a:t>
                      </a:r>
                    </a:p>
                    <a:p>
                      <a:pPr algn="ctr"/>
                      <a:r>
                        <a:rPr lang="en-US" sz="1400" b="1" dirty="0"/>
                        <a:t>*2 = 10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(1+1=</a:t>
                      </a:r>
                      <a:r>
                        <a:rPr lang="en-US" sz="1400" b="1" dirty="0"/>
                        <a:t>2)*2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9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2 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 </a:t>
                      </a:r>
                      <a:r>
                        <a:rPr lang="en-US" sz="1200" b="1" dirty="0"/>
                        <a:t>Row 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12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13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3+3=</a:t>
                      </a:r>
                      <a:r>
                        <a:rPr lang="en-US" sz="1400" b="1" dirty="0"/>
                        <a:t>6</a:t>
                      </a:r>
                    </a:p>
                    <a:p>
                      <a:pPr algn="ctr"/>
                      <a:r>
                        <a:rPr lang="en-US" sz="1400" b="1" dirty="0"/>
                        <a:t>*2 = 12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(1+0=</a:t>
                      </a:r>
                      <a:r>
                        <a:rPr lang="en-US" sz="14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9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3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11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3+3=</a:t>
                      </a:r>
                      <a:r>
                        <a:rPr lang="en-US" sz="1400" b="1" dirty="0"/>
                        <a:t>6</a:t>
                      </a:r>
                    </a:p>
                    <a:p>
                      <a:pPr algn="ctr"/>
                      <a:r>
                        <a:rPr lang="en-US" sz="1400" b="1" dirty="0"/>
                        <a:t>*2 = 12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(0+1=</a:t>
                      </a:r>
                      <a:r>
                        <a:rPr lang="en-US" sz="14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</a:t>
                      </a:r>
                      <a:r>
                        <a:rPr lang="en-US" sz="1400" b="1" baseline="0" dirty="0"/>
                        <a:t> 2</a:t>
                      </a:r>
                      <a:endParaRPr lang="en-US" sz="1400" b="1" dirty="0"/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9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4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10</a:t>
                      </a:r>
                      <a:r>
                        <a:rPr lang="en-US" sz="1200" b="1" baseline="0" dirty="0"/>
                        <a:t>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11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4+4=</a:t>
                      </a:r>
                      <a:r>
                        <a:rPr lang="en-US" sz="1400" b="1" dirty="0"/>
                        <a:t>8</a:t>
                      </a:r>
                    </a:p>
                    <a:p>
                      <a:pPr algn="ctr"/>
                      <a:r>
                        <a:rPr lang="en-US" sz="1400" b="1" dirty="0"/>
                        <a:t>*2 = 16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(0+1=</a:t>
                      </a:r>
                      <a:r>
                        <a:rPr lang="en-US" sz="1400" b="1" dirty="0"/>
                        <a:t>1)*2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2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9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9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 Row 10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5+4=</a:t>
                      </a:r>
                      <a:r>
                        <a:rPr lang="en-US" sz="1400" b="1" dirty="0"/>
                        <a:t>9</a:t>
                      </a:r>
                    </a:p>
                    <a:p>
                      <a:pPr algn="ctr"/>
                      <a:r>
                        <a:rPr lang="en-US" sz="1400" b="1" dirty="0"/>
                        <a:t>*2 = 18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(0+0=</a:t>
                      </a:r>
                      <a:r>
                        <a:rPr lang="en-US" sz="1400" b="1" dirty="0"/>
                        <a:t>0)*2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= 0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9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6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7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8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9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1+2=</a:t>
                      </a:r>
                      <a:r>
                        <a:rPr lang="en-US" sz="1400" b="1" dirty="0"/>
                        <a:t>3</a:t>
                      </a:r>
                    </a:p>
                    <a:p>
                      <a:pPr algn="ctr"/>
                      <a:r>
                        <a:rPr lang="en-US" sz="1400" b="1" dirty="0"/>
                        <a:t>*2 = 6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(3+0=</a:t>
                      </a:r>
                      <a:r>
                        <a:rPr lang="en-US" sz="1400" b="1" dirty="0"/>
                        <a:t>3)*2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 = 6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927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7 </a:t>
                      </a:r>
                      <a:r>
                        <a:rPr lang="en-US" sz="1200" b="1" baseline="0" dirty="0"/>
                        <a:t>  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Row 15 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0" i="1" baseline="0" dirty="0"/>
                        <a:t>to </a:t>
                      </a:r>
                      <a:r>
                        <a:rPr lang="en-US" sz="1200" b="1" dirty="0"/>
                        <a:t>Row 0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1+1=</a:t>
                      </a:r>
                      <a:r>
                        <a:rPr lang="en-US" sz="1200" b="1" dirty="0"/>
                        <a:t>2</a:t>
                      </a:r>
                    </a:p>
                    <a:p>
                      <a:pPr algn="ctr"/>
                      <a:r>
                        <a:rPr lang="en-US" sz="1200" b="1" dirty="0"/>
                        <a:t>*2 = 4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1+1=</a:t>
                      </a:r>
                      <a:r>
                        <a:rPr lang="en-US" sz="1200" b="1" dirty="0"/>
                        <a:t>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2+2 = 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737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Sum x 2</a:t>
                      </a:r>
                    </a:p>
                  </a:txBody>
                  <a:tcPr marL="100584" marR="100584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88</a:t>
                      </a:r>
                    </a:p>
                  </a:txBody>
                  <a:tcPr marL="100584" marR="100584" marT="51816" marB="518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24</a:t>
                      </a:r>
                    </a:p>
                  </a:txBody>
                  <a:tcPr marL="100584" marR="100584" marT="51816" marB="51816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22527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83258C-A8A7-48A1-8751-1ED4DA58F4B0}"/>
              </a:ext>
            </a:extLst>
          </p:cNvPr>
          <p:cNvSpPr txBox="1"/>
          <p:nvPr/>
        </p:nvSpPr>
        <p:spPr>
          <a:xfrm>
            <a:off x="1541322" y="549981"/>
            <a:ext cx="71332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Complete Evolution of Pattern 6 after FE Minimization </a:t>
            </a:r>
          </a:p>
          <a:p>
            <a:pPr algn="ctr"/>
            <a:r>
              <a:rPr lang="en-US" sz="2400" i="1" dirty="0"/>
              <a:t>(Showing Flipped Nodes – All Rows)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6ABD05-57FB-4E38-A403-51BE52BA8A4B}"/>
              </a:ext>
            </a:extLst>
          </p:cNvPr>
          <p:cNvGrpSpPr/>
          <p:nvPr/>
        </p:nvGrpSpPr>
        <p:grpSpPr>
          <a:xfrm>
            <a:off x="1419762" y="1623522"/>
            <a:ext cx="5687962" cy="4976967"/>
            <a:chOff x="1219200" y="860286"/>
            <a:chExt cx="7813766" cy="683704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FE210A7-4D96-482F-84FB-142CAD4E06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545" t="38888" r="9091" b="18688"/>
            <a:stretch/>
          </p:blipFill>
          <p:spPr>
            <a:xfrm>
              <a:off x="1219200" y="860286"/>
              <a:ext cx="7813766" cy="6837045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58DB740-41CC-4233-A710-CD2400F044A8}"/>
                </a:ext>
              </a:extLst>
            </p:cNvPr>
            <p:cNvGrpSpPr/>
            <p:nvPr/>
          </p:nvGrpSpPr>
          <p:grpSpPr>
            <a:xfrm>
              <a:off x="3328852" y="1039177"/>
              <a:ext cx="5188131" cy="654961"/>
              <a:chOff x="3328852" y="1039177"/>
              <a:chExt cx="5188131" cy="654961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6725635-DC9D-4ECD-85A2-E1DFDF0607A2}"/>
                  </a:ext>
                </a:extLst>
              </p:cNvPr>
              <p:cNvSpPr/>
              <p:nvPr/>
            </p:nvSpPr>
            <p:spPr>
              <a:xfrm>
                <a:off x="8001000" y="1069657"/>
                <a:ext cx="187234" cy="20764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10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038E79E-ABAB-4858-A95E-155806D3362B}"/>
                  </a:ext>
                </a:extLst>
              </p:cNvPr>
              <p:cNvGrpSpPr/>
              <p:nvPr/>
            </p:nvGrpSpPr>
            <p:grpSpPr>
              <a:xfrm>
                <a:off x="3352800" y="1039177"/>
                <a:ext cx="381000" cy="207645"/>
                <a:chOff x="9372600" y="1905000"/>
                <a:chExt cx="381000" cy="207645"/>
              </a:xfrm>
            </p:grpSpPr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EC899074-02A0-4C5A-927F-EA24ACF41B9D}"/>
                    </a:ext>
                  </a:extLst>
                </p:cNvPr>
                <p:cNvSpPr/>
                <p:nvPr/>
              </p:nvSpPr>
              <p:spPr>
                <a:xfrm>
                  <a:off x="9372600" y="1905000"/>
                  <a:ext cx="187234" cy="207645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10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97E35885-7EB7-43F4-AD1F-BDC3D23D8AF4}"/>
                    </a:ext>
                  </a:extLst>
                </p:cNvPr>
                <p:cNvSpPr/>
                <p:nvPr/>
              </p:nvSpPr>
              <p:spPr>
                <a:xfrm>
                  <a:off x="9566366" y="1905000"/>
                  <a:ext cx="187234" cy="207645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10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653F9D0-7660-4AE7-B2CC-2736B6760A30}"/>
                  </a:ext>
                </a:extLst>
              </p:cNvPr>
              <p:cNvSpPr/>
              <p:nvPr/>
            </p:nvSpPr>
            <p:spPr>
              <a:xfrm>
                <a:off x="8329749" y="1248548"/>
                <a:ext cx="187234" cy="20764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1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35CF76D-ED32-4B7B-9FA1-32994614EDA4}"/>
                  </a:ext>
                </a:extLst>
              </p:cNvPr>
              <p:cNvSpPr/>
              <p:nvPr/>
            </p:nvSpPr>
            <p:spPr>
              <a:xfrm>
                <a:off x="3422469" y="1248548"/>
                <a:ext cx="187234" cy="20764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1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96F4D92-04B7-41E4-ACA8-AC136CB360EE}"/>
                  </a:ext>
                </a:extLst>
              </p:cNvPr>
              <p:cNvSpPr/>
              <p:nvPr/>
            </p:nvSpPr>
            <p:spPr>
              <a:xfrm>
                <a:off x="7062651" y="1069657"/>
                <a:ext cx="187234" cy="20764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1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BA71B3B-95D7-4F91-B57F-3FD77AFF1FDE}"/>
                  </a:ext>
                </a:extLst>
              </p:cNvPr>
              <p:cNvSpPr/>
              <p:nvPr/>
            </p:nvSpPr>
            <p:spPr>
              <a:xfrm>
                <a:off x="6542316" y="1486493"/>
                <a:ext cx="187234" cy="20764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1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F4B9EF-6436-42FE-A1F0-0D9F85BCC072}"/>
                  </a:ext>
                </a:extLst>
              </p:cNvPr>
              <p:cNvSpPr/>
              <p:nvPr/>
            </p:nvSpPr>
            <p:spPr>
              <a:xfrm>
                <a:off x="3328852" y="1471253"/>
                <a:ext cx="187234" cy="20764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10"/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C48ABA3-63DD-40EA-A530-B93EFFA18343}"/>
              </a:ext>
            </a:extLst>
          </p:cNvPr>
          <p:cNvSpPr txBox="1"/>
          <p:nvPr/>
        </p:nvSpPr>
        <p:spPr>
          <a:xfrm>
            <a:off x="7540366" y="1753744"/>
            <a:ext cx="1945657" cy="1503489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310" dirty="0"/>
              <a:t>Complete set of </a:t>
            </a:r>
            <a:r>
              <a:rPr lang="en-US" sz="1310" b="1" i="1" dirty="0"/>
              <a:t>nodes that were flipped </a:t>
            </a:r>
            <a:r>
              <a:rPr lang="en-US" sz="1310" dirty="0"/>
              <a:t>as the system was brought to free energy equilibrium; 108 out of 1024 nodes, or approximately </a:t>
            </a:r>
            <a:r>
              <a:rPr lang="en-US" sz="1310" b="1" i="1" dirty="0"/>
              <a:t>10% of the total nodes </a:t>
            </a:r>
            <a:r>
              <a:rPr lang="en-US" sz="1310" i="1" dirty="0"/>
              <a:t>(10.55%)</a:t>
            </a:r>
            <a:r>
              <a:rPr lang="en-US" sz="1310" dirty="0"/>
              <a:t>.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A71A34-6AE3-45EA-8A55-737A5728AF12}"/>
              </a:ext>
            </a:extLst>
          </p:cNvPr>
          <p:cNvSpPr/>
          <p:nvPr/>
        </p:nvSpPr>
        <p:spPr>
          <a:xfrm>
            <a:off x="5070316" y="5446409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3AC320-7977-4FA2-89F0-E26E974006B3}"/>
              </a:ext>
            </a:extLst>
          </p:cNvPr>
          <p:cNvSpPr/>
          <p:nvPr/>
        </p:nvSpPr>
        <p:spPr>
          <a:xfrm>
            <a:off x="2765813" y="2496828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33C0F3-83A9-4BB5-AB14-BC82FC0AC4E9}"/>
              </a:ext>
            </a:extLst>
          </p:cNvPr>
          <p:cNvSpPr/>
          <p:nvPr/>
        </p:nvSpPr>
        <p:spPr>
          <a:xfrm>
            <a:off x="5029733" y="234567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82205C6-1CDB-4536-8999-FBD59EDE6951}"/>
              </a:ext>
            </a:extLst>
          </p:cNvPr>
          <p:cNvSpPr/>
          <p:nvPr/>
        </p:nvSpPr>
        <p:spPr>
          <a:xfrm>
            <a:off x="5677396" y="234567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17F013-4DDE-4FC5-BD80-75657A4A2E90}"/>
              </a:ext>
            </a:extLst>
          </p:cNvPr>
          <p:cNvSpPr/>
          <p:nvPr/>
        </p:nvSpPr>
        <p:spPr>
          <a:xfrm>
            <a:off x="4612402" y="234567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9CE0ECE-7F4B-441E-8FCB-4A02D27281E0}"/>
              </a:ext>
            </a:extLst>
          </p:cNvPr>
          <p:cNvSpPr/>
          <p:nvPr/>
        </p:nvSpPr>
        <p:spPr>
          <a:xfrm>
            <a:off x="2697666" y="234567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F3C31F-18AC-4BB5-AF27-0F8A352420C0}"/>
              </a:ext>
            </a:extLst>
          </p:cNvPr>
          <p:cNvSpPr/>
          <p:nvPr/>
        </p:nvSpPr>
        <p:spPr>
          <a:xfrm>
            <a:off x="2420590" y="234567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321F241-EE1E-4C5C-A90E-6541263E3600}"/>
              </a:ext>
            </a:extLst>
          </p:cNvPr>
          <p:cNvSpPr/>
          <p:nvPr/>
        </p:nvSpPr>
        <p:spPr>
          <a:xfrm>
            <a:off x="3035095" y="3094767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246968-D6B3-4C01-88A2-6D1364A13DFC}"/>
              </a:ext>
            </a:extLst>
          </p:cNvPr>
          <p:cNvSpPr/>
          <p:nvPr/>
        </p:nvSpPr>
        <p:spPr>
          <a:xfrm>
            <a:off x="3787270" y="2647981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60CDB2-29CC-4602-8D22-35A69702AF6B}"/>
              </a:ext>
            </a:extLst>
          </p:cNvPr>
          <p:cNvSpPr/>
          <p:nvPr/>
        </p:nvSpPr>
        <p:spPr>
          <a:xfrm>
            <a:off x="3933991" y="2647981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B9A5CB2-C4A8-493A-BD22-B8DD78314A3A}"/>
              </a:ext>
            </a:extLst>
          </p:cNvPr>
          <p:cNvSpPr/>
          <p:nvPr/>
        </p:nvSpPr>
        <p:spPr>
          <a:xfrm>
            <a:off x="4331562" y="2647981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E593124-961F-44F7-9F31-9116A4CD4BF4}"/>
              </a:ext>
            </a:extLst>
          </p:cNvPr>
          <p:cNvSpPr/>
          <p:nvPr/>
        </p:nvSpPr>
        <p:spPr>
          <a:xfrm>
            <a:off x="3642494" y="2647981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5B75621-AA67-4645-BA82-86F3C1F6C972}"/>
              </a:ext>
            </a:extLst>
          </p:cNvPr>
          <p:cNvSpPr/>
          <p:nvPr/>
        </p:nvSpPr>
        <p:spPr>
          <a:xfrm>
            <a:off x="2561371" y="2647981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03E6C3-C408-47D0-A85B-C5EC0F765506}"/>
              </a:ext>
            </a:extLst>
          </p:cNvPr>
          <p:cNvSpPr/>
          <p:nvPr/>
        </p:nvSpPr>
        <p:spPr>
          <a:xfrm>
            <a:off x="4127448" y="2496828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19F4AAD-AF6F-40A3-913C-2CEFB9DE9617}"/>
              </a:ext>
            </a:extLst>
          </p:cNvPr>
          <p:cNvSpPr/>
          <p:nvPr/>
        </p:nvSpPr>
        <p:spPr>
          <a:xfrm>
            <a:off x="2493223" y="3094767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6E69A2-D9BB-4EA9-92AD-4886FD749315}"/>
              </a:ext>
            </a:extLst>
          </p:cNvPr>
          <p:cNvSpPr/>
          <p:nvPr/>
        </p:nvSpPr>
        <p:spPr>
          <a:xfrm>
            <a:off x="5426076" y="2950287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163560A-57AC-4321-9F5F-8E4B250FBB04}"/>
              </a:ext>
            </a:extLst>
          </p:cNvPr>
          <p:cNvSpPr/>
          <p:nvPr/>
        </p:nvSpPr>
        <p:spPr>
          <a:xfrm>
            <a:off x="5677396" y="2950287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DCCDB5E-2E76-4026-BD49-09B2C51DB92F}"/>
              </a:ext>
            </a:extLst>
          </p:cNvPr>
          <p:cNvSpPr/>
          <p:nvPr/>
        </p:nvSpPr>
        <p:spPr>
          <a:xfrm>
            <a:off x="4150488" y="279913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A6EDAC-B7DE-4B56-BBAF-140A73A34CE7}"/>
              </a:ext>
            </a:extLst>
          </p:cNvPr>
          <p:cNvSpPr/>
          <p:nvPr/>
        </p:nvSpPr>
        <p:spPr>
          <a:xfrm>
            <a:off x="5919968" y="279913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FBFF00-D9EB-4F72-AA7B-8D131DC3EB38}"/>
              </a:ext>
            </a:extLst>
          </p:cNvPr>
          <p:cNvSpPr/>
          <p:nvPr/>
        </p:nvSpPr>
        <p:spPr>
          <a:xfrm>
            <a:off x="3865844" y="279913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B63E506-9BA4-45EA-9CFF-B2AA007D9A1D}"/>
              </a:ext>
            </a:extLst>
          </p:cNvPr>
          <p:cNvSpPr/>
          <p:nvPr/>
        </p:nvSpPr>
        <p:spPr>
          <a:xfrm>
            <a:off x="6183292" y="3094767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D7A05DD-5203-4B62-8CB5-D3DF01DC63C1}"/>
              </a:ext>
            </a:extLst>
          </p:cNvPr>
          <p:cNvSpPr/>
          <p:nvPr/>
        </p:nvSpPr>
        <p:spPr>
          <a:xfrm>
            <a:off x="6576453" y="3094767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DB2722C-EE33-4E04-98A9-C5F9F65B9F0B}"/>
              </a:ext>
            </a:extLst>
          </p:cNvPr>
          <p:cNvSpPr/>
          <p:nvPr/>
        </p:nvSpPr>
        <p:spPr>
          <a:xfrm>
            <a:off x="4822381" y="3094767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18D00F5-1A6F-43F6-9DA8-514A0ADD36D8}"/>
              </a:ext>
            </a:extLst>
          </p:cNvPr>
          <p:cNvSpPr/>
          <p:nvPr/>
        </p:nvSpPr>
        <p:spPr>
          <a:xfrm>
            <a:off x="3428532" y="3094767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F3CADE0-C549-4CD7-A4E8-D7F11000F199}"/>
              </a:ext>
            </a:extLst>
          </p:cNvPr>
          <p:cNvSpPr/>
          <p:nvPr/>
        </p:nvSpPr>
        <p:spPr>
          <a:xfrm>
            <a:off x="4890528" y="3243146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1CC67B2-27A8-41CC-8E11-A3C96E33FF70}"/>
              </a:ext>
            </a:extLst>
          </p:cNvPr>
          <p:cNvSpPr/>
          <p:nvPr/>
        </p:nvSpPr>
        <p:spPr>
          <a:xfrm>
            <a:off x="6387407" y="3245920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5A1662A-5A98-4E78-9C60-B4A9A337229B}"/>
              </a:ext>
            </a:extLst>
          </p:cNvPr>
          <p:cNvSpPr/>
          <p:nvPr/>
        </p:nvSpPr>
        <p:spPr>
          <a:xfrm>
            <a:off x="5491014" y="3394300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A56B9FA-904D-4610-AD7F-5304DE2465A6}"/>
              </a:ext>
            </a:extLst>
          </p:cNvPr>
          <p:cNvSpPr/>
          <p:nvPr/>
        </p:nvSpPr>
        <p:spPr>
          <a:xfrm>
            <a:off x="3642494" y="3245920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31D4E65-161C-4F42-BBD3-49A6973C1A0A}"/>
              </a:ext>
            </a:extLst>
          </p:cNvPr>
          <p:cNvSpPr/>
          <p:nvPr/>
        </p:nvSpPr>
        <p:spPr>
          <a:xfrm>
            <a:off x="2561371" y="3245920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FB1421-AB29-40FF-B88B-E90957543BE2}"/>
              </a:ext>
            </a:extLst>
          </p:cNvPr>
          <p:cNvSpPr/>
          <p:nvPr/>
        </p:nvSpPr>
        <p:spPr>
          <a:xfrm>
            <a:off x="4594621" y="3243146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BAD03A3-7E8A-4DA3-8DFD-3CA3F7FB7195}"/>
              </a:ext>
            </a:extLst>
          </p:cNvPr>
          <p:cNvSpPr/>
          <p:nvPr/>
        </p:nvSpPr>
        <p:spPr>
          <a:xfrm>
            <a:off x="5678622" y="4715335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07B1C28-1CA4-4604-8CC6-7251004A1CBD}"/>
              </a:ext>
            </a:extLst>
          </p:cNvPr>
          <p:cNvSpPr/>
          <p:nvPr/>
        </p:nvSpPr>
        <p:spPr>
          <a:xfrm>
            <a:off x="4890528" y="3843859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15AAF9F-BD12-4E89-8B41-79884ACFEAE7}"/>
              </a:ext>
            </a:extLst>
          </p:cNvPr>
          <p:cNvSpPr/>
          <p:nvPr/>
        </p:nvSpPr>
        <p:spPr>
          <a:xfrm>
            <a:off x="5437328" y="3843859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333ECAD-E759-4103-84AA-6A9D18CFF7B3}"/>
              </a:ext>
            </a:extLst>
          </p:cNvPr>
          <p:cNvSpPr/>
          <p:nvPr/>
        </p:nvSpPr>
        <p:spPr>
          <a:xfrm>
            <a:off x="5677396" y="3843859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6A071EA-00E7-4A2B-B310-5FBDE7838B19}"/>
              </a:ext>
            </a:extLst>
          </p:cNvPr>
          <p:cNvSpPr/>
          <p:nvPr/>
        </p:nvSpPr>
        <p:spPr>
          <a:xfrm>
            <a:off x="6463474" y="3394300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FAC54A5-7ABD-4142-8C3A-5BF96DBFB899}"/>
              </a:ext>
            </a:extLst>
          </p:cNvPr>
          <p:cNvSpPr/>
          <p:nvPr/>
        </p:nvSpPr>
        <p:spPr>
          <a:xfrm>
            <a:off x="5902453" y="3394300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38ACE09-7C71-4BF3-9A67-95BAD96C566A}"/>
              </a:ext>
            </a:extLst>
          </p:cNvPr>
          <p:cNvSpPr/>
          <p:nvPr/>
        </p:nvSpPr>
        <p:spPr>
          <a:xfrm>
            <a:off x="3173515" y="3394300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8458B44-40CF-4887-A2BD-AA6409E8C2BA}"/>
              </a:ext>
            </a:extLst>
          </p:cNvPr>
          <p:cNvSpPr/>
          <p:nvPr/>
        </p:nvSpPr>
        <p:spPr>
          <a:xfrm>
            <a:off x="4337389" y="3835123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7870F57-2A11-4201-A510-4993035A60BB}"/>
              </a:ext>
            </a:extLst>
          </p:cNvPr>
          <p:cNvSpPr/>
          <p:nvPr/>
        </p:nvSpPr>
        <p:spPr>
          <a:xfrm>
            <a:off x="4059300" y="3835123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927C754-811E-4A97-89DD-3C6BE349ED87}"/>
              </a:ext>
            </a:extLst>
          </p:cNvPr>
          <p:cNvSpPr/>
          <p:nvPr/>
        </p:nvSpPr>
        <p:spPr>
          <a:xfrm>
            <a:off x="5609248" y="3692706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36DEFB5-0EED-4C28-BAA7-5F81B7E7144A}"/>
              </a:ext>
            </a:extLst>
          </p:cNvPr>
          <p:cNvSpPr/>
          <p:nvPr/>
        </p:nvSpPr>
        <p:spPr>
          <a:xfrm>
            <a:off x="5919968" y="3692706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00804F7-AD8F-4263-9F19-8D2E1D0F79C8}"/>
              </a:ext>
            </a:extLst>
          </p:cNvPr>
          <p:cNvSpPr/>
          <p:nvPr/>
        </p:nvSpPr>
        <p:spPr>
          <a:xfrm>
            <a:off x="3186041" y="3692706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ED4064E-DC31-487E-A11B-60028FB0C34E}"/>
              </a:ext>
            </a:extLst>
          </p:cNvPr>
          <p:cNvSpPr/>
          <p:nvPr/>
        </p:nvSpPr>
        <p:spPr>
          <a:xfrm>
            <a:off x="2629518" y="3692706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7195082-0654-47FC-8173-331907A54627}"/>
              </a:ext>
            </a:extLst>
          </p:cNvPr>
          <p:cNvSpPr/>
          <p:nvPr/>
        </p:nvSpPr>
        <p:spPr>
          <a:xfrm>
            <a:off x="4738405" y="4715335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5CCABF1-D270-478A-AC99-7DA98BCFD028}"/>
              </a:ext>
            </a:extLst>
          </p:cNvPr>
          <p:cNvSpPr/>
          <p:nvPr/>
        </p:nvSpPr>
        <p:spPr>
          <a:xfrm>
            <a:off x="2697666" y="4715335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C213DFF-3DE5-4D60-8C5B-73AB32A283E6}"/>
              </a:ext>
            </a:extLst>
          </p:cNvPr>
          <p:cNvSpPr/>
          <p:nvPr/>
        </p:nvSpPr>
        <p:spPr>
          <a:xfrm>
            <a:off x="6188997" y="3971947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EDEB8B8-0564-4FDF-9D1C-B0C4DF2BE343}"/>
              </a:ext>
            </a:extLst>
          </p:cNvPr>
          <p:cNvSpPr/>
          <p:nvPr/>
        </p:nvSpPr>
        <p:spPr>
          <a:xfrm>
            <a:off x="5426076" y="5586656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4426CC2-D7F6-43AB-B023-7A7313960C7A}"/>
              </a:ext>
            </a:extLst>
          </p:cNvPr>
          <p:cNvSpPr/>
          <p:nvPr/>
        </p:nvSpPr>
        <p:spPr>
          <a:xfrm>
            <a:off x="5369181" y="3986276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38D4A8B-4E68-41BF-BCA7-7F3BA590F362}"/>
              </a:ext>
            </a:extLst>
          </p:cNvPr>
          <p:cNvSpPr/>
          <p:nvPr/>
        </p:nvSpPr>
        <p:spPr>
          <a:xfrm>
            <a:off x="3440045" y="3960853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87F6B41-5316-4F20-BD3B-B08F122F7595}"/>
              </a:ext>
            </a:extLst>
          </p:cNvPr>
          <p:cNvSpPr/>
          <p:nvPr/>
        </p:nvSpPr>
        <p:spPr>
          <a:xfrm>
            <a:off x="3020823" y="3986276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5AC909A-005A-49AD-86ED-279CE55773CA}"/>
              </a:ext>
            </a:extLst>
          </p:cNvPr>
          <p:cNvSpPr/>
          <p:nvPr/>
        </p:nvSpPr>
        <p:spPr>
          <a:xfrm>
            <a:off x="4052172" y="442276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4E62D60-AF41-40F4-9231-9F2ECF5EF77E}"/>
              </a:ext>
            </a:extLst>
          </p:cNvPr>
          <p:cNvSpPr/>
          <p:nvPr/>
        </p:nvSpPr>
        <p:spPr>
          <a:xfrm>
            <a:off x="5840554" y="4136719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F06A281-75F3-449B-A23E-90BB26863AD7}"/>
              </a:ext>
            </a:extLst>
          </p:cNvPr>
          <p:cNvSpPr/>
          <p:nvPr/>
        </p:nvSpPr>
        <p:spPr>
          <a:xfrm>
            <a:off x="6387407" y="4137429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E40BECE-DE6D-4874-BD06-B2EF779670DA}"/>
              </a:ext>
            </a:extLst>
          </p:cNvPr>
          <p:cNvSpPr/>
          <p:nvPr/>
        </p:nvSpPr>
        <p:spPr>
          <a:xfrm>
            <a:off x="4304596" y="4137429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C9B348-927D-4B6C-869E-6EF56081CF04}"/>
              </a:ext>
            </a:extLst>
          </p:cNvPr>
          <p:cNvSpPr/>
          <p:nvPr/>
        </p:nvSpPr>
        <p:spPr>
          <a:xfrm>
            <a:off x="4150488" y="4137429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F763D64-3BDE-4B2D-B147-2E7B42635C94}"/>
              </a:ext>
            </a:extLst>
          </p:cNvPr>
          <p:cNvSpPr/>
          <p:nvPr/>
        </p:nvSpPr>
        <p:spPr>
          <a:xfrm>
            <a:off x="5438450" y="4404077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E53296C-6E8C-4DC0-BA76-BDA4DC50AF02}"/>
              </a:ext>
            </a:extLst>
          </p:cNvPr>
          <p:cNvSpPr/>
          <p:nvPr/>
        </p:nvSpPr>
        <p:spPr>
          <a:xfrm>
            <a:off x="6292311" y="4271610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B801FE2-BE31-4562-BC37-4C2774540E81}"/>
              </a:ext>
            </a:extLst>
          </p:cNvPr>
          <p:cNvSpPr/>
          <p:nvPr/>
        </p:nvSpPr>
        <p:spPr>
          <a:xfrm>
            <a:off x="3642494" y="442276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41C9E90-BC0F-4515-8CB6-6FD605A4BE12}"/>
              </a:ext>
            </a:extLst>
          </p:cNvPr>
          <p:cNvSpPr/>
          <p:nvPr/>
        </p:nvSpPr>
        <p:spPr>
          <a:xfrm>
            <a:off x="4127448" y="4271610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B1A9884-BB8F-49BC-B68D-DF20AFF025BC}"/>
              </a:ext>
            </a:extLst>
          </p:cNvPr>
          <p:cNvSpPr/>
          <p:nvPr/>
        </p:nvSpPr>
        <p:spPr>
          <a:xfrm>
            <a:off x="3449361" y="4237736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D863EF5-D6B4-45ED-84B4-2F7EA425F875}"/>
              </a:ext>
            </a:extLst>
          </p:cNvPr>
          <p:cNvSpPr/>
          <p:nvPr/>
        </p:nvSpPr>
        <p:spPr>
          <a:xfrm>
            <a:off x="6424991" y="4555231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A28FD5B-5420-400A-96C4-CA3D46095EE6}"/>
              </a:ext>
            </a:extLst>
          </p:cNvPr>
          <p:cNvSpPr/>
          <p:nvPr/>
        </p:nvSpPr>
        <p:spPr>
          <a:xfrm>
            <a:off x="4686086" y="4573917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082DF17-C263-4A4D-B1FD-8057128FE71D}"/>
              </a:ext>
            </a:extLst>
          </p:cNvPr>
          <p:cNvSpPr/>
          <p:nvPr/>
        </p:nvSpPr>
        <p:spPr>
          <a:xfrm>
            <a:off x="4382429" y="4573917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1D04E7A-1FCF-4312-A4DD-852950165B9F}"/>
              </a:ext>
            </a:extLst>
          </p:cNvPr>
          <p:cNvSpPr/>
          <p:nvPr/>
        </p:nvSpPr>
        <p:spPr>
          <a:xfrm>
            <a:off x="3976897" y="4573917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977204E-8AF9-4360-9183-13BB5BF65F99}"/>
              </a:ext>
            </a:extLst>
          </p:cNvPr>
          <p:cNvSpPr/>
          <p:nvPr/>
        </p:nvSpPr>
        <p:spPr>
          <a:xfrm>
            <a:off x="3020823" y="4555231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3A12910-292B-4FF4-9D46-B4F3A1B3D6EA}"/>
              </a:ext>
            </a:extLst>
          </p:cNvPr>
          <p:cNvSpPr/>
          <p:nvPr/>
        </p:nvSpPr>
        <p:spPr>
          <a:xfrm>
            <a:off x="2743894" y="4555231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31283CF-8AA8-4921-9C5E-3FB0A103279C}"/>
              </a:ext>
            </a:extLst>
          </p:cNvPr>
          <p:cNvSpPr/>
          <p:nvPr/>
        </p:nvSpPr>
        <p:spPr>
          <a:xfrm>
            <a:off x="3933129" y="442276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5BC0405-4B49-4D8A-8545-3D8EAA035E3A}"/>
              </a:ext>
            </a:extLst>
          </p:cNvPr>
          <p:cNvSpPr/>
          <p:nvPr/>
        </p:nvSpPr>
        <p:spPr>
          <a:xfrm>
            <a:off x="3775480" y="5565196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17F37E1-4295-4A9E-AEB2-C20A971F8981}"/>
              </a:ext>
            </a:extLst>
          </p:cNvPr>
          <p:cNvSpPr/>
          <p:nvPr/>
        </p:nvSpPr>
        <p:spPr>
          <a:xfrm>
            <a:off x="6037233" y="5716350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3BBB4DE-257B-4122-95BE-C5A25A68BE75}"/>
              </a:ext>
            </a:extLst>
          </p:cNvPr>
          <p:cNvSpPr/>
          <p:nvPr/>
        </p:nvSpPr>
        <p:spPr>
          <a:xfrm>
            <a:off x="5559161" y="6155611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D49A515-F750-47B4-A5AF-A48005041715}"/>
              </a:ext>
            </a:extLst>
          </p:cNvPr>
          <p:cNvSpPr/>
          <p:nvPr/>
        </p:nvSpPr>
        <p:spPr>
          <a:xfrm>
            <a:off x="3424558" y="630676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0166713-17EE-403F-BF4A-2B889A2D9EEC}"/>
              </a:ext>
            </a:extLst>
          </p:cNvPr>
          <p:cNvSpPr/>
          <p:nvPr/>
        </p:nvSpPr>
        <p:spPr>
          <a:xfrm>
            <a:off x="5472953" y="6311258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CFBF0C7-CAFF-4DA2-8D9D-926CA21C8F21}"/>
              </a:ext>
            </a:extLst>
          </p:cNvPr>
          <p:cNvSpPr/>
          <p:nvPr/>
        </p:nvSpPr>
        <p:spPr>
          <a:xfrm>
            <a:off x="2884528" y="630676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09E395F-FE00-4EC1-97B1-A8CE10152DBE}"/>
              </a:ext>
            </a:extLst>
          </p:cNvPr>
          <p:cNvSpPr/>
          <p:nvPr/>
        </p:nvSpPr>
        <p:spPr>
          <a:xfrm>
            <a:off x="4806552" y="631768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8593F3E-881F-4175-9E59-21D6C684B065}"/>
              </a:ext>
            </a:extLst>
          </p:cNvPr>
          <p:cNvSpPr/>
          <p:nvPr/>
        </p:nvSpPr>
        <p:spPr>
          <a:xfrm>
            <a:off x="5195613" y="630676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CEF791B-DE33-4E85-B8EB-6A9F99B391D9}"/>
              </a:ext>
            </a:extLst>
          </p:cNvPr>
          <p:cNvSpPr/>
          <p:nvPr/>
        </p:nvSpPr>
        <p:spPr>
          <a:xfrm>
            <a:off x="5563026" y="5893452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06389A4-4CC2-4DDB-B74D-E5BFD82B8566}"/>
              </a:ext>
            </a:extLst>
          </p:cNvPr>
          <p:cNvSpPr/>
          <p:nvPr/>
        </p:nvSpPr>
        <p:spPr>
          <a:xfrm>
            <a:off x="2962592" y="5867503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4174F7B3-B64E-43A4-B1B1-AD3A18294FBD}"/>
              </a:ext>
            </a:extLst>
          </p:cNvPr>
          <p:cNvSpPr/>
          <p:nvPr/>
        </p:nvSpPr>
        <p:spPr>
          <a:xfrm>
            <a:off x="2819169" y="5853305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C81C337-7EEB-47D6-BE19-BDDD6A54BA7E}"/>
              </a:ext>
            </a:extLst>
          </p:cNvPr>
          <p:cNvSpPr/>
          <p:nvPr/>
        </p:nvSpPr>
        <p:spPr>
          <a:xfrm>
            <a:off x="3707525" y="6004458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7C35E97-9C3D-499B-A9BA-6C7364C298D6}"/>
              </a:ext>
            </a:extLst>
          </p:cNvPr>
          <p:cNvSpPr/>
          <p:nvPr/>
        </p:nvSpPr>
        <p:spPr>
          <a:xfrm>
            <a:off x="2880189" y="6018656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1DF9BE5-803F-4169-8E93-7625B7BD0A91}"/>
              </a:ext>
            </a:extLst>
          </p:cNvPr>
          <p:cNvSpPr/>
          <p:nvPr/>
        </p:nvSpPr>
        <p:spPr>
          <a:xfrm>
            <a:off x="2607599" y="6004458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6C49204-349B-4448-BBDD-6934D16D52B6}"/>
              </a:ext>
            </a:extLst>
          </p:cNvPr>
          <p:cNvSpPr/>
          <p:nvPr/>
        </p:nvSpPr>
        <p:spPr>
          <a:xfrm>
            <a:off x="5218009" y="5435503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6094AE9-E4DD-4DAB-A51E-AE94761E2FDE}"/>
              </a:ext>
            </a:extLst>
          </p:cNvPr>
          <p:cNvSpPr/>
          <p:nvPr/>
        </p:nvSpPr>
        <p:spPr>
          <a:xfrm>
            <a:off x="4662768" y="4843632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8CFFD14-A4E9-42BA-8730-37F85681B549}"/>
              </a:ext>
            </a:extLst>
          </p:cNvPr>
          <p:cNvSpPr/>
          <p:nvPr/>
        </p:nvSpPr>
        <p:spPr>
          <a:xfrm>
            <a:off x="4108931" y="4843632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8993D1E-B8E5-4788-B73A-AC75D57A1400}"/>
              </a:ext>
            </a:extLst>
          </p:cNvPr>
          <p:cNvSpPr/>
          <p:nvPr/>
        </p:nvSpPr>
        <p:spPr>
          <a:xfrm>
            <a:off x="3151879" y="4868679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6CA74EA-9E67-4522-94C2-7F9592F6B611}"/>
              </a:ext>
            </a:extLst>
          </p:cNvPr>
          <p:cNvSpPr/>
          <p:nvPr/>
        </p:nvSpPr>
        <p:spPr>
          <a:xfrm>
            <a:off x="3083732" y="4989892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B4F4749-38C0-4BC0-A24C-A43ECD482635}"/>
              </a:ext>
            </a:extLst>
          </p:cNvPr>
          <p:cNvSpPr/>
          <p:nvPr/>
        </p:nvSpPr>
        <p:spPr>
          <a:xfrm>
            <a:off x="2826297" y="5003443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CAA999D-7DAA-439A-B167-E9E8C138D850}"/>
              </a:ext>
            </a:extLst>
          </p:cNvPr>
          <p:cNvSpPr/>
          <p:nvPr/>
        </p:nvSpPr>
        <p:spPr>
          <a:xfrm>
            <a:off x="5414705" y="4710878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ECC285E2-C156-4D7F-8491-E9B68648FF17}"/>
              </a:ext>
            </a:extLst>
          </p:cNvPr>
          <p:cNvSpPr/>
          <p:nvPr/>
        </p:nvSpPr>
        <p:spPr>
          <a:xfrm>
            <a:off x="5464478" y="5436920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D7C7F51-A99E-42A2-8A33-EB950264F80F}"/>
              </a:ext>
            </a:extLst>
          </p:cNvPr>
          <p:cNvSpPr/>
          <p:nvPr/>
        </p:nvSpPr>
        <p:spPr>
          <a:xfrm>
            <a:off x="3220027" y="5295256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2BD524D-3C77-4DF6-8CA7-0B9063F0C30D}"/>
              </a:ext>
            </a:extLst>
          </p:cNvPr>
          <p:cNvSpPr/>
          <p:nvPr/>
        </p:nvSpPr>
        <p:spPr>
          <a:xfrm>
            <a:off x="3560853" y="5161558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F2CBE9D-85D8-414B-99ED-8FC38B48BB0B}"/>
              </a:ext>
            </a:extLst>
          </p:cNvPr>
          <p:cNvSpPr/>
          <p:nvPr/>
        </p:nvSpPr>
        <p:spPr>
          <a:xfrm>
            <a:off x="4473684" y="5010405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AFB9675-BE3C-4F41-9E43-4D74B62B0FBB}"/>
              </a:ext>
            </a:extLst>
          </p:cNvPr>
          <p:cNvSpPr/>
          <p:nvPr/>
        </p:nvSpPr>
        <p:spPr>
          <a:xfrm>
            <a:off x="5845837" y="5019649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F868B4A-976A-4E0B-9CD9-E0A3F7689F5D}"/>
              </a:ext>
            </a:extLst>
          </p:cNvPr>
          <p:cNvSpPr/>
          <p:nvPr/>
        </p:nvSpPr>
        <p:spPr>
          <a:xfrm>
            <a:off x="5976849" y="5019649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F85732C-B9F2-462D-BEFD-EB145D46C1AE}"/>
              </a:ext>
            </a:extLst>
          </p:cNvPr>
          <p:cNvSpPr/>
          <p:nvPr/>
        </p:nvSpPr>
        <p:spPr>
          <a:xfrm>
            <a:off x="4195267" y="4992002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C2883B01-4D0B-4F72-BC20-322099E5E843}"/>
              </a:ext>
            </a:extLst>
          </p:cNvPr>
          <p:cNvSpPr/>
          <p:nvPr/>
        </p:nvSpPr>
        <p:spPr>
          <a:xfrm>
            <a:off x="3667134" y="4991771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5A8EF1C-0121-427E-A7CD-9DA2D41EB18C}"/>
              </a:ext>
            </a:extLst>
          </p:cNvPr>
          <p:cNvSpPr/>
          <p:nvPr/>
        </p:nvSpPr>
        <p:spPr>
          <a:xfrm>
            <a:off x="5609248" y="5439471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2A532074-EC56-4CD0-AB13-850B1D6AD875}"/>
              </a:ext>
            </a:extLst>
          </p:cNvPr>
          <p:cNvSpPr/>
          <p:nvPr/>
        </p:nvSpPr>
        <p:spPr>
          <a:xfrm>
            <a:off x="3419719" y="544954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46A50304-31B7-49EB-BC56-1FBC49FB6BB3}"/>
              </a:ext>
            </a:extLst>
          </p:cNvPr>
          <p:cNvSpPr/>
          <p:nvPr/>
        </p:nvSpPr>
        <p:spPr>
          <a:xfrm>
            <a:off x="3040613" y="5436920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9C3AFA1-0E12-4EFC-B6E3-6C8DDF210C47}"/>
              </a:ext>
            </a:extLst>
          </p:cNvPr>
          <p:cNvSpPr/>
          <p:nvPr/>
        </p:nvSpPr>
        <p:spPr>
          <a:xfrm>
            <a:off x="2336084" y="5422263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10828366-D6B7-494E-9C77-16FC934B8422}"/>
              </a:ext>
            </a:extLst>
          </p:cNvPr>
          <p:cNvSpPr/>
          <p:nvPr/>
        </p:nvSpPr>
        <p:spPr>
          <a:xfrm>
            <a:off x="6056263" y="2223545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91685A5-C834-4B10-98CA-F326A9955ADF}"/>
              </a:ext>
            </a:extLst>
          </p:cNvPr>
          <p:cNvSpPr/>
          <p:nvPr/>
        </p:nvSpPr>
        <p:spPr>
          <a:xfrm>
            <a:off x="4266325" y="2194521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D9BFE3F-E184-40BA-877B-BFD27F916519}"/>
              </a:ext>
            </a:extLst>
          </p:cNvPr>
          <p:cNvSpPr/>
          <p:nvPr/>
        </p:nvSpPr>
        <p:spPr>
          <a:xfrm>
            <a:off x="3588965" y="221942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C86000D-9AAD-48EE-9B6E-30E9A0EE787D}"/>
              </a:ext>
            </a:extLst>
          </p:cNvPr>
          <p:cNvSpPr/>
          <p:nvPr/>
        </p:nvSpPr>
        <p:spPr>
          <a:xfrm>
            <a:off x="4661148" y="2186459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B38085B3-9BD9-4CBB-B78D-E26E88AC306C}"/>
              </a:ext>
            </a:extLst>
          </p:cNvPr>
          <p:cNvSpPr/>
          <p:nvPr/>
        </p:nvSpPr>
        <p:spPr>
          <a:xfrm>
            <a:off x="5221614" y="2219424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BEDB681-D5E0-4C16-B4FF-B49819A6FC8A}"/>
              </a:ext>
            </a:extLst>
          </p:cNvPr>
          <p:cNvSpPr/>
          <p:nvPr/>
        </p:nvSpPr>
        <p:spPr>
          <a:xfrm>
            <a:off x="4528551" y="1920973"/>
            <a:ext cx="136295" cy="15115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563" tIns="33281" rIns="66563" bIns="33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10"/>
          </a:p>
        </p:txBody>
      </p:sp>
    </p:spTree>
    <p:extLst>
      <p:ext uri="{BB962C8B-B14F-4D97-AF65-F5344CB8AC3E}">
        <p14:creationId xmlns:p14="http://schemas.microsoft.com/office/powerpoint/2010/main" val="29249687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419113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" name="Rectangle 76"/>
          <p:cNvSpPr/>
          <p:nvPr/>
        </p:nvSpPr>
        <p:spPr>
          <a:xfrm>
            <a:off x="754394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" name="Rectangle 77"/>
          <p:cNvSpPr/>
          <p:nvPr/>
        </p:nvSpPr>
        <p:spPr>
          <a:xfrm>
            <a:off x="586753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" name="Rectangle 34"/>
          <p:cNvSpPr/>
          <p:nvPr/>
        </p:nvSpPr>
        <p:spPr>
          <a:xfrm>
            <a:off x="335293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" name="Rectangle 35"/>
          <p:cNvSpPr/>
          <p:nvPr/>
        </p:nvSpPr>
        <p:spPr>
          <a:xfrm>
            <a:off x="502933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" name="Rectangle 36"/>
          <p:cNvSpPr/>
          <p:nvPr/>
        </p:nvSpPr>
        <p:spPr>
          <a:xfrm>
            <a:off x="670573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" name="Rectangle 37"/>
          <p:cNvSpPr/>
          <p:nvPr/>
        </p:nvSpPr>
        <p:spPr>
          <a:xfrm>
            <a:off x="838214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" name="Rectangle 38"/>
          <p:cNvSpPr/>
          <p:nvPr/>
        </p:nvSpPr>
        <p:spPr>
          <a:xfrm>
            <a:off x="1173497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" name="Rectangle 39"/>
          <p:cNvSpPr/>
          <p:nvPr/>
        </p:nvSpPr>
        <p:spPr>
          <a:xfrm>
            <a:off x="1341139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" name="Rectangle 40"/>
          <p:cNvSpPr/>
          <p:nvPr/>
        </p:nvSpPr>
        <p:spPr>
          <a:xfrm>
            <a:off x="1005856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" name="Rectangle 41"/>
          <p:cNvSpPr/>
          <p:nvPr/>
        </p:nvSpPr>
        <p:spPr>
          <a:xfrm>
            <a:off x="1508779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" name="Rectangle 123"/>
          <p:cNvSpPr/>
          <p:nvPr/>
        </p:nvSpPr>
        <p:spPr>
          <a:xfrm>
            <a:off x="1676417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" name="Rectangle 124"/>
          <p:cNvSpPr/>
          <p:nvPr/>
        </p:nvSpPr>
        <p:spPr>
          <a:xfrm>
            <a:off x="1844057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" name="Rectangle 125"/>
          <p:cNvSpPr/>
          <p:nvPr/>
        </p:nvSpPr>
        <p:spPr>
          <a:xfrm>
            <a:off x="2011697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" name="Rectangle 126"/>
          <p:cNvSpPr/>
          <p:nvPr/>
        </p:nvSpPr>
        <p:spPr>
          <a:xfrm>
            <a:off x="2179338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" name="Rectangle 127"/>
          <p:cNvSpPr/>
          <p:nvPr/>
        </p:nvSpPr>
        <p:spPr>
          <a:xfrm>
            <a:off x="2514618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" name="Rectangle 128"/>
          <p:cNvSpPr/>
          <p:nvPr/>
        </p:nvSpPr>
        <p:spPr>
          <a:xfrm>
            <a:off x="2849893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" name="Rectangle 129"/>
          <p:cNvSpPr/>
          <p:nvPr/>
        </p:nvSpPr>
        <p:spPr>
          <a:xfrm>
            <a:off x="2346978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" name="Rectangle 147"/>
          <p:cNvSpPr/>
          <p:nvPr/>
        </p:nvSpPr>
        <p:spPr>
          <a:xfrm>
            <a:off x="1257319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" name="Rectangle 152"/>
          <p:cNvSpPr/>
          <p:nvPr/>
        </p:nvSpPr>
        <p:spPr>
          <a:xfrm>
            <a:off x="1592597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" name="Rectangle 153"/>
          <p:cNvSpPr/>
          <p:nvPr/>
        </p:nvSpPr>
        <p:spPr>
          <a:xfrm>
            <a:off x="1760237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" name="Rectangle 155"/>
          <p:cNvSpPr/>
          <p:nvPr/>
        </p:nvSpPr>
        <p:spPr>
          <a:xfrm>
            <a:off x="1927877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" name="Rectangle 162"/>
          <p:cNvSpPr/>
          <p:nvPr/>
        </p:nvSpPr>
        <p:spPr>
          <a:xfrm>
            <a:off x="2766073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" name="Rectangle 163"/>
          <p:cNvSpPr/>
          <p:nvPr/>
        </p:nvSpPr>
        <p:spPr>
          <a:xfrm>
            <a:off x="2598434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" name="Rectangle 74"/>
          <p:cNvSpPr/>
          <p:nvPr/>
        </p:nvSpPr>
        <p:spPr>
          <a:xfrm>
            <a:off x="251473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" name="Rectangle 2"/>
          <p:cNvSpPr/>
          <p:nvPr/>
        </p:nvSpPr>
        <p:spPr>
          <a:xfrm rot="10800000">
            <a:off x="2598429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" name="Rectangle 3"/>
          <p:cNvSpPr/>
          <p:nvPr/>
        </p:nvSpPr>
        <p:spPr>
          <a:xfrm rot="10800000">
            <a:off x="226315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" name="Rectangle 140"/>
          <p:cNvSpPr/>
          <p:nvPr/>
        </p:nvSpPr>
        <p:spPr>
          <a:xfrm rot="10800000">
            <a:off x="209551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" name="Rectangle 141"/>
          <p:cNvSpPr/>
          <p:nvPr/>
        </p:nvSpPr>
        <p:spPr>
          <a:xfrm rot="10800000">
            <a:off x="192787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" name="Rectangle 148"/>
          <p:cNvSpPr/>
          <p:nvPr/>
        </p:nvSpPr>
        <p:spPr>
          <a:xfrm rot="10800000">
            <a:off x="1424953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" name="Rectangle 156"/>
          <p:cNvSpPr/>
          <p:nvPr/>
        </p:nvSpPr>
        <p:spPr>
          <a:xfrm rot="10800000">
            <a:off x="754390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" name="Rectangle 157"/>
          <p:cNvSpPr/>
          <p:nvPr/>
        </p:nvSpPr>
        <p:spPr>
          <a:xfrm rot="10800000">
            <a:off x="586750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" name="Rectangle 158"/>
          <p:cNvSpPr/>
          <p:nvPr/>
        </p:nvSpPr>
        <p:spPr>
          <a:xfrm rot="10800000">
            <a:off x="251468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" name="Rectangle 166"/>
          <p:cNvSpPr/>
          <p:nvPr/>
        </p:nvSpPr>
        <p:spPr>
          <a:xfrm>
            <a:off x="502935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" name="Rectangle 167"/>
          <p:cNvSpPr/>
          <p:nvPr/>
        </p:nvSpPr>
        <p:spPr>
          <a:xfrm>
            <a:off x="838216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" name="Rectangle 169"/>
          <p:cNvSpPr/>
          <p:nvPr/>
        </p:nvSpPr>
        <p:spPr>
          <a:xfrm>
            <a:off x="419116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" name="Rectangle 174"/>
          <p:cNvSpPr/>
          <p:nvPr/>
        </p:nvSpPr>
        <p:spPr>
          <a:xfrm>
            <a:off x="1508781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" name="Rectangle 175"/>
          <p:cNvSpPr/>
          <p:nvPr/>
        </p:nvSpPr>
        <p:spPr>
          <a:xfrm>
            <a:off x="1341141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" name="Rectangle 176"/>
          <p:cNvSpPr/>
          <p:nvPr/>
        </p:nvSpPr>
        <p:spPr>
          <a:xfrm>
            <a:off x="922037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" name="Rectangle 179"/>
          <p:cNvSpPr/>
          <p:nvPr/>
        </p:nvSpPr>
        <p:spPr>
          <a:xfrm>
            <a:off x="1257321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" name="Rectangle 181"/>
          <p:cNvSpPr/>
          <p:nvPr/>
        </p:nvSpPr>
        <p:spPr>
          <a:xfrm>
            <a:off x="1844060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" name="Rectangle 182"/>
          <p:cNvSpPr/>
          <p:nvPr/>
        </p:nvSpPr>
        <p:spPr>
          <a:xfrm>
            <a:off x="2179340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" name="Rectangle 183"/>
          <p:cNvSpPr/>
          <p:nvPr/>
        </p:nvSpPr>
        <p:spPr>
          <a:xfrm>
            <a:off x="2011700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6" name="Rectangle 185"/>
          <p:cNvSpPr/>
          <p:nvPr/>
        </p:nvSpPr>
        <p:spPr>
          <a:xfrm>
            <a:off x="1760240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7" name="Rectangle 186"/>
          <p:cNvSpPr/>
          <p:nvPr/>
        </p:nvSpPr>
        <p:spPr>
          <a:xfrm>
            <a:off x="2095520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8" name="Rectangle 187"/>
          <p:cNvSpPr/>
          <p:nvPr/>
        </p:nvSpPr>
        <p:spPr>
          <a:xfrm>
            <a:off x="1927880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0" name="Rectangle 189"/>
          <p:cNvSpPr/>
          <p:nvPr/>
        </p:nvSpPr>
        <p:spPr>
          <a:xfrm>
            <a:off x="2514621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1" name="Rectangle 190"/>
          <p:cNvSpPr/>
          <p:nvPr/>
        </p:nvSpPr>
        <p:spPr>
          <a:xfrm>
            <a:off x="2849897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3" name="Rectangle 192"/>
          <p:cNvSpPr/>
          <p:nvPr/>
        </p:nvSpPr>
        <p:spPr>
          <a:xfrm>
            <a:off x="2263160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7" name="Rectangle 196"/>
          <p:cNvSpPr/>
          <p:nvPr/>
        </p:nvSpPr>
        <p:spPr>
          <a:xfrm>
            <a:off x="251474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0" name="Rectangle 199"/>
          <p:cNvSpPr/>
          <p:nvPr/>
        </p:nvSpPr>
        <p:spPr>
          <a:xfrm>
            <a:off x="335296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3" name="Rectangle 202"/>
          <p:cNvSpPr/>
          <p:nvPr/>
        </p:nvSpPr>
        <p:spPr>
          <a:xfrm>
            <a:off x="670578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5" name="Rectangle 204"/>
          <p:cNvSpPr/>
          <p:nvPr/>
        </p:nvSpPr>
        <p:spPr>
          <a:xfrm>
            <a:off x="754395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6" name="Rectangle 205"/>
          <p:cNvSpPr/>
          <p:nvPr/>
        </p:nvSpPr>
        <p:spPr>
          <a:xfrm>
            <a:off x="586756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7" name="Rectangle 206"/>
          <p:cNvSpPr/>
          <p:nvPr/>
        </p:nvSpPr>
        <p:spPr>
          <a:xfrm>
            <a:off x="1005859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8" name="Rectangle 207"/>
          <p:cNvSpPr/>
          <p:nvPr/>
        </p:nvSpPr>
        <p:spPr>
          <a:xfrm>
            <a:off x="1173500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9" name="Rectangle 208"/>
          <p:cNvSpPr/>
          <p:nvPr/>
        </p:nvSpPr>
        <p:spPr>
          <a:xfrm>
            <a:off x="1508780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1" name="Rectangle 210"/>
          <p:cNvSpPr/>
          <p:nvPr/>
        </p:nvSpPr>
        <p:spPr>
          <a:xfrm>
            <a:off x="922037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4" name="Rectangle 213"/>
          <p:cNvSpPr/>
          <p:nvPr/>
        </p:nvSpPr>
        <p:spPr>
          <a:xfrm>
            <a:off x="1257319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6" name="Rectangle 215"/>
          <p:cNvSpPr/>
          <p:nvPr/>
        </p:nvSpPr>
        <p:spPr>
          <a:xfrm>
            <a:off x="1844059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8" name="Rectangle 217"/>
          <p:cNvSpPr/>
          <p:nvPr/>
        </p:nvSpPr>
        <p:spPr>
          <a:xfrm>
            <a:off x="2011699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9" name="Rectangle 218"/>
          <p:cNvSpPr/>
          <p:nvPr/>
        </p:nvSpPr>
        <p:spPr>
          <a:xfrm>
            <a:off x="1592598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0" name="Rectangle 219"/>
          <p:cNvSpPr/>
          <p:nvPr/>
        </p:nvSpPr>
        <p:spPr>
          <a:xfrm>
            <a:off x="1760238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2" name="Rectangle 221"/>
          <p:cNvSpPr/>
          <p:nvPr/>
        </p:nvSpPr>
        <p:spPr>
          <a:xfrm>
            <a:off x="1927878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3" name="Rectangle 222"/>
          <p:cNvSpPr/>
          <p:nvPr/>
        </p:nvSpPr>
        <p:spPr>
          <a:xfrm>
            <a:off x="2346980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5" name="Rectangle 224"/>
          <p:cNvSpPr/>
          <p:nvPr/>
        </p:nvSpPr>
        <p:spPr>
          <a:xfrm>
            <a:off x="2849896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6" name="Rectangle 225"/>
          <p:cNvSpPr/>
          <p:nvPr/>
        </p:nvSpPr>
        <p:spPr>
          <a:xfrm>
            <a:off x="2682257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7" name="Rectangle 226"/>
          <p:cNvSpPr/>
          <p:nvPr/>
        </p:nvSpPr>
        <p:spPr>
          <a:xfrm>
            <a:off x="2263158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8" name="Rectangle 227"/>
          <p:cNvSpPr/>
          <p:nvPr/>
        </p:nvSpPr>
        <p:spPr>
          <a:xfrm>
            <a:off x="2430799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9" name="Rectangle 228"/>
          <p:cNvSpPr/>
          <p:nvPr/>
        </p:nvSpPr>
        <p:spPr>
          <a:xfrm>
            <a:off x="2766075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0" name="Rectangle 229"/>
          <p:cNvSpPr/>
          <p:nvPr/>
        </p:nvSpPr>
        <p:spPr>
          <a:xfrm>
            <a:off x="2598436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1" name="Rectangle 230"/>
          <p:cNvSpPr/>
          <p:nvPr/>
        </p:nvSpPr>
        <p:spPr>
          <a:xfrm>
            <a:off x="251474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4" name="Rectangle 233"/>
          <p:cNvSpPr/>
          <p:nvPr/>
        </p:nvSpPr>
        <p:spPr>
          <a:xfrm>
            <a:off x="335296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5" name="Rectangle 234"/>
          <p:cNvSpPr/>
          <p:nvPr/>
        </p:nvSpPr>
        <p:spPr>
          <a:xfrm rot="10800000">
            <a:off x="2682252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6" name="Rectangle 235"/>
          <p:cNvSpPr/>
          <p:nvPr/>
        </p:nvSpPr>
        <p:spPr>
          <a:xfrm rot="10800000">
            <a:off x="2346975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7" name="Rectangle 236"/>
          <p:cNvSpPr/>
          <p:nvPr/>
        </p:nvSpPr>
        <p:spPr>
          <a:xfrm rot="10800000">
            <a:off x="2514615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9" name="Rectangle 238"/>
          <p:cNvSpPr/>
          <p:nvPr/>
        </p:nvSpPr>
        <p:spPr>
          <a:xfrm rot="10800000">
            <a:off x="2011695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1" name="Rectangle 240"/>
          <p:cNvSpPr/>
          <p:nvPr/>
        </p:nvSpPr>
        <p:spPr>
          <a:xfrm rot="10800000">
            <a:off x="1844060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2" name="Rectangle 241"/>
          <p:cNvSpPr/>
          <p:nvPr/>
        </p:nvSpPr>
        <p:spPr>
          <a:xfrm rot="10800000">
            <a:off x="1508780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3" name="Rectangle 242"/>
          <p:cNvSpPr/>
          <p:nvPr/>
        </p:nvSpPr>
        <p:spPr>
          <a:xfrm rot="10800000">
            <a:off x="1341140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8" name="Rectangle 247"/>
          <p:cNvSpPr/>
          <p:nvPr/>
        </p:nvSpPr>
        <p:spPr>
          <a:xfrm rot="10800000">
            <a:off x="335294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9" name="Rectangle 248"/>
          <p:cNvSpPr/>
          <p:nvPr/>
        </p:nvSpPr>
        <p:spPr>
          <a:xfrm rot="10800000">
            <a:off x="502934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5" name="Rectangle 254"/>
          <p:cNvSpPr/>
          <p:nvPr/>
        </p:nvSpPr>
        <p:spPr>
          <a:xfrm>
            <a:off x="502935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6" name="Rectangle 255"/>
          <p:cNvSpPr/>
          <p:nvPr/>
        </p:nvSpPr>
        <p:spPr>
          <a:xfrm>
            <a:off x="838214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7" name="Rectangle 256"/>
          <p:cNvSpPr/>
          <p:nvPr/>
        </p:nvSpPr>
        <p:spPr>
          <a:xfrm>
            <a:off x="670573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8" name="Rectangle 257"/>
          <p:cNvSpPr/>
          <p:nvPr/>
        </p:nvSpPr>
        <p:spPr>
          <a:xfrm>
            <a:off x="1005859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9" name="Rectangle 258"/>
          <p:cNvSpPr/>
          <p:nvPr/>
        </p:nvSpPr>
        <p:spPr>
          <a:xfrm>
            <a:off x="1173500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1" name="Rectangle 260"/>
          <p:cNvSpPr/>
          <p:nvPr/>
        </p:nvSpPr>
        <p:spPr>
          <a:xfrm>
            <a:off x="1341141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2" name="Rectangle 261"/>
          <p:cNvSpPr/>
          <p:nvPr/>
        </p:nvSpPr>
        <p:spPr>
          <a:xfrm>
            <a:off x="1676420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3" name="Rectangle 262"/>
          <p:cNvSpPr/>
          <p:nvPr/>
        </p:nvSpPr>
        <p:spPr>
          <a:xfrm>
            <a:off x="1844060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5" name="Rectangle 264"/>
          <p:cNvSpPr/>
          <p:nvPr/>
        </p:nvSpPr>
        <p:spPr>
          <a:xfrm>
            <a:off x="2011700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6" name="Rectangle 265"/>
          <p:cNvSpPr/>
          <p:nvPr/>
        </p:nvSpPr>
        <p:spPr>
          <a:xfrm>
            <a:off x="2346981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7" name="Rectangle 266"/>
          <p:cNvSpPr/>
          <p:nvPr/>
        </p:nvSpPr>
        <p:spPr>
          <a:xfrm>
            <a:off x="2514621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8" name="Rectangle 267"/>
          <p:cNvSpPr/>
          <p:nvPr/>
        </p:nvSpPr>
        <p:spPr>
          <a:xfrm>
            <a:off x="2849896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9" name="Rectangle 268"/>
          <p:cNvSpPr/>
          <p:nvPr/>
        </p:nvSpPr>
        <p:spPr>
          <a:xfrm>
            <a:off x="2682258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1" name="Rectangle 270"/>
          <p:cNvSpPr/>
          <p:nvPr/>
        </p:nvSpPr>
        <p:spPr>
          <a:xfrm>
            <a:off x="335295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2" name="Rectangle 271"/>
          <p:cNvSpPr/>
          <p:nvPr/>
        </p:nvSpPr>
        <p:spPr>
          <a:xfrm rot="10800000">
            <a:off x="2682257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5" name="Rectangle 274"/>
          <p:cNvSpPr/>
          <p:nvPr/>
        </p:nvSpPr>
        <p:spPr>
          <a:xfrm rot="10800000">
            <a:off x="2179340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8" name="Rectangle 277"/>
          <p:cNvSpPr/>
          <p:nvPr/>
        </p:nvSpPr>
        <p:spPr>
          <a:xfrm rot="10800000">
            <a:off x="1844060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0" name="Rectangle 279"/>
          <p:cNvSpPr/>
          <p:nvPr/>
        </p:nvSpPr>
        <p:spPr>
          <a:xfrm rot="10800000">
            <a:off x="1341140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1" name="Rectangle 280"/>
          <p:cNvSpPr/>
          <p:nvPr/>
        </p:nvSpPr>
        <p:spPr>
          <a:xfrm rot="10800000">
            <a:off x="1005858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3" name="Rectangle 282"/>
          <p:cNvSpPr/>
          <p:nvPr/>
        </p:nvSpPr>
        <p:spPr>
          <a:xfrm rot="10800000">
            <a:off x="838216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4" name="Rectangle 283"/>
          <p:cNvSpPr/>
          <p:nvPr/>
        </p:nvSpPr>
        <p:spPr>
          <a:xfrm rot="10800000">
            <a:off x="670576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6" name="Rectangle 285"/>
          <p:cNvSpPr/>
          <p:nvPr/>
        </p:nvSpPr>
        <p:spPr>
          <a:xfrm rot="10800000">
            <a:off x="502934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7" name="Rectangle 286"/>
          <p:cNvSpPr/>
          <p:nvPr/>
        </p:nvSpPr>
        <p:spPr>
          <a:xfrm rot="10800000">
            <a:off x="2849897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0" name="Rectangle 289"/>
          <p:cNvSpPr/>
          <p:nvPr/>
        </p:nvSpPr>
        <p:spPr>
          <a:xfrm rot="10800000">
            <a:off x="2598436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1" name="Rectangle 290"/>
          <p:cNvSpPr/>
          <p:nvPr/>
        </p:nvSpPr>
        <p:spPr>
          <a:xfrm rot="10800000">
            <a:off x="2263156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5" name="Rectangle 294"/>
          <p:cNvSpPr/>
          <p:nvPr/>
        </p:nvSpPr>
        <p:spPr>
          <a:xfrm rot="10800000">
            <a:off x="1592596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6" name="Rectangle 295"/>
          <p:cNvSpPr/>
          <p:nvPr/>
        </p:nvSpPr>
        <p:spPr>
          <a:xfrm rot="10800000">
            <a:off x="1760236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8" name="Rectangle 297"/>
          <p:cNvSpPr/>
          <p:nvPr/>
        </p:nvSpPr>
        <p:spPr>
          <a:xfrm rot="10800000">
            <a:off x="1257315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9" name="Rectangle 298"/>
          <p:cNvSpPr/>
          <p:nvPr/>
        </p:nvSpPr>
        <p:spPr>
          <a:xfrm rot="10800000">
            <a:off x="922033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0" name="Rectangle 299"/>
          <p:cNvSpPr/>
          <p:nvPr/>
        </p:nvSpPr>
        <p:spPr>
          <a:xfrm rot="10800000">
            <a:off x="1089674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1" name="Rectangle 300"/>
          <p:cNvSpPr/>
          <p:nvPr/>
        </p:nvSpPr>
        <p:spPr>
          <a:xfrm rot="10800000">
            <a:off x="754390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2" name="Rectangle 301"/>
          <p:cNvSpPr/>
          <p:nvPr/>
        </p:nvSpPr>
        <p:spPr>
          <a:xfrm rot="10800000">
            <a:off x="586750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3" name="Rectangle 302"/>
          <p:cNvSpPr/>
          <p:nvPr/>
        </p:nvSpPr>
        <p:spPr>
          <a:xfrm rot="10800000">
            <a:off x="251468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9" name="Rectangle 308"/>
          <p:cNvSpPr/>
          <p:nvPr/>
        </p:nvSpPr>
        <p:spPr>
          <a:xfrm rot="10800000">
            <a:off x="2346980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0" name="Rectangle 309"/>
          <p:cNvSpPr/>
          <p:nvPr/>
        </p:nvSpPr>
        <p:spPr>
          <a:xfrm rot="10800000">
            <a:off x="2514620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1" name="Rectangle 310"/>
          <p:cNvSpPr/>
          <p:nvPr/>
        </p:nvSpPr>
        <p:spPr>
          <a:xfrm rot="10800000">
            <a:off x="2179340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4" name="Rectangle 313"/>
          <p:cNvSpPr/>
          <p:nvPr/>
        </p:nvSpPr>
        <p:spPr>
          <a:xfrm rot="10800000">
            <a:off x="1844060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5" name="Rectangle 314"/>
          <p:cNvSpPr/>
          <p:nvPr/>
        </p:nvSpPr>
        <p:spPr>
          <a:xfrm rot="10800000">
            <a:off x="1508780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6" name="Rectangle 315"/>
          <p:cNvSpPr/>
          <p:nvPr/>
        </p:nvSpPr>
        <p:spPr>
          <a:xfrm rot="10800000">
            <a:off x="1341140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8" name="Rectangle 317"/>
          <p:cNvSpPr/>
          <p:nvPr/>
        </p:nvSpPr>
        <p:spPr>
          <a:xfrm rot="10800000">
            <a:off x="1173499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9" name="Rectangle 318"/>
          <p:cNvSpPr/>
          <p:nvPr/>
        </p:nvSpPr>
        <p:spPr>
          <a:xfrm rot="10800000">
            <a:off x="838216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0" name="Rectangle 319"/>
          <p:cNvSpPr/>
          <p:nvPr/>
        </p:nvSpPr>
        <p:spPr>
          <a:xfrm rot="10800000">
            <a:off x="670576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1" name="Rectangle 320"/>
          <p:cNvSpPr/>
          <p:nvPr/>
        </p:nvSpPr>
        <p:spPr>
          <a:xfrm rot="10800000">
            <a:off x="335294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8" name="Rectangle 327"/>
          <p:cNvSpPr/>
          <p:nvPr/>
        </p:nvSpPr>
        <p:spPr>
          <a:xfrm rot="10800000">
            <a:off x="2430795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9" name="Rectangle 328"/>
          <p:cNvSpPr/>
          <p:nvPr/>
        </p:nvSpPr>
        <p:spPr>
          <a:xfrm rot="10800000">
            <a:off x="2095515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0" name="Rectangle 329"/>
          <p:cNvSpPr/>
          <p:nvPr/>
        </p:nvSpPr>
        <p:spPr>
          <a:xfrm rot="10800000">
            <a:off x="1927875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1" name="Rectangle 330"/>
          <p:cNvSpPr/>
          <p:nvPr/>
        </p:nvSpPr>
        <p:spPr>
          <a:xfrm rot="10800000">
            <a:off x="1592595" y="23451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4" name="Rectangle 333"/>
          <p:cNvSpPr/>
          <p:nvPr/>
        </p:nvSpPr>
        <p:spPr>
          <a:xfrm rot="10800000">
            <a:off x="1257315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6" name="Rectangle 335"/>
          <p:cNvSpPr/>
          <p:nvPr/>
        </p:nvSpPr>
        <p:spPr>
          <a:xfrm rot="10800000">
            <a:off x="1089674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7" name="Rectangle 336"/>
          <p:cNvSpPr/>
          <p:nvPr/>
        </p:nvSpPr>
        <p:spPr>
          <a:xfrm rot="10800000">
            <a:off x="754390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9" name="Rectangle 338"/>
          <p:cNvSpPr/>
          <p:nvPr/>
        </p:nvSpPr>
        <p:spPr>
          <a:xfrm rot="10800000">
            <a:off x="251468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0" name="Rectangle 339"/>
          <p:cNvSpPr/>
          <p:nvPr/>
        </p:nvSpPr>
        <p:spPr>
          <a:xfrm rot="10800000">
            <a:off x="419110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4" name="Rectangle 343"/>
          <p:cNvSpPr/>
          <p:nvPr/>
        </p:nvSpPr>
        <p:spPr>
          <a:xfrm>
            <a:off x="502935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9" name="Rectangle 348"/>
          <p:cNvSpPr/>
          <p:nvPr/>
        </p:nvSpPr>
        <p:spPr>
          <a:xfrm>
            <a:off x="586755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0" name="Rectangle 349"/>
          <p:cNvSpPr/>
          <p:nvPr/>
        </p:nvSpPr>
        <p:spPr>
          <a:xfrm>
            <a:off x="1005859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2" name="Rectangle 351"/>
          <p:cNvSpPr/>
          <p:nvPr/>
        </p:nvSpPr>
        <p:spPr>
          <a:xfrm>
            <a:off x="1508780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3" name="Rectangle 352"/>
          <p:cNvSpPr/>
          <p:nvPr/>
        </p:nvSpPr>
        <p:spPr>
          <a:xfrm>
            <a:off x="1341140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4" name="Rectangle 353"/>
          <p:cNvSpPr/>
          <p:nvPr/>
        </p:nvSpPr>
        <p:spPr>
          <a:xfrm>
            <a:off x="922036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5" name="Rectangle 354"/>
          <p:cNvSpPr/>
          <p:nvPr/>
        </p:nvSpPr>
        <p:spPr>
          <a:xfrm>
            <a:off x="1089677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7" name="Rectangle 356"/>
          <p:cNvSpPr/>
          <p:nvPr/>
        </p:nvSpPr>
        <p:spPr>
          <a:xfrm>
            <a:off x="1257318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8" name="Rectangle 357"/>
          <p:cNvSpPr/>
          <p:nvPr/>
        </p:nvSpPr>
        <p:spPr>
          <a:xfrm>
            <a:off x="1676420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0" name="Rectangle 359"/>
          <p:cNvSpPr/>
          <p:nvPr/>
        </p:nvSpPr>
        <p:spPr>
          <a:xfrm>
            <a:off x="2179340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3" name="Rectangle 362"/>
          <p:cNvSpPr/>
          <p:nvPr/>
        </p:nvSpPr>
        <p:spPr>
          <a:xfrm>
            <a:off x="1760238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4" name="Rectangle 363"/>
          <p:cNvSpPr/>
          <p:nvPr/>
        </p:nvSpPr>
        <p:spPr>
          <a:xfrm>
            <a:off x="2095518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5" name="Rectangle 364"/>
          <p:cNvSpPr/>
          <p:nvPr/>
        </p:nvSpPr>
        <p:spPr>
          <a:xfrm>
            <a:off x="1927878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6" name="Rectangle 365"/>
          <p:cNvSpPr/>
          <p:nvPr/>
        </p:nvSpPr>
        <p:spPr>
          <a:xfrm>
            <a:off x="2346981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7" name="Rectangle 366"/>
          <p:cNvSpPr/>
          <p:nvPr/>
        </p:nvSpPr>
        <p:spPr>
          <a:xfrm>
            <a:off x="2514621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8" name="Rectangle 367"/>
          <p:cNvSpPr/>
          <p:nvPr/>
        </p:nvSpPr>
        <p:spPr>
          <a:xfrm>
            <a:off x="2849897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9" name="Rectangle 368"/>
          <p:cNvSpPr/>
          <p:nvPr/>
        </p:nvSpPr>
        <p:spPr>
          <a:xfrm>
            <a:off x="2682258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0" name="Rectangle 369"/>
          <p:cNvSpPr/>
          <p:nvPr/>
        </p:nvSpPr>
        <p:spPr>
          <a:xfrm>
            <a:off x="2263158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2" name="Rectangle 371"/>
          <p:cNvSpPr/>
          <p:nvPr/>
        </p:nvSpPr>
        <p:spPr>
          <a:xfrm>
            <a:off x="2766075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3" name="Rectangle 372"/>
          <p:cNvSpPr/>
          <p:nvPr/>
        </p:nvSpPr>
        <p:spPr>
          <a:xfrm>
            <a:off x="2598436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4" name="Rectangle 373"/>
          <p:cNvSpPr/>
          <p:nvPr/>
        </p:nvSpPr>
        <p:spPr>
          <a:xfrm>
            <a:off x="251473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0" name="Rectangle 379"/>
          <p:cNvSpPr/>
          <p:nvPr/>
        </p:nvSpPr>
        <p:spPr>
          <a:xfrm rot="10800000">
            <a:off x="2514620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1" name="Rectangle 380"/>
          <p:cNvSpPr/>
          <p:nvPr/>
        </p:nvSpPr>
        <p:spPr>
          <a:xfrm rot="10800000">
            <a:off x="2179340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2" name="Rectangle 381"/>
          <p:cNvSpPr/>
          <p:nvPr/>
        </p:nvSpPr>
        <p:spPr>
          <a:xfrm rot="10800000">
            <a:off x="2011700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4" name="Rectangle 383"/>
          <p:cNvSpPr/>
          <p:nvPr/>
        </p:nvSpPr>
        <p:spPr>
          <a:xfrm rot="10800000">
            <a:off x="1844060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6" name="Rectangle 385"/>
          <p:cNvSpPr/>
          <p:nvPr/>
        </p:nvSpPr>
        <p:spPr>
          <a:xfrm rot="10800000">
            <a:off x="1341140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7" name="Rectangle 386"/>
          <p:cNvSpPr/>
          <p:nvPr/>
        </p:nvSpPr>
        <p:spPr>
          <a:xfrm rot="10800000">
            <a:off x="1005858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8" name="Rectangle 387"/>
          <p:cNvSpPr/>
          <p:nvPr/>
        </p:nvSpPr>
        <p:spPr>
          <a:xfrm rot="10800000">
            <a:off x="1173499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1" name="Rectangle 390"/>
          <p:cNvSpPr/>
          <p:nvPr/>
        </p:nvSpPr>
        <p:spPr>
          <a:xfrm rot="10800000">
            <a:off x="335294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0" name="Rectangle 429"/>
          <p:cNvSpPr/>
          <p:nvPr/>
        </p:nvSpPr>
        <p:spPr>
          <a:xfrm rot="10800000">
            <a:off x="2598435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2" name="Rectangle 431"/>
          <p:cNvSpPr/>
          <p:nvPr/>
        </p:nvSpPr>
        <p:spPr>
          <a:xfrm rot="10800000">
            <a:off x="2430798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3" name="Rectangle 432"/>
          <p:cNvSpPr/>
          <p:nvPr/>
        </p:nvSpPr>
        <p:spPr>
          <a:xfrm rot="10800000">
            <a:off x="2095517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5" name="Rectangle 434"/>
          <p:cNvSpPr/>
          <p:nvPr/>
        </p:nvSpPr>
        <p:spPr>
          <a:xfrm rot="10800000">
            <a:off x="1592596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6" name="Rectangle 435"/>
          <p:cNvSpPr/>
          <p:nvPr/>
        </p:nvSpPr>
        <p:spPr>
          <a:xfrm rot="10800000">
            <a:off x="1760237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7" name="Rectangle 436"/>
          <p:cNvSpPr/>
          <p:nvPr/>
        </p:nvSpPr>
        <p:spPr>
          <a:xfrm rot="10800000">
            <a:off x="1424955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8" name="Rectangle 437"/>
          <p:cNvSpPr/>
          <p:nvPr/>
        </p:nvSpPr>
        <p:spPr>
          <a:xfrm rot="10800000">
            <a:off x="1257316" y="20099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9" name="Rectangle 438"/>
          <p:cNvSpPr/>
          <p:nvPr/>
        </p:nvSpPr>
        <p:spPr>
          <a:xfrm rot="10800000">
            <a:off x="922035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0" name="Rectangle 439"/>
          <p:cNvSpPr/>
          <p:nvPr/>
        </p:nvSpPr>
        <p:spPr>
          <a:xfrm rot="10800000">
            <a:off x="1089676" y="20099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1" name="Rectangle 440"/>
          <p:cNvSpPr/>
          <p:nvPr/>
        </p:nvSpPr>
        <p:spPr>
          <a:xfrm rot="10800000">
            <a:off x="754393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2" name="Rectangle 441"/>
          <p:cNvSpPr/>
          <p:nvPr/>
        </p:nvSpPr>
        <p:spPr>
          <a:xfrm rot="10800000">
            <a:off x="586753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3" name="Rectangle 442"/>
          <p:cNvSpPr/>
          <p:nvPr/>
        </p:nvSpPr>
        <p:spPr>
          <a:xfrm rot="10800000">
            <a:off x="251470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4" name="Rectangle 443"/>
          <p:cNvSpPr/>
          <p:nvPr/>
        </p:nvSpPr>
        <p:spPr>
          <a:xfrm rot="10800000">
            <a:off x="419113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0" name="Rectangle 389"/>
          <p:cNvSpPr/>
          <p:nvPr/>
        </p:nvSpPr>
        <p:spPr>
          <a:xfrm rot="10800000">
            <a:off x="670576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9" name="Rectangle 388"/>
          <p:cNvSpPr/>
          <p:nvPr/>
        </p:nvSpPr>
        <p:spPr>
          <a:xfrm rot="10800000">
            <a:off x="838216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8" name="Rectangle 337"/>
          <p:cNvSpPr/>
          <p:nvPr/>
        </p:nvSpPr>
        <p:spPr>
          <a:xfrm rot="10800000">
            <a:off x="586750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2" name="Rectangle 321"/>
          <p:cNvSpPr/>
          <p:nvPr/>
        </p:nvSpPr>
        <p:spPr>
          <a:xfrm rot="10800000">
            <a:off x="502934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5" name="Rectangle 334"/>
          <p:cNvSpPr/>
          <p:nvPr/>
        </p:nvSpPr>
        <p:spPr>
          <a:xfrm rot="10800000">
            <a:off x="922033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7" name="Rectangle 316"/>
          <p:cNvSpPr/>
          <p:nvPr/>
        </p:nvSpPr>
        <p:spPr>
          <a:xfrm rot="10800000">
            <a:off x="1005858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4" name="Rectangle 303"/>
          <p:cNvSpPr/>
          <p:nvPr/>
        </p:nvSpPr>
        <p:spPr>
          <a:xfrm rot="10800000">
            <a:off x="419110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5" name="Rectangle 284"/>
          <p:cNvSpPr/>
          <p:nvPr/>
        </p:nvSpPr>
        <p:spPr>
          <a:xfrm rot="10800000">
            <a:off x="335294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" name="Rectangle 159"/>
          <p:cNvSpPr/>
          <p:nvPr/>
        </p:nvSpPr>
        <p:spPr>
          <a:xfrm rot="10800000">
            <a:off x="419110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4" name="Rectangle 193"/>
          <p:cNvSpPr/>
          <p:nvPr/>
        </p:nvSpPr>
        <p:spPr>
          <a:xfrm>
            <a:off x="2430801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6" name="Rectangle 195"/>
          <p:cNvSpPr/>
          <p:nvPr/>
        </p:nvSpPr>
        <p:spPr>
          <a:xfrm>
            <a:off x="2598438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9" name="Rectangle 188"/>
          <p:cNvSpPr/>
          <p:nvPr/>
        </p:nvSpPr>
        <p:spPr>
          <a:xfrm>
            <a:off x="2346981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2" name="Rectangle 191"/>
          <p:cNvSpPr/>
          <p:nvPr/>
        </p:nvSpPr>
        <p:spPr>
          <a:xfrm>
            <a:off x="2682258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1" name="Rectangle 220"/>
          <p:cNvSpPr/>
          <p:nvPr/>
        </p:nvSpPr>
        <p:spPr>
          <a:xfrm>
            <a:off x="2095518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7" name="Rectangle 216"/>
          <p:cNvSpPr/>
          <p:nvPr/>
        </p:nvSpPr>
        <p:spPr>
          <a:xfrm>
            <a:off x="2179339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" name="Rectangle 145"/>
          <p:cNvSpPr/>
          <p:nvPr/>
        </p:nvSpPr>
        <p:spPr>
          <a:xfrm>
            <a:off x="1089677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" name="Rectangle 144"/>
          <p:cNvSpPr/>
          <p:nvPr/>
        </p:nvSpPr>
        <p:spPr>
          <a:xfrm>
            <a:off x="922036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" name="Rectangle 150"/>
          <p:cNvSpPr/>
          <p:nvPr/>
        </p:nvSpPr>
        <p:spPr>
          <a:xfrm rot="10800000">
            <a:off x="922033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2" name="Rectangle 281"/>
          <p:cNvSpPr/>
          <p:nvPr/>
        </p:nvSpPr>
        <p:spPr>
          <a:xfrm rot="10800000">
            <a:off x="1173499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" name="Rectangle 151"/>
          <p:cNvSpPr/>
          <p:nvPr/>
        </p:nvSpPr>
        <p:spPr>
          <a:xfrm rot="10800000">
            <a:off x="1089674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" name="Rectangle 149"/>
          <p:cNvSpPr/>
          <p:nvPr/>
        </p:nvSpPr>
        <p:spPr>
          <a:xfrm rot="10800000">
            <a:off x="1257315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" name="Rectangle 160"/>
          <p:cNvSpPr/>
          <p:nvPr/>
        </p:nvSpPr>
        <p:spPr>
          <a:xfrm>
            <a:off x="2263158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4" name="Rectangle 263"/>
          <p:cNvSpPr/>
          <p:nvPr/>
        </p:nvSpPr>
        <p:spPr>
          <a:xfrm>
            <a:off x="2179340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4" name="Rectangle 223"/>
          <p:cNvSpPr/>
          <p:nvPr/>
        </p:nvSpPr>
        <p:spPr>
          <a:xfrm>
            <a:off x="2514620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1" name="Rectangle 370"/>
          <p:cNvSpPr/>
          <p:nvPr/>
        </p:nvSpPr>
        <p:spPr>
          <a:xfrm>
            <a:off x="2430799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8" name="Rectangle 237"/>
          <p:cNvSpPr/>
          <p:nvPr/>
        </p:nvSpPr>
        <p:spPr>
          <a:xfrm rot="10800000">
            <a:off x="2179335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8" name="Rectangle 377"/>
          <p:cNvSpPr/>
          <p:nvPr/>
        </p:nvSpPr>
        <p:spPr>
          <a:xfrm rot="10800000">
            <a:off x="2682257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6" name="Rectangle 325"/>
          <p:cNvSpPr/>
          <p:nvPr/>
        </p:nvSpPr>
        <p:spPr>
          <a:xfrm rot="10800000">
            <a:off x="2598435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4" name="Rectangle 203"/>
          <p:cNvSpPr/>
          <p:nvPr/>
        </p:nvSpPr>
        <p:spPr>
          <a:xfrm>
            <a:off x="419116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1" name="Rectangle 200"/>
          <p:cNvSpPr/>
          <p:nvPr/>
        </p:nvSpPr>
        <p:spPr>
          <a:xfrm>
            <a:off x="502935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7" name="Rectangle 346"/>
          <p:cNvSpPr/>
          <p:nvPr/>
        </p:nvSpPr>
        <p:spPr>
          <a:xfrm>
            <a:off x="419115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7" name="Rectangle 376"/>
          <p:cNvSpPr/>
          <p:nvPr/>
        </p:nvSpPr>
        <p:spPr>
          <a:xfrm>
            <a:off x="335296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8" name="Rectangle 307"/>
          <p:cNvSpPr/>
          <p:nvPr/>
        </p:nvSpPr>
        <p:spPr>
          <a:xfrm rot="10800000">
            <a:off x="2682257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2" name="Rectangle 291"/>
          <p:cNvSpPr/>
          <p:nvPr/>
        </p:nvSpPr>
        <p:spPr>
          <a:xfrm rot="10800000">
            <a:off x="2430796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3" name="Rectangle 272"/>
          <p:cNvSpPr/>
          <p:nvPr/>
        </p:nvSpPr>
        <p:spPr>
          <a:xfrm rot="10800000">
            <a:off x="2346980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4" name="Rectangle 273"/>
          <p:cNvSpPr/>
          <p:nvPr/>
        </p:nvSpPr>
        <p:spPr>
          <a:xfrm rot="10800000">
            <a:off x="2514620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" name="Rectangle 4"/>
          <p:cNvSpPr/>
          <p:nvPr/>
        </p:nvSpPr>
        <p:spPr>
          <a:xfrm rot="10800000">
            <a:off x="2430793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2" name="Rectangle 311"/>
          <p:cNvSpPr/>
          <p:nvPr/>
        </p:nvSpPr>
        <p:spPr>
          <a:xfrm rot="10800000">
            <a:off x="2011700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3" name="Rectangle 292"/>
          <p:cNvSpPr/>
          <p:nvPr/>
        </p:nvSpPr>
        <p:spPr>
          <a:xfrm rot="10800000">
            <a:off x="2095516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4" name="Rectangle 293"/>
          <p:cNvSpPr/>
          <p:nvPr/>
        </p:nvSpPr>
        <p:spPr>
          <a:xfrm rot="10800000">
            <a:off x="1927876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6" name="Rectangle 275"/>
          <p:cNvSpPr/>
          <p:nvPr/>
        </p:nvSpPr>
        <p:spPr>
          <a:xfrm rot="10800000">
            <a:off x="2011700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" name="Rectangle 143"/>
          <p:cNvSpPr/>
          <p:nvPr/>
        </p:nvSpPr>
        <p:spPr>
          <a:xfrm rot="10800000">
            <a:off x="1760233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9" name="Rectangle 448"/>
          <p:cNvSpPr/>
          <p:nvPr/>
        </p:nvSpPr>
        <p:spPr>
          <a:xfrm>
            <a:off x="2682254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" name="Rectangle 146"/>
          <p:cNvSpPr/>
          <p:nvPr/>
        </p:nvSpPr>
        <p:spPr>
          <a:xfrm>
            <a:off x="1424959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" name="Rectangle 154"/>
          <p:cNvSpPr/>
          <p:nvPr/>
        </p:nvSpPr>
        <p:spPr>
          <a:xfrm>
            <a:off x="2095518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2" name="Rectangle 161"/>
          <p:cNvSpPr/>
          <p:nvPr/>
        </p:nvSpPr>
        <p:spPr>
          <a:xfrm>
            <a:off x="2430798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8" name="Rectangle 177"/>
          <p:cNvSpPr/>
          <p:nvPr/>
        </p:nvSpPr>
        <p:spPr>
          <a:xfrm>
            <a:off x="1089680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" name="Rectangle 178"/>
          <p:cNvSpPr/>
          <p:nvPr/>
        </p:nvSpPr>
        <p:spPr>
          <a:xfrm>
            <a:off x="1424961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" name="Rectangle 171"/>
          <p:cNvSpPr/>
          <p:nvPr/>
        </p:nvSpPr>
        <p:spPr>
          <a:xfrm>
            <a:off x="586756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" name="Rectangle 170"/>
          <p:cNvSpPr/>
          <p:nvPr/>
        </p:nvSpPr>
        <p:spPr>
          <a:xfrm>
            <a:off x="754395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" name="Rectangle 168"/>
          <p:cNvSpPr/>
          <p:nvPr/>
        </p:nvSpPr>
        <p:spPr>
          <a:xfrm>
            <a:off x="670575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" name="Rectangle 172"/>
          <p:cNvSpPr/>
          <p:nvPr/>
        </p:nvSpPr>
        <p:spPr>
          <a:xfrm>
            <a:off x="1005859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" name="Rectangle 173"/>
          <p:cNvSpPr/>
          <p:nvPr/>
        </p:nvSpPr>
        <p:spPr>
          <a:xfrm>
            <a:off x="1173500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2" name="Rectangle 211"/>
          <p:cNvSpPr/>
          <p:nvPr/>
        </p:nvSpPr>
        <p:spPr>
          <a:xfrm>
            <a:off x="1089678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3" name="Rectangle 212"/>
          <p:cNvSpPr/>
          <p:nvPr/>
        </p:nvSpPr>
        <p:spPr>
          <a:xfrm>
            <a:off x="1424959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2" name="Rectangle 201"/>
          <p:cNvSpPr/>
          <p:nvPr/>
        </p:nvSpPr>
        <p:spPr>
          <a:xfrm>
            <a:off x="838217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8" name="Rectangle 347"/>
          <p:cNvSpPr/>
          <p:nvPr/>
        </p:nvSpPr>
        <p:spPr>
          <a:xfrm>
            <a:off x="754394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0" name="Rectangle 209"/>
          <p:cNvSpPr/>
          <p:nvPr/>
        </p:nvSpPr>
        <p:spPr>
          <a:xfrm>
            <a:off x="1341141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6" name="Rectangle 355"/>
          <p:cNvSpPr/>
          <p:nvPr/>
        </p:nvSpPr>
        <p:spPr>
          <a:xfrm>
            <a:off x="1424958" y="1674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5" name="Rectangle 344"/>
          <p:cNvSpPr/>
          <p:nvPr/>
        </p:nvSpPr>
        <p:spPr>
          <a:xfrm>
            <a:off x="838217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1" name="Rectangle 350"/>
          <p:cNvSpPr/>
          <p:nvPr/>
        </p:nvSpPr>
        <p:spPr>
          <a:xfrm>
            <a:off x="1173500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5" name="Rectangle 214"/>
          <p:cNvSpPr/>
          <p:nvPr/>
        </p:nvSpPr>
        <p:spPr>
          <a:xfrm>
            <a:off x="1676420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2" name="Rectangle 361"/>
          <p:cNvSpPr/>
          <p:nvPr/>
        </p:nvSpPr>
        <p:spPr>
          <a:xfrm>
            <a:off x="1592597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0" name="Rectangle 259"/>
          <p:cNvSpPr/>
          <p:nvPr/>
        </p:nvSpPr>
        <p:spPr>
          <a:xfrm>
            <a:off x="1508781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5" name="Rectangle 184"/>
          <p:cNvSpPr/>
          <p:nvPr/>
        </p:nvSpPr>
        <p:spPr>
          <a:xfrm>
            <a:off x="1592599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" name="Rectangle 180"/>
          <p:cNvSpPr/>
          <p:nvPr/>
        </p:nvSpPr>
        <p:spPr>
          <a:xfrm>
            <a:off x="1676420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1" name="Rectangle 360"/>
          <p:cNvSpPr/>
          <p:nvPr/>
        </p:nvSpPr>
        <p:spPr>
          <a:xfrm>
            <a:off x="2011700" y="18422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1" name="Rectangle 430"/>
          <p:cNvSpPr/>
          <p:nvPr/>
        </p:nvSpPr>
        <p:spPr>
          <a:xfrm rot="10800000">
            <a:off x="2263157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4" name="Rectangle 433"/>
          <p:cNvSpPr/>
          <p:nvPr/>
        </p:nvSpPr>
        <p:spPr>
          <a:xfrm rot="10800000">
            <a:off x="1927877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6" name="Rectangle 345"/>
          <p:cNvSpPr/>
          <p:nvPr/>
        </p:nvSpPr>
        <p:spPr>
          <a:xfrm>
            <a:off x="670578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9" name="Rectangle 358"/>
          <p:cNvSpPr/>
          <p:nvPr/>
        </p:nvSpPr>
        <p:spPr>
          <a:xfrm>
            <a:off x="1844060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3" name="Rectangle 332"/>
          <p:cNvSpPr/>
          <p:nvPr/>
        </p:nvSpPr>
        <p:spPr>
          <a:xfrm rot="10800000">
            <a:off x="1424955" y="23451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5" name="Rectangle 384"/>
          <p:cNvSpPr/>
          <p:nvPr/>
        </p:nvSpPr>
        <p:spPr>
          <a:xfrm rot="10800000">
            <a:off x="1508780" y="21775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3" name="Rectangle 312"/>
          <p:cNvSpPr/>
          <p:nvPr/>
        </p:nvSpPr>
        <p:spPr>
          <a:xfrm rot="10800000">
            <a:off x="1676420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7" name="Rectangle 296"/>
          <p:cNvSpPr/>
          <p:nvPr/>
        </p:nvSpPr>
        <p:spPr>
          <a:xfrm rot="10800000">
            <a:off x="1424955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3" name="Rectangle 382"/>
          <p:cNvSpPr/>
          <p:nvPr/>
        </p:nvSpPr>
        <p:spPr>
          <a:xfrm rot="10800000">
            <a:off x="1676420" y="21775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2" name="Rectangle 331"/>
          <p:cNvSpPr/>
          <p:nvPr/>
        </p:nvSpPr>
        <p:spPr>
          <a:xfrm rot="10800000">
            <a:off x="1760235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7" name="Rectangle 276"/>
          <p:cNvSpPr/>
          <p:nvPr/>
        </p:nvSpPr>
        <p:spPr>
          <a:xfrm rot="10800000">
            <a:off x="1676420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9" name="Rectangle 278"/>
          <p:cNvSpPr/>
          <p:nvPr/>
        </p:nvSpPr>
        <p:spPr>
          <a:xfrm rot="10800000">
            <a:off x="1508780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" name="Rectangle 142"/>
          <p:cNvSpPr/>
          <p:nvPr/>
        </p:nvSpPr>
        <p:spPr>
          <a:xfrm rot="10800000">
            <a:off x="159259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9" name="Rectangle 378"/>
          <p:cNvSpPr/>
          <p:nvPr/>
        </p:nvSpPr>
        <p:spPr>
          <a:xfrm rot="10800000">
            <a:off x="2346980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7" name="Rectangle 326"/>
          <p:cNvSpPr/>
          <p:nvPr/>
        </p:nvSpPr>
        <p:spPr>
          <a:xfrm rot="10800000">
            <a:off x="2263155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5" name="Rectangle 324"/>
          <p:cNvSpPr/>
          <p:nvPr/>
        </p:nvSpPr>
        <p:spPr>
          <a:xfrm>
            <a:off x="3101361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3" name="Rectangle 342"/>
          <p:cNvSpPr/>
          <p:nvPr/>
        </p:nvSpPr>
        <p:spPr>
          <a:xfrm>
            <a:off x="3436642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5" name="Rectangle 394"/>
          <p:cNvSpPr/>
          <p:nvPr/>
        </p:nvSpPr>
        <p:spPr>
          <a:xfrm>
            <a:off x="3269001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6" name="Rectangle 395"/>
          <p:cNvSpPr/>
          <p:nvPr/>
        </p:nvSpPr>
        <p:spPr>
          <a:xfrm>
            <a:off x="3017541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7" name="Rectangle 396"/>
          <p:cNvSpPr/>
          <p:nvPr/>
        </p:nvSpPr>
        <p:spPr>
          <a:xfrm>
            <a:off x="3185181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8" name="Rectangle 397"/>
          <p:cNvSpPr/>
          <p:nvPr/>
        </p:nvSpPr>
        <p:spPr>
          <a:xfrm>
            <a:off x="3352821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9" name="Rectangle 398"/>
          <p:cNvSpPr/>
          <p:nvPr/>
        </p:nvSpPr>
        <p:spPr>
          <a:xfrm>
            <a:off x="3520462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0" name="Rectangle 399"/>
          <p:cNvSpPr/>
          <p:nvPr/>
        </p:nvSpPr>
        <p:spPr>
          <a:xfrm>
            <a:off x="3855745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1" name="Rectangle 400"/>
          <p:cNvSpPr/>
          <p:nvPr/>
        </p:nvSpPr>
        <p:spPr>
          <a:xfrm>
            <a:off x="4023386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2" name="Rectangle 401"/>
          <p:cNvSpPr/>
          <p:nvPr/>
        </p:nvSpPr>
        <p:spPr>
          <a:xfrm>
            <a:off x="3688104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3" name="Rectangle 402"/>
          <p:cNvSpPr/>
          <p:nvPr/>
        </p:nvSpPr>
        <p:spPr>
          <a:xfrm>
            <a:off x="4191026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4" name="Rectangle 403"/>
          <p:cNvSpPr/>
          <p:nvPr/>
        </p:nvSpPr>
        <p:spPr>
          <a:xfrm>
            <a:off x="4358665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5" name="Rectangle 404"/>
          <p:cNvSpPr/>
          <p:nvPr/>
        </p:nvSpPr>
        <p:spPr>
          <a:xfrm>
            <a:off x="4526305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6" name="Rectangle 405"/>
          <p:cNvSpPr/>
          <p:nvPr/>
        </p:nvSpPr>
        <p:spPr>
          <a:xfrm>
            <a:off x="4693945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7" name="Rectangle 406"/>
          <p:cNvSpPr/>
          <p:nvPr/>
        </p:nvSpPr>
        <p:spPr>
          <a:xfrm>
            <a:off x="4861585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8" name="Rectangle 407"/>
          <p:cNvSpPr/>
          <p:nvPr/>
        </p:nvSpPr>
        <p:spPr>
          <a:xfrm>
            <a:off x="5196865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9" name="Rectangle 408"/>
          <p:cNvSpPr/>
          <p:nvPr/>
        </p:nvSpPr>
        <p:spPr>
          <a:xfrm>
            <a:off x="5532141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0" name="Rectangle 409"/>
          <p:cNvSpPr/>
          <p:nvPr/>
        </p:nvSpPr>
        <p:spPr>
          <a:xfrm>
            <a:off x="5029225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1" name="Rectangle 410"/>
          <p:cNvSpPr/>
          <p:nvPr/>
        </p:nvSpPr>
        <p:spPr>
          <a:xfrm>
            <a:off x="3939566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2" name="Rectangle 411"/>
          <p:cNvSpPr/>
          <p:nvPr/>
        </p:nvSpPr>
        <p:spPr>
          <a:xfrm>
            <a:off x="4274845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3" name="Rectangle 412"/>
          <p:cNvSpPr/>
          <p:nvPr/>
        </p:nvSpPr>
        <p:spPr>
          <a:xfrm>
            <a:off x="4442485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4" name="Rectangle 413"/>
          <p:cNvSpPr/>
          <p:nvPr/>
        </p:nvSpPr>
        <p:spPr>
          <a:xfrm>
            <a:off x="4610125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5" name="Rectangle 414"/>
          <p:cNvSpPr/>
          <p:nvPr/>
        </p:nvSpPr>
        <p:spPr>
          <a:xfrm>
            <a:off x="5448321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6" name="Rectangle 415"/>
          <p:cNvSpPr/>
          <p:nvPr/>
        </p:nvSpPr>
        <p:spPr>
          <a:xfrm>
            <a:off x="5280682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7" name="Rectangle 416"/>
          <p:cNvSpPr/>
          <p:nvPr/>
        </p:nvSpPr>
        <p:spPr>
          <a:xfrm>
            <a:off x="2933721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8" name="Rectangle 417"/>
          <p:cNvSpPr/>
          <p:nvPr/>
        </p:nvSpPr>
        <p:spPr>
          <a:xfrm>
            <a:off x="5615961" y="66879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9" name="Rectangle 418"/>
          <p:cNvSpPr/>
          <p:nvPr/>
        </p:nvSpPr>
        <p:spPr>
          <a:xfrm rot="10800000">
            <a:off x="5280679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0" name="Rectangle 419"/>
          <p:cNvSpPr/>
          <p:nvPr/>
        </p:nvSpPr>
        <p:spPr>
          <a:xfrm rot="10800000">
            <a:off x="494540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1" name="Rectangle 420"/>
          <p:cNvSpPr/>
          <p:nvPr/>
        </p:nvSpPr>
        <p:spPr>
          <a:xfrm rot="10800000">
            <a:off x="477776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2" name="Rectangle 421"/>
          <p:cNvSpPr/>
          <p:nvPr/>
        </p:nvSpPr>
        <p:spPr>
          <a:xfrm rot="10800000">
            <a:off x="461012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3" name="Rectangle 422"/>
          <p:cNvSpPr/>
          <p:nvPr/>
        </p:nvSpPr>
        <p:spPr>
          <a:xfrm rot="10800000">
            <a:off x="4107203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4" name="Rectangle 423"/>
          <p:cNvSpPr/>
          <p:nvPr/>
        </p:nvSpPr>
        <p:spPr>
          <a:xfrm rot="10800000">
            <a:off x="3436638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5" name="Rectangle 424"/>
          <p:cNvSpPr/>
          <p:nvPr/>
        </p:nvSpPr>
        <p:spPr>
          <a:xfrm rot="10800000">
            <a:off x="3268998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6" name="Rectangle 425"/>
          <p:cNvSpPr/>
          <p:nvPr/>
        </p:nvSpPr>
        <p:spPr>
          <a:xfrm rot="10800000">
            <a:off x="2933716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7" name="Rectangle 426"/>
          <p:cNvSpPr/>
          <p:nvPr/>
        </p:nvSpPr>
        <p:spPr>
          <a:xfrm rot="10800000">
            <a:off x="5615960" y="30157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8" name="Rectangle 427"/>
          <p:cNvSpPr/>
          <p:nvPr/>
        </p:nvSpPr>
        <p:spPr>
          <a:xfrm>
            <a:off x="3185183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9" name="Rectangle 428"/>
          <p:cNvSpPr/>
          <p:nvPr/>
        </p:nvSpPr>
        <p:spPr>
          <a:xfrm>
            <a:off x="3520464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7" name="Rectangle 446"/>
          <p:cNvSpPr/>
          <p:nvPr/>
        </p:nvSpPr>
        <p:spPr>
          <a:xfrm>
            <a:off x="3101364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0" name="Rectangle 449"/>
          <p:cNvSpPr/>
          <p:nvPr/>
        </p:nvSpPr>
        <p:spPr>
          <a:xfrm>
            <a:off x="4191029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1" name="Rectangle 450"/>
          <p:cNvSpPr/>
          <p:nvPr/>
        </p:nvSpPr>
        <p:spPr>
          <a:xfrm>
            <a:off x="4023389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2" name="Rectangle 451"/>
          <p:cNvSpPr/>
          <p:nvPr/>
        </p:nvSpPr>
        <p:spPr>
          <a:xfrm>
            <a:off x="3604285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3" name="Rectangle 452"/>
          <p:cNvSpPr/>
          <p:nvPr/>
        </p:nvSpPr>
        <p:spPr>
          <a:xfrm>
            <a:off x="3939569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4" name="Rectangle 453"/>
          <p:cNvSpPr/>
          <p:nvPr/>
        </p:nvSpPr>
        <p:spPr>
          <a:xfrm>
            <a:off x="4526308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5" name="Rectangle 454"/>
          <p:cNvSpPr/>
          <p:nvPr/>
        </p:nvSpPr>
        <p:spPr>
          <a:xfrm>
            <a:off x="4861588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6" name="Rectangle 455"/>
          <p:cNvSpPr/>
          <p:nvPr/>
        </p:nvSpPr>
        <p:spPr>
          <a:xfrm>
            <a:off x="4693948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7" name="Rectangle 456"/>
          <p:cNvSpPr/>
          <p:nvPr/>
        </p:nvSpPr>
        <p:spPr>
          <a:xfrm>
            <a:off x="4442488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8" name="Rectangle 457"/>
          <p:cNvSpPr/>
          <p:nvPr/>
        </p:nvSpPr>
        <p:spPr>
          <a:xfrm>
            <a:off x="4777768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9" name="Rectangle 458"/>
          <p:cNvSpPr/>
          <p:nvPr/>
        </p:nvSpPr>
        <p:spPr>
          <a:xfrm>
            <a:off x="4610128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0" name="Rectangle 459"/>
          <p:cNvSpPr/>
          <p:nvPr/>
        </p:nvSpPr>
        <p:spPr>
          <a:xfrm>
            <a:off x="5196869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1" name="Rectangle 460"/>
          <p:cNvSpPr/>
          <p:nvPr/>
        </p:nvSpPr>
        <p:spPr>
          <a:xfrm>
            <a:off x="5532145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2" name="Rectangle 461"/>
          <p:cNvSpPr/>
          <p:nvPr/>
        </p:nvSpPr>
        <p:spPr>
          <a:xfrm>
            <a:off x="4945408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3" name="Rectangle 462"/>
          <p:cNvSpPr/>
          <p:nvPr/>
        </p:nvSpPr>
        <p:spPr>
          <a:xfrm>
            <a:off x="2933721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4" name="Rectangle 463"/>
          <p:cNvSpPr/>
          <p:nvPr/>
        </p:nvSpPr>
        <p:spPr>
          <a:xfrm>
            <a:off x="5615965" y="1004079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5" name="Rectangle 464"/>
          <p:cNvSpPr/>
          <p:nvPr/>
        </p:nvSpPr>
        <p:spPr>
          <a:xfrm>
            <a:off x="5699785" y="117171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6" name="Rectangle 465"/>
          <p:cNvSpPr/>
          <p:nvPr/>
        </p:nvSpPr>
        <p:spPr>
          <a:xfrm>
            <a:off x="3017544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7" name="Rectangle 466"/>
          <p:cNvSpPr/>
          <p:nvPr/>
        </p:nvSpPr>
        <p:spPr>
          <a:xfrm>
            <a:off x="3352826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8" name="Rectangle 467"/>
          <p:cNvSpPr/>
          <p:nvPr/>
        </p:nvSpPr>
        <p:spPr>
          <a:xfrm>
            <a:off x="3436643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9" name="Rectangle 468"/>
          <p:cNvSpPr/>
          <p:nvPr/>
        </p:nvSpPr>
        <p:spPr>
          <a:xfrm>
            <a:off x="3269004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0" name="Rectangle 469"/>
          <p:cNvSpPr/>
          <p:nvPr/>
        </p:nvSpPr>
        <p:spPr>
          <a:xfrm>
            <a:off x="3688107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1" name="Rectangle 470"/>
          <p:cNvSpPr/>
          <p:nvPr/>
        </p:nvSpPr>
        <p:spPr>
          <a:xfrm>
            <a:off x="3855748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2" name="Rectangle 471"/>
          <p:cNvSpPr/>
          <p:nvPr/>
        </p:nvSpPr>
        <p:spPr>
          <a:xfrm>
            <a:off x="4191028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3" name="Rectangle 472"/>
          <p:cNvSpPr/>
          <p:nvPr/>
        </p:nvSpPr>
        <p:spPr>
          <a:xfrm>
            <a:off x="3604285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4" name="Rectangle 473"/>
          <p:cNvSpPr/>
          <p:nvPr/>
        </p:nvSpPr>
        <p:spPr>
          <a:xfrm>
            <a:off x="3939567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5" name="Rectangle 474"/>
          <p:cNvSpPr/>
          <p:nvPr/>
        </p:nvSpPr>
        <p:spPr>
          <a:xfrm>
            <a:off x="4526307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6" name="Rectangle 475"/>
          <p:cNvSpPr/>
          <p:nvPr/>
        </p:nvSpPr>
        <p:spPr>
          <a:xfrm>
            <a:off x="4693947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7" name="Rectangle 476"/>
          <p:cNvSpPr/>
          <p:nvPr/>
        </p:nvSpPr>
        <p:spPr>
          <a:xfrm>
            <a:off x="4274846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8" name="Rectangle 477"/>
          <p:cNvSpPr/>
          <p:nvPr/>
        </p:nvSpPr>
        <p:spPr>
          <a:xfrm>
            <a:off x="4442486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9" name="Rectangle 478"/>
          <p:cNvSpPr/>
          <p:nvPr/>
        </p:nvSpPr>
        <p:spPr>
          <a:xfrm>
            <a:off x="4610126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0" name="Rectangle 479"/>
          <p:cNvSpPr/>
          <p:nvPr/>
        </p:nvSpPr>
        <p:spPr>
          <a:xfrm>
            <a:off x="5029228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1" name="Rectangle 480"/>
          <p:cNvSpPr/>
          <p:nvPr/>
        </p:nvSpPr>
        <p:spPr>
          <a:xfrm>
            <a:off x="5532144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2" name="Rectangle 481"/>
          <p:cNvSpPr/>
          <p:nvPr/>
        </p:nvSpPr>
        <p:spPr>
          <a:xfrm>
            <a:off x="5364505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3" name="Rectangle 482"/>
          <p:cNvSpPr/>
          <p:nvPr/>
        </p:nvSpPr>
        <p:spPr>
          <a:xfrm>
            <a:off x="4945406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4" name="Rectangle 483"/>
          <p:cNvSpPr/>
          <p:nvPr/>
        </p:nvSpPr>
        <p:spPr>
          <a:xfrm>
            <a:off x="5113047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5" name="Rectangle 484"/>
          <p:cNvSpPr/>
          <p:nvPr/>
        </p:nvSpPr>
        <p:spPr>
          <a:xfrm>
            <a:off x="5448323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6" name="Rectangle 485"/>
          <p:cNvSpPr/>
          <p:nvPr/>
        </p:nvSpPr>
        <p:spPr>
          <a:xfrm>
            <a:off x="5280684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7" name="Rectangle 486"/>
          <p:cNvSpPr/>
          <p:nvPr/>
        </p:nvSpPr>
        <p:spPr>
          <a:xfrm>
            <a:off x="2933721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8" name="Rectangle 487"/>
          <p:cNvSpPr/>
          <p:nvPr/>
        </p:nvSpPr>
        <p:spPr>
          <a:xfrm>
            <a:off x="5615963" y="133935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9" name="Rectangle 488"/>
          <p:cNvSpPr/>
          <p:nvPr/>
        </p:nvSpPr>
        <p:spPr>
          <a:xfrm>
            <a:off x="5699784" y="150699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0" name="Rectangle 489"/>
          <p:cNvSpPr/>
          <p:nvPr/>
        </p:nvSpPr>
        <p:spPr>
          <a:xfrm>
            <a:off x="3017544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1" name="Rectangle 490"/>
          <p:cNvSpPr/>
          <p:nvPr/>
        </p:nvSpPr>
        <p:spPr>
          <a:xfrm rot="10800000">
            <a:off x="5364499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2" name="Rectangle 491"/>
          <p:cNvSpPr/>
          <p:nvPr/>
        </p:nvSpPr>
        <p:spPr>
          <a:xfrm rot="10800000">
            <a:off x="5029223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3" name="Rectangle 492"/>
          <p:cNvSpPr/>
          <p:nvPr/>
        </p:nvSpPr>
        <p:spPr>
          <a:xfrm rot="10800000">
            <a:off x="5196863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4" name="Rectangle 493"/>
          <p:cNvSpPr/>
          <p:nvPr/>
        </p:nvSpPr>
        <p:spPr>
          <a:xfrm rot="10800000">
            <a:off x="4693943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5" name="Rectangle 494"/>
          <p:cNvSpPr/>
          <p:nvPr/>
        </p:nvSpPr>
        <p:spPr>
          <a:xfrm rot="10800000">
            <a:off x="4526308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6" name="Rectangle 495"/>
          <p:cNvSpPr/>
          <p:nvPr/>
        </p:nvSpPr>
        <p:spPr>
          <a:xfrm rot="10800000">
            <a:off x="4191028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7" name="Rectangle 496"/>
          <p:cNvSpPr/>
          <p:nvPr/>
        </p:nvSpPr>
        <p:spPr>
          <a:xfrm rot="10800000">
            <a:off x="4023388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9" name="Rectangle 498"/>
          <p:cNvSpPr/>
          <p:nvPr/>
        </p:nvSpPr>
        <p:spPr>
          <a:xfrm rot="10800000">
            <a:off x="3017541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0" name="Rectangle 499"/>
          <p:cNvSpPr/>
          <p:nvPr/>
        </p:nvSpPr>
        <p:spPr>
          <a:xfrm rot="10800000">
            <a:off x="3185181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1" name="Rectangle 500"/>
          <p:cNvSpPr/>
          <p:nvPr/>
        </p:nvSpPr>
        <p:spPr>
          <a:xfrm rot="10800000">
            <a:off x="5699780" y="318339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2" name="Rectangle 501"/>
          <p:cNvSpPr/>
          <p:nvPr/>
        </p:nvSpPr>
        <p:spPr>
          <a:xfrm>
            <a:off x="3185183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3" name="Rectangle 502"/>
          <p:cNvSpPr/>
          <p:nvPr/>
        </p:nvSpPr>
        <p:spPr>
          <a:xfrm>
            <a:off x="3520462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4" name="Rectangle 503"/>
          <p:cNvSpPr/>
          <p:nvPr/>
        </p:nvSpPr>
        <p:spPr>
          <a:xfrm>
            <a:off x="3352821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5" name="Rectangle 504"/>
          <p:cNvSpPr/>
          <p:nvPr/>
        </p:nvSpPr>
        <p:spPr>
          <a:xfrm>
            <a:off x="3688106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6" name="Rectangle 505"/>
          <p:cNvSpPr/>
          <p:nvPr/>
        </p:nvSpPr>
        <p:spPr>
          <a:xfrm>
            <a:off x="3855747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7" name="Rectangle 506"/>
          <p:cNvSpPr/>
          <p:nvPr/>
        </p:nvSpPr>
        <p:spPr>
          <a:xfrm>
            <a:off x="4023389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8" name="Rectangle 507"/>
          <p:cNvSpPr/>
          <p:nvPr/>
        </p:nvSpPr>
        <p:spPr>
          <a:xfrm>
            <a:off x="4358667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9" name="Rectangle 508"/>
          <p:cNvSpPr/>
          <p:nvPr/>
        </p:nvSpPr>
        <p:spPr>
          <a:xfrm>
            <a:off x="4526307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0" name="Rectangle 509"/>
          <p:cNvSpPr/>
          <p:nvPr/>
        </p:nvSpPr>
        <p:spPr>
          <a:xfrm>
            <a:off x="4693947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1" name="Rectangle 510"/>
          <p:cNvSpPr/>
          <p:nvPr/>
        </p:nvSpPr>
        <p:spPr>
          <a:xfrm>
            <a:off x="5029229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2" name="Rectangle 511"/>
          <p:cNvSpPr/>
          <p:nvPr/>
        </p:nvSpPr>
        <p:spPr>
          <a:xfrm>
            <a:off x="5196869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3" name="Rectangle 512"/>
          <p:cNvSpPr/>
          <p:nvPr/>
        </p:nvSpPr>
        <p:spPr>
          <a:xfrm>
            <a:off x="5532144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4" name="Rectangle 513"/>
          <p:cNvSpPr/>
          <p:nvPr/>
        </p:nvSpPr>
        <p:spPr>
          <a:xfrm>
            <a:off x="5364505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5" name="Rectangle 514"/>
          <p:cNvSpPr/>
          <p:nvPr/>
        </p:nvSpPr>
        <p:spPr>
          <a:xfrm>
            <a:off x="5699784" y="836439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6" name="Rectangle 515"/>
          <p:cNvSpPr/>
          <p:nvPr/>
        </p:nvSpPr>
        <p:spPr>
          <a:xfrm>
            <a:off x="3017543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7" name="Rectangle 516"/>
          <p:cNvSpPr/>
          <p:nvPr/>
        </p:nvSpPr>
        <p:spPr>
          <a:xfrm rot="10800000">
            <a:off x="5364505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8" name="Rectangle 517"/>
          <p:cNvSpPr/>
          <p:nvPr/>
        </p:nvSpPr>
        <p:spPr>
          <a:xfrm rot="10800000">
            <a:off x="4861588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9" name="Rectangle 518"/>
          <p:cNvSpPr/>
          <p:nvPr/>
        </p:nvSpPr>
        <p:spPr>
          <a:xfrm rot="10800000">
            <a:off x="4526308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0" name="Rectangle 519"/>
          <p:cNvSpPr/>
          <p:nvPr/>
        </p:nvSpPr>
        <p:spPr>
          <a:xfrm rot="10800000">
            <a:off x="4023388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1" name="Rectangle 520"/>
          <p:cNvSpPr/>
          <p:nvPr/>
        </p:nvSpPr>
        <p:spPr>
          <a:xfrm rot="10800000">
            <a:off x="3688106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2" name="Rectangle 521"/>
          <p:cNvSpPr/>
          <p:nvPr/>
        </p:nvSpPr>
        <p:spPr>
          <a:xfrm rot="10800000">
            <a:off x="3520464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3" name="Rectangle 522"/>
          <p:cNvSpPr/>
          <p:nvPr/>
        </p:nvSpPr>
        <p:spPr>
          <a:xfrm rot="10800000">
            <a:off x="3352824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4" name="Rectangle 523"/>
          <p:cNvSpPr/>
          <p:nvPr/>
        </p:nvSpPr>
        <p:spPr>
          <a:xfrm rot="10800000">
            <a:off x="3185181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5" name="Rectangle 524"/>
          <p:cNvSpPr/>
          <p:nvPr/>
        </p:nvSpPr>
        <p:spPr>
          <a:xfrm rot="10800000">
            <a:off x="5532145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6" name="Rectangle 525"/>
          <p:cNvSpPr/>
          <p:nvPr/>
        </p:nvSpPr>
        <p:spPr>
          <a:xfrm rot="10800000">
            <a:off x="5699786" y="284811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7" name="Rectangle 526"/>
          <p:cNvSpPr/>
          <p:nvPr/>
        </p:nvSpPr>
        <p:spPr>
          <a:xfrm rot="10800000">
            <a:off x="5280684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8" name="Rectangle 527"/>
          <p:cNvSpPr/>
          <p:nvPr/>
        </p:nvSpPr>
        <p:spPr>
          <a:xfrm rot="10800000">
            <a:off x="4945404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9" name="Rectangle 528"/>
          <p:cNvSpPr/>
          <p:nvPr/>
        </p:nvSpPr>
        <p:spPr>
          <a:xfrm rot="10800000">
            <a:off x="4274844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0" name="Rectangle 529"/>
          <p:cNvSpPr/>
          <p:nvPr/>
        </p:nvSpPr>
        <p:spPr>
          <a:xfrm rot="10800000">
            <a:off x="4442484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1" name="Rectangle 530"/>
          <p:cNvSpPr/>
          <p:nvPr/>
        </p:nvSpPr>
        <p:spPr>
          <a:xfrm rot="10800000">
            <a:off x="3939563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2" name="Rectangle 531"/>
          <p:cNvSpPr/>
          <p:nvPr/>
        </p:nvSpPr>
        <p:spPr>
          <a:xfrm rot="10800000">
            <a:off x="3604280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3" name="Rectangle 532"/>
          <p:cNvSpPr/>
          <p:nvPr/>
        </p:nvSpPr>
        <p:spPr>
          <a:xfrm rot="10800000">
            <a:off x="3771921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4" name="Rectangle 533"/>
          <p:cNvSpPr/>
          <p:nvPr/>
        </p:nvSpPr>
        <p:spPr>
          <a:xfrm rot="10800000">
            <a:off x="3436638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5" name="Rectangle 534"/>
          <p:cNvSpPr/>
          <p:nvPr/>
        </p:nvSpPr>
        <p:spPr>
          <a:xfrm rot="10800000">
            <a:off x="3268998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6" name="Rectangle 535"/>
          <p:cNvSpPr/>
          <p:nvPr/>
        </p:nvSpPr>
        <p:spPr>
          <a:xfrm rot="10800000">
            <a:off x="2933716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7" name="Rectangle 536"/>
          <p:cNvSpPr/>
          <p:nvPr/>
        </p:nvSpPr>
        <p:spPr>
          <a:xfrm rot="10800000">
            <a:off x="5615959" y="268047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8" name="Rectangle 537"/>
          <p:cNvSpPr/>
          <p:nvPr/>
        </p:nvSpPr>
        <p:spPr>
          <a:xfrm rot="10800000">
            <a:off x="5448320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9" name="Rectangle 538"/>
          <p:cNvSpPr/>
          <p:nvPr/>
        </p:nvSpPr>
        <p:spPr>
          <a:xfrm rot="10800000">
            <a:off x="502922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0" name="Rectangle 539"/>
          <p:cNvSpPr/>
          <p:nvPr/>
        </p:nvSpPr>
        <p:spPr>
          <a:xfrm rot="10800000">
            <a:off x="519686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1" name="Rectangle 540"/>
          <p:cNvSpPr/>
          <p:nvPr/>
        </p:nvSpPr>
        <p:spPr>
          <a:xfrm rot="10800000">
            <a:off x="486158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2" name="Rectangle 541"/>
          <p:cNvSpPr/>
          <p:nvPr/>
        </p:nvSpPr>
        <p:spPr>
          <a:xfrm rot="10800000">
            <a:off x="452630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3" name="Rectangle 542"/>
          <p:cNvSpPr/>
          <p:nvPr/>
        </p:nvSpPr>
        <p:spPr>
          <a:xfrm rot="10800000">
            <a:off x="4191028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4" name="Rectangle 543"/>
          <p:cNvSpPr/>
          <p:nvPr/>
        </p:nvSpPr>
        <p:spPr>
          <a:xfrm rot="10800000">
            <a:off x="4023388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5" name="Rectangle 544"/>
          <p:cNvSpPr/>
          <p:nvPr/>
        </p:nvSpPr>
        <p:spPr>
          <a:xfrm rot="10800000">
            <a:off x="3855747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6" name="Rectangle 545"/>
          <p:cNvSpPr/>
          <p:nvPr/>
        </p:nvSpPr>
        <p:spPr>
          <a:xfrm rot="10800000">
            <a:off x="3520464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7" name="Rectangle 546"/>
          <p:cNvSpPr/>
          <p:nvPr/>
        </p:nvSpPr>
        <p:spPr>
          <a:xfrm rot="10800000">
            <a:off x="3352824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8" name="Rectangle 547"/>
          <p:cNvSpPr/>
          <p:nvPr/>
        </p:nvSpPr>
        <p:spPr>
          <a:xfrm rot="10800000">
            <a:off x="3017541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9" name="Rectangle 548"/>
          <p:cNvSpPr/>
          <p:nvPr/>
        </p:nvSpPr>
        <p:spPr>
          <a:xfrm rot="10800000">
            <a:off x="5699786" y="251283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0" name="Rectangle 549"/>
          <p:cNvSpPr/>
          <p:nvPr/>
        </p:nvSpPr>
        <p:spPr>
          <a:xfrm rot="10800000">
            <a:off x="5113043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1" name="Rectangle 550"/>
          <p:cNvSpPr/>
          <p:nvPr/>
        </p:nvSpPr>
        <p:spPr>
          <a:xfrm rot="10800000">
            <a:off x="4777763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2" name="Rectangle 551"/>
          <p:cNvSpPr/>
          <p:nvPr/>
        </p:nvSpPr>
        <p:spPr>
          <a:xfrm rot="10800000">
            <a:off x="4610123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3" name="Rectangle 552"/>
          <p:cNvSpPr/>
          <p:nvPr/>
        </p:nvSpPr>
        <p:spPr>
          <a:xfrm rot="10800000">
            <a:off x="4274843" y="23451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4" name="Rectangle 553"/>
          <p:cNvSpPr/>
          <p:nvPr/>
        </p:nvSpPr>
        <p:spPr>
          <a:xfrm rot="10800000">
            <a:off x="3939563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5" name="Rectangle 554"/>
          <p:cNvSpPr/>
          <p:nvPr/>
        </p:nvSpPr>
        <p:spPr>
          <a:xfrm rot="10800000">
            <a:off x="3771921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6" name="Rectangle 555"/>
          <p:cNvSpPr/>
          <p:nvPr/>
        </p:nvSpPr>
        <p:spPr>
          <a:xfrm rot="10800000">
            <a:off x="3436638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7" name="Rectangle 556"/>
          <p:cNvSpPr/>
          <p:nvPr/>
        </p:nvSpPr>
        <p:spPr>
          <a:xfrm rot="10800000">
            <a:off x="2933716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8" name="Rectangle 557"/>
          <p:cNvSpPr/>
          <p:nvPr/>
        </p:nvSpPr>
        <p:spPr>
          <a:xfrm rot="10800000">
            <a:off x="3101358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9" name="Rectangle 558"/>
          <p:cNvSpPr/>
          <p:nvPr/>
        </p:nvSpPr>
        <p:spPr>
          <a:xfrm rot="10800000">
            <a:off x="5615959" y="234519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0" name="Rectangle 559"/>
          <p:cNvSpPr/>
          <p:nvPr/>
        </p:nvSpPr>
        <p:spPr>
          <a:xfrm rot="10800000">
            <a:off x="5448319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1" name="Rectangle 560"/>
          <p:cNvSpPr/>
          <p:nvPr/>
        </p:nvSpPr>
        <p:spPr>
          <a:xfrm>
            <a:off x="3185183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2" name="Rectangle 561"/>
          <p:cNvSpPr/>
          <p:nvPr/>
        </p:nvSpPr>
        <p:spPr>
          <a:xfrm>
            <a:off x="3269003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3" name="Rectangle 562"/>
          <p:cNvSpPr/>
          <p:nvPr/>
        </p:nvSpPr>
        <p:spPr>
          <a:xfrm>
            <a:off x="3688107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4" name="Rectangle 563"/>
          <p:cNvSpPr/>
          <p:nvPr/>
        </p:nvSpPr>
        <p:spPr>
          <a:xfrm>
            <a:off x="4191028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5" name="Rectangle 564"/>
          <p:cNvSpPr/>
          <p:nvPr/>
        </p:nvSpPr>
        <p:spPr>
          <a:xfrm>
            <a:off x="4023388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6" name="Rectangle 565"/>
          <p:cNvSpPr/>
          <p:nvPr/>
        </p:nvSpPr>
        <p:spPr>
          <a:xfrm>
            <a:off x="3604284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7" name="Rectangle 566"/>
          <p:cNvSpPr/>
          <p:nvPr/>
        </p:nvSpPr>
        <p:spPr>
          <a:xfrm>
            <a:off x="3771925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8" name="Rectangle 567"/>
          <p:cNvSpPr/>
          <p:nvPr/>
        </p:nvSpPr>
        <p:spPr>
          <a:xfrm>
            <a:off x="3939566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9" name="Rectangle 568"/>
          <p:cNvSpPr/>
          <p:nvPr/>
        </p:nvSpPr>
        <p:spPr>
          <a:xfrm>
            <a:off x="4358668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0" name="Rectangle 569"/>
          <p:cNvSpPr/>
          <p:nvPr/>
        </p:nvSpPr>
        <p:spPr>
          <a:xfrm>
            <a:off x="4861588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1" name="Rectangle 570"/>
          <p:cNvSpPr/>
          <p:nvPr/>
        </p:nvSpPr>
        <p:spPr>
          <a:xfrm>
            <a:off x="4442486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2" name="Rectangle 571"/>
          <p:cNvSpPr/>
          <p:nvPr/>
        </p:nvSpPr>
        <p:spPr>
          <a:xfrm>
            <a:off x="4777766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3" name="Rectangle 572"/>
          <p:cNvSpPr/>
          <p:nvPr/>
        </p:nvSpPr>
        <p:spPr>
          <a:xfrm>
            <a:off x="4610126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4" name="Rectangle 573"/>
          <p:cNvSpPr/>
          <p:nvPr/>
        </p:nvSpPr>
        <p:spPr>
          <a:xfrm>
            <a:off x="5029229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5" name="Rectangle 574"/>
          <p:cNvSpPr/>
          <p:nvPr/>
        </p:nvSpPr>
        <p:spPr>
          <a:xfrm>
            <a:off x="5196869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6" name="Rectangle 575"/>
          <p:cNvSpPr/>
          <p:nvPr/>
        </p:nvSpPr>
        <p:spPr>
          <a:xfrm>
            <a:off x="5532145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7" name="Rectangle 576"/>
          <p:cNvSpPr/>
          <p:nvPr/>
        </p:nvSpPr>
        <p:spPr>
          <a:xfrm>
            <a:off x="5364506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8" name="Rectangle 577"/>
          <p:cNvSpPr/>
          <p:nvPr/>
        </p:nvSpPr>
        <p:spPr>
          <a:xfrm>
            <a:off x="4945406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9" name="Rectangle 578"/>
          <p:cNvSpPr/>
          <p:nvPr/>
        </p:nvSpPr>
        <p:spPr>
          <a:xfrm>
            <a:off x="5448323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0" name="Rectangle 579"/>
          <p:cNvSpPr/>
          <p:nvPr/>
        </p:nvSpPr>
        <p:spPr>
          <a:xfrm>
            <a:off x="5280684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1" name="Rectangle 580"/>
          <p:cNvSpPr/>
          <p:nvPr/>
        </p:nvSpPr>
        <p:spPr>
          <a:xfrm>
            <a:off x="2933720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2" name="Rectangle 581"/>
          <p:cNvSpPr/>
          <p:nvPr/>
        </p:nvSpPr>
        <p:spPr>
          <a:xfrm>
            <a:off x="5615963" y="167463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3" name="Rectangle 582"/>
          <p:cNvSpPr/>
          <p:nvPr/>
        </p:nvSpPr>
        <p:spPr>
          <a:xfrm>
            <a:off x="5699785" y="184227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4" name="Rectangle 583"/>
          <p:cNvSpPr/>
          <p:nvPr/>
        </p:nvSpPr>
        <p:spPr>
          <a:xfrm rot="10800000">
            <a:off x="5196868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5" name="Rectangle 584"/>
          <p:cNvSpPr/>
          <p:nvPr/>
        </p:nvSpPr>
        <p:spPr>
          <a:xfrm rot="10800000">
            <a:off x="4861588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6" name="Rectangle 585"/>
          <p:cNvSpPr/>
          <p:nvPr/>
        </p:nvSpPr>
        <p:spPr>
          <a:xfrm rot="10800000">
            <a:off x="4693948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7" name="Rectangle 586"/>
          <p:cNvSpPr/>
          <p:nvPr/>
        </p:nvSpPr>
        <p:spPr>
          <a:xfrm rot="10800000">
            <a:off x="4526308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8" name="Rectangle 587"/>
          <p:cNvSpPr/>
          <p:nvPr/>
        </p:nvSpPr>
        <p:spPr>
          <a:xfrm rot="10800000">
            <a:off x="4023388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9" name="Rectangle 588"/>
          <p:cNvSpPr/>
          <p:nvPr/>
        </p:nvSpPr>
        <p:spPr>
          <a:xfrm rot="10800000">
            <a:off x="3688106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0" name="Rectangle 589"/>
          <p:cNvSpPr/>
          <p:nvPr/>
        </p:nvSpPr>
        <p:spPr>
          <a:xfrm rot="10800000">
            <a:off x="3855747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1" name="Rectangle 590"/>
          <p:cNvSpPr/>
          <p:nvPr/>
        </p:nvSpPr>
        <p:spPr>
          <a:xfrm rot="10800000">
            <a:off x="3017541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3" name="Rectangle 592"/>
          <p:cNvSpPr/>
          <p:nvPr/>
        </p:nvSpPr>
        <p:spPr>
          <a:xfrm rot="10800000">
            <a:off x="5699786" y="21775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4" name="Rectangle 593"/>
          <p:cNvSpPr/>
          <p:nvPr/>
        </p:nvSpPr>
        <p:spPr>
          <a:xfrm rot="10800000">
            <a:off x="5280683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5" name="Rectangle 594"/>
          <p:cNvSpPr/>
          <p:nvPr/>
        </p:nvSpPr>
        <p:spPr>
          <a:xfrm rot="10800000">
            <a:off x="5113046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6" name="Rectangle 595"/>
          <p:cNvSpPr/>
          <p:nvPr/>
        </p:nvSpPr>
        <p:spPr>
          <a:xfrm rot="10800000">
            <a:off x="4777765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7" name="Rectangle 596"/>
          <p:cNvSpPr/>
          <p:nvPr/>
        </p:nvSpPr>
        <p:spPr>
          <a:xfrm rot="10800000">
            <a:off x="4274844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8" name="Rectangle 597"/>
          <p:cNvSpPr/>
          <p:nvPr/>
        </p:nvSpPr>
        <p:spPr>
          <a:xfrm rot="10800000">
            <a:off x="4442485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9" name="Rectangle 598"/>
          <p:cNvSpPr/>
          <p:nvPr/>
        </p:nvSpPr>
        <p:spPr>
          <a:xfrm rot="10800000">
            <a:off x="4107203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0" name="Rectangle 599"/>
          <p:cNvSpPr/>
          <p:nvPr/>
        </p:nvSpPr>
        <p:spPr>
          <a:xfrm rot="10800000">
            <a:off x="3939564" y="20099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1" name="Rectangle 600"/>
          <p:cNvSpPr/>
          <p:nvPr/>
        </p:nvSpPr>
        <p:spPr>
          <a:xfrm rot="10800000">
            <a:off x="3604283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2" name="Rectangle 601"/>
          <p:cNvSpPr/>
          <p:nvPr/>
        </p:nvSpPr>
        <p:spPr>
          <a:xfrm rot="10800000">
            <a:off x="3771924" y="20099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3" name="Rectangle 602"/>
          <p:cNvSpPr/>
          <p:nvPr/>
        </p:nvSpPr>
        <p:spPr>
          <a:xfrm rot="10800000">
            <a:off x="3436640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4" name="Rectangle 603"/>
          <p:cNvSpPr/>
          <p:nvPr/>
        </p:nvSpPr>
        <p:spPr>
          <a:xfrm rot="10800000">
            <a:off x="3269000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5" name="Rectangle 604"/>
          <p:cNvSpPr/>
          <p:nvPr/>
        </p:nvSpPr>
        <p:spPr>
          <a:xfrm rot="10800000">
            <a:off x="2933718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6" name="Rectangle 605"/>
          <p:cNvSpPr/>
          <p:nvPr/>
        </p:nvSpPr>
        <p:spPr>
          <a:xfrm rot="10800000">
            <a:off x="3101360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7" name="Rectangle 606"/>
          <p:cNvSpPr/>
          <p:nvPr/>
        </p:nvSpPr>
        <p:spPr>
          <a:xfrm rot="10800000">
            <a:off x="5615963" y="200991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8" name="Rectangle 607"/>
          <p:cNvSpPr/>
          <p:nvPr/>
        </p:nvSpPr>
        <p:spPr>
          <a:xfrm rot="10800000">
            <a:off x="3352824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9" name="Rectangle 608"/>
          <p:cNvSpPr/>
          <p:nvPr/>
        </p:nvSpPr>
        <p:spPr>
          <a:xfrm rot="10800000">
            <a:off x="3520464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0" name="Rectangle 609"/>
          <p:cNvSpPr/>
          <p:nvPr/>
        </p:nvSpPr>
        <p:spPr>
          <a:xfrm rot="10800000">
            <a:off x="3268998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1" name="Rectangle 610"/>
          <p:cNvSpPr/>
          <p:nvPr/>
        </p:nvSpPr>
        <p:spPr>
          <a:xfrm rot="10800000">
            <a:off x="3185181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2" name="Rectangle 611"/>
          <p:cNvSpPr/>
          <p:nvPr/>
        </p:nvSpPr>
        <p:spPr>
          <a:xfrm rot="10800000">
            <a:off x="3604280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3" name="Rectangle 612"/>
          <p:cNvSpPr/>
          <p:nvPr/>
        </p:nvSpPr>
        <p:spPr>
          <a:xfrm rot="10800000">
            <a:off x="3688106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4" name="Rectangle 613"/>
          <p:cNvSpPr/>
          <p:nvPr/>
        </p:nvSpPr>
        <p:spPr>
          <a:xfrm rot="10800000">
            <a:off x="3101358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5" name="Rectangle 614"/>
          <p:cNvSpPr/>
          <p:nvPr/>
        </p:nvSpPr>
        <p:spPr>
          <a:xfrm rot="10800000">
            <a:off x="3017541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6" name="Rectangle 615"/>
          <p:cNvSpPr/>
          <p:nvPr/>
        </p:nvSpPr>
        <p:spPr>
          <a:xfrm rot="10800000">
            <a:off x="3101358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7" name="Rectangle 616"/>
          <p:cNvSpPr/>
          <p:nvPr/>
        </p:nvSpPr>
        <p:spPr>
          <a:xfrm>
            <a:off x="5113049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8" name="Rectangle 617"/>
          <p:cNvSpPr/>
          <p:nvPr/>
        </p:nvSpPr>
        <p:spPr>
          <a:xfrm>
            <a:off x="5448325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9" name="Rectangle 618"/>
          <p:cNvSpPr/>
          <p:nvPr/>
        </p:nvSpPr>
        <p:spPr>
          <a:xfrm>
            <a:off x="5280686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0" name="Rectangle 619"/>
          <p:cNvSpPr/>
          <p:nvPr/>
        </p:nvSpPr>
        <p:spPr>
          <a:xfrm>
            <a:off x="5029229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1" name="Rectangle 620"/>
          <p:cNvSpPr/>
          <p:nvPr/>
        </p:nvSpPr>
        <p:spPr>
          <a:xfrm>
            <a:off x="5364506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2" name="Rectangle 621"/>
          <p:cNvSpPr/>
          <p:nvPr/>
        </p:nvSpPr>
        <p:spPr>
          <a:xfrm>
            <a:off x="4777766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3" name="Rectangle 622"/>
          <p:cNvSpPr/>
          <p:nvPr/>
        </p:nvSpPr>
        <p:spPr>
          <a:xfrm>
            <a:off x="4861587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4" name="Rectangle 623"/>
          <p:cNvSpPr/>
          <p:nvPr/>
        </p:nvSpPr>
        <p:spPr>
          <a:xfrm>
            <a:off x="3771925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5" name="Rectangle 624"/>
          <p:cNvSpPr/>
          <p:nvPr/>
        </p:nvSpPr>
        <p:spPr>
          <a:xfrm>
            <a:off x="3604284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6" name="Rectangle 625"/>
          <p:cNvSpPr/>
          <p:nvPr/>
        </p:nvSpPr>
        <p:spPr>
          <a:xfrm rot="10800000">
            <a:off x="3604280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7" name="Rectangle 626"/>
          <p:cNvSpPr/>
          <p:nvPr/>
        </p:nvSpPr>
        <p:spPr>
          <a:xfrm rot="10800000">
            <a:off x="3855747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9" name="Rectangle 628"/>
          <p:cNvSpPr/>
          <p:nvPr/>
        </p:nvSpPr>
        <p:spPr>
          <a:xfrm rot="10800000">
            <a:off x="3771921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0" name="Rectangle 629"/>
          <p:cNvSpPr/>
          <p:nvPr/>
        </p:nvSpPr>
        <p:spPr>
          <a:xfrm rot="10800000">
            <a:off x="3939563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2" name="Rectangle 631"/>
          <p:cNvSpPr/>
          <p:nvPr/>
        </p:nvSpPr>
        <p:spPr>
          <a:xfrm>
            <a:off x="4945405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3" name="Rectangle 632"/>
          <p:cNvSpPr/>
          <p:nvPr/>
        </p:nvSpPr>
        <p:spPr>
          <a:xfrm>
            <a:off x="4861587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4" name="Rectangle 633"/>
          <p:cNvSpPr/>
          <p:nvPr/>
        </p:nvSpPr>
        <p:spPr>
          <a:xfrm>
            <a:off x="5196868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5" name="Rectangle 634"/>
          <p:cNvSpPr/>
          <p:nvPr/>
        </p:nvSpPr>
        <p:spPr>
          <a:xfrm>
            <a:off x="5113047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6" name="Rectangle 635"/>
          <p:cNvSpPr/>
          <p:nvPr/>
        </p:nvSpPr>
        <p:spPr>
          <a:xfrm rot="10800000">
            <a:off x="4861583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7" name="Rectangle 636"/>
          <p:cNvSpPr/>
          <p:nvPr/>
        </p:nvSpPr>
        <p:spPr>
          <a:xfrm rot="10800000">
            <a:off x="5364505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8" name="Rectangle 637"/>
          <p:cNvSpPr/>
          <p:nvPr/>
        </p:nvSpPr>
        <p:spPr>
          <a:xfrm rot="10800000">
            <a:off x="5280683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9" name="Rectangle 638"/>
          <p:cNvSpPr/>
          <p:nvPr/>
        </p:nvSpPr>
        <p:spPr>
          <a:xfrm>
            <a:off x="3101364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0" name="Rectangle 639"/>
          <p:cNvSpPr/>
          <p:nvPr/>
        </p:nvSpPr>
        <p:spPr>
          <a:xfrm>
            <a:off x="3185183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1" name="Rectangle 640"/>
          <p:cNvSpPr/>
          <p:nvPr/>
        </p:nvSpPr>
        <p:spPr>
          <a:xfrm>
            <a:off x="3101363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2" name="Rectangle 641"/>
          <p:cNvSpPr/>
          <p:nvPr/>
        </p:nvSpPr>
        <p:spPr>
          <a:xfrm>
            <a:off x="3017544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3" name="Rectangle 642"/>
          <p:cNvSpPr/>
          <p:nvPr/>
        </p:nvSpPr>
        <p:spPr>
          <a:xfrm rot="10800000">
            <a:off x="5448323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4" name="Rectangle 643"/>
          <p:cNvSpPr/>
          <p:nvPr/>
        </p:nvSpPr>
        <p:spPr>
          <a:xfrm rot="10800000">
            <a:off x="5532145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5" name="Rectangle 644"/>
          <p:cNvSpPr/>
          <p:nvPr/>
        </p:nvSpPr>
        <p:spPr>
          <a:xfrm rot="10800000">
            <a:off x="5364505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6" name="Rectangle 645"/>
          <p:cNvSpPr/>
          <p:nvPr/>
        </p:nvSpPr>
        <p:spPr>
          <a:xfrm rot="10800000">
            <a:off x="5532147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7" name="Rectangle 646"/>
          <p:cNvSpPr/>
          <p:nvPr/>
        </p:nvSpPr>
        <p:spPr>
          <a:xfrm rot="10800000">
            <a:off x="5448319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8" name="Rectangle 647"/>
          <p:cNvSpPr/>
          <p:nvPr/>
        </p:nvSpPr>
        <p:spPr>
          <a:xfrm rot="10800000">
            <a:off x="5532139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9" name="Rectangle 648"/>
          <p:cNvSpPr/>
          <p:nvPr/>
        </p:nvSpPr>
        <p:spPr>
          <a:xfrm rot="10800000">
            <a:off x="5113044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0" name="Rectangle 649"/>
          <p:cNvSpPr/>
          <p:nvPr/>
        </p:nvSpPr>
        <p:spPr>
          <a:xfrm rot="10800000">
            <a:off x="5029228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1" name="Rectangle 650"/>
          <p:cNvSpPr/>
          <p:nvPr/>
        </p:nvSpPr>
        <p:spPr>
          <a:xfrm rot="10800000">
            <a:off x="5196868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2" name="Rectangle 651"/>
          <p:cNvSpPr/>
          <p:nvPr/>
        </p:nvSpPr>
        <p:spPr>
          <a:xfrm rot="10800000">
            <a:off x="5113043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3" name="Rectangle 652"/>
          <p:cNvSpPr/>
          <p:nvPr/>
        </p:nvSpPr>
        <p:spPr>
          <a:xfrm rot="10800000">
            <a:off x="4693948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4" name="Rectangle 653"/>
          <p:cNvSpPr/>
          <p:nvPr/>
        </p:nvSpPr>
        <p:spPr>
          <a:xfrm rot="10800000">
            <a:off x="4777764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5" name="Rectangle 654"/>
          <p:cNvSpPr/>
          <p:nvPr/>
        </p:nvSpPr>
        <p:spPr>
          <a:xfrm rot="10800000">
            <a:off x="4610124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6" name="Rectangle 655"/>
          <p:cNvSpPr/>
          <p:nvPr/>
        </p:nvSpPr>
        <p:spPr>
          <a:xfrm rot="10800000">
            <a:off x="4693948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7" name="Rectangle 656"/>
          <p:cNvSpPr/>
          <p:nvPr/>
        </p:nvSpPr>
        <p:spPr>
          <a:xfrm rot="10800000">
            <a:off x="4442483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8" name="Rectangle 657"/>
          <p:cNvSpPr/>
          <p:nvPr/>
        </p:nvSpPr>
        <p:spPr>
          <a:xfrm>
            <a:off x="5364502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0" name="Rectangle 659"/>
          <p:cNvSpPr/>
          <p:nvPr/>
        </p:nvSpPr>
        <p:spPr>
          <a:xfrm>
            <a:off x="4107206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1" name="Rectangle 660"/>
          <p:cNvSpPr/>
          <p:nvPr/>
        </p:nvSpPr>
        <p:spPr>
          <a:xfrm>
            <a:off x="4777765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2" name="Rectangle 661"/>
          <p:cNvSpPr/>
          <p:nvPr/>
        </p:nvSpPr>
        <p:spPr>
          <a:xfrm>
            <a:off x="5113045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3" name="Rectangle 662"/>
          <p:cNvSpPr/>
          <p:nvPr/>
        </p:nvSpPr>
        <p:spPr>
          <a:xfrm>
            <a:off x="3771928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4" name="Rectangle 663"/>
          <p:cNvSpPr/>
          <p:nvPr/>
        </p:nvSpPr>
        <p:spPr>
          <a:xfrm>
            <a:off x="4107209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5" name="Rectangle 664"/>
          <p:cNvSpPr/>
          <p:nvPr/>
        </p:nvSpPr>
        <p:spPr>
          <a:xfrm>
            <a:off x="3269004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6" name="Rectangle 665"/>
          <p:cNvSpPr/>
          <p:nvPr/>
        </p:nvSpPr>
        <p:spPr>
          <a:xfrm>
            <a:off x="3436643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7" name="Rectangle 666"/>
          <p:cNvSpPr/>
          <p:nvPr/>
        </p:nvSpPr>
        <p:spPr>
          <a:xfrm>
            <a:off x="3352823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8" name="Rectangle 667"/>
          <p:cNvSpPr/>
          <p:nvPr/>
        </p:nvSpPr>
        <p:spPr>
          <a:xfrm>
            <a:off x="3688107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9" name="Rectangle 668"/>
          <p:cNvSpPr/>
          <p:nvPr/>
        </p:nvSpPr>
        <p:spPr>
          <a:xfrm>
            <a:off x="3855748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0" name="Rectangle 669"/>
          <p:cNvSpPr/>
          <p:nvPr/>
        </p:nvSpPr>
        <p:spPr>
          <a:xfrm>
            <a:off x="3771926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1" name="Rectangle 670"/>
          <p:cNvSpPr/>
          <p:nvPr/>
        </p:nvSpPr>
        <p:spPr>
          <a:xfrm>
            <a:off x="4107207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2" name="Rectangle 671"/>
          <p:cNvSpPr/>
          <p:nvPr/>
        </p:nvSpPr>
        <p:spPr>
          <a:xfrm>
            <a:off x="3520465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3" name="Rectangle 672"/>
          <p:cNvSpPr/>
          <p:nvPr/>
        </p:nvSpPr>
        <p:spPr>
          <a:xfrm>
            <a:off x="3436641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4" name="Rectangle 673"/>
          <p:cNvSpPr/>
          <p:nvPr/>
        </p:nvSpPr>
        <p:spPr>
          <a:xfrm>
            <a:off x="4023389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5" name="Rectangle 674"/>
          <p:cNvSpPr/>
          <p:nvPr/>
        </p:nvSpPr>
        <p:spPr>
          <a:xfrm>
            <a:off x="4107206" y="1674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6" name="Rectangle 675"/>
          <p:cNvSpPr/>
          <p:nvPr/>
        </p:nvSpPr>
        <p:spPr>
          <a:xfrm>
            <a:off x="3520465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7" name="Rectangle 676"/>
          <p:cNvSpPr/>
          <p:nvPr/>
        </p:nvSpPr>
        <p:spPr>
          <a:xfrm>
            <a:off x="3855748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8" name="Rectangle 677"/>
          <p:cNvSpPr/>
          <p:nvPr/>
        </p:nvSpPr>
        <p:spPr>
          <a:xfrm>
            <a:off x="4358668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9" name="Rectangle 678"/>
          <p:cNvSpPr/>
          <p:nvPr/>
        </p:nvSpPr>
        <p:spPr>
          <a:xfrm>
            <a:off x="4274845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0" name="Rectangle 679"/>
          <p:cNvSpPr/>
          <p:nvPr/>
        </p:nvSpPr>
        <p:spPr>
          <a:xfrm>
            <a:off x="4191029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1" name="Rectangle 680"/>
          <p:cNvSpPr/>
          <p:nvPr/>
        </p:nvSpPr>
        <p:spPr>
          <a:xfrm>
            <a:off x="4274847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2" name="Rectangle 681"/>
          <p:cNvSpPr/>
          <p:nvPr/>
        </p:nvSpPr>
        <p:spPr>
          <a:xfrm>
            <a:off x="4358668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3" name="Rectangle 682"/>
          <p:cNvSpPr/>
          <p:nvPr/>
        </p:nvSpPr>
        <p:spPr>
          <a:xfrm>
            <a:off x="4693948" y="18422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4" name="Rectangle 683"/>
          <p:cNvSpPr/>
          <p:nvPr/>
        </p:nvSpPr>
        <p:spPr>
          <a:xfrm rot="10800000">
            <a:off x="4945405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5" name="Rectangle 684"/>
          <p:cNvSpPr/>
          <p:nvPr/>
        </p:nvSpPr>
        <p:spPr>
          <a:xfrm rot="10800000">
            <a:off x="4610125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6" name="Rectangle 685"/>
          <p:cNvSpPr/>
          <p:nvPr/>
        </p:nvSpPr>
        <p:spPr>
          <a:xfrm>
            <a:off x="3352826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7" name="Rectangle 686"/>
          <p:cNvSpPr/>
          <p:nvPr/>
        </p:nvSpPr>
        <p:spPr>
          <a:xfrm>
            <a:off x="4526308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8" name="Rectangle 687"/>
          <p:cNvSpPr/>
          <p:nvPr/>
        </p:nvSpPr>
        <p:spPr>
          <a:xfrm rot="10800000">
            <a:off x="4107203" y="23451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9" name="Rectangle 688"/>
          <p:cNvSpPr/>
          <p:nvPr/>
        </p:nvSpPr>
        <p:spPr>
          <a:xfrm rot="10800000">
            <a:off x="4191028" y="21775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1" name="Rectangle 690"/>
          <p:cNvSpPr/>
          <p:nvPr/>
        </p:nvSpPr>
        <p:spPr>
          <a:xfrm rot="10800000">
            <a:off x="4358668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2" name="Rectangle 691"/>
          <p:cNvSpPr/>
          <p:nvPr/>
        </p:nvSpPr>
        <p:spPr>
          <a:xfrm rot="10800000">
            <a:off x="4107203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3" name="Rectangle 692"/>
          <p:cNvSpPr/>
          <p:nvPr/>
        </p:nvSpPr>
        <p:spPr>
          <a:xfrm rot="10800000">
            <a:off x="4358668" y="21775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4" name="Rectangle 693"/>
          <p:cNvSpPr/>
          <p:nvPr/>
        </p:nvSpPr>
        <p:spPr>
          <a:xfrm rot="10800000">
            <a:off x="4442483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5" name="Rectangle 694"/>
          <p:cNvSpPr/>
          <p:nvPr/>
        </p:nvSpPr>
        <p:spPr>
          <a:xfrm rot="10800000">
            <a:off x="4358668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6" name="Rectangle 695"/>
          <p:cNvSpPr/>
          <p:nvPr/>
        </p:nvSpPr>
        <p:spPr>
          <a:xfrm rot="10800000">
            <a:off x="4191028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7" name="Rectangle 696"/>
          <p:cNvSpPr/>
          <p:nvPr/>
        </p:nvSpPr>
        <p:spPr>
          <a:xfrm rot="10800000">
            <a:off x="427484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8" name="Rectangle 697"/>
          <p:cNvSpPr/>
          <p:nvPr/>
        </p:nvSpPr>
        <p:spPr>
          <a:xfrm rot="10800000">
            <a:off x="5029228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9" name="Rectangle 698"/>
          <p:cNvSpPr/>
          <p:nvPr/>
        </p:nvSpPr>
        <p:spPr>
          <a:xfrm rot="10800000">
            <a:off x="4945403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0" name="Rectangle 699"/>
          <p:cNvSpPr/>
          <p:nvPr/>
        </p:nvSpPr>
        <p:spPr>
          <a:xfrm>
            <a:off x="419107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1" name="Rectangle 700"/>
          <p:cNvSpPr/>
          <p:nvPr/>
        </p:nvSpPr>
        <p:spPr>
          <a:xfrm>
            <a:off x="75438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2" name="Rectangle 701"/>
          <p:cNvSpPr/>
          <p:nvPr/>
        </p:nvSpPr>
        <p:spPr>
          <a:xfrm>
            <a:off x="586747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8" name="Rectangle 717"/>
          <p:cNvSpPr/>
          <p:nvPr/>
        </p:nvSpPr>
        <p:spPr>
          <a:xfrm>
            <a:off x="1257312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9" name="Rectangle 718"/>
          <p:cNvSpPr/>
          <p:nvPr/>
        </p:nvSpPr>
        <p:spPr>
          <a:xfrm>
            <a:off x="1592591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0" name="Rectangle 719"/>
          <p:cNvSpPr/>
          <p:nvPr/>
        </p:nvSpPr>
        <p:spPr>
          <a:xfrm>
            <a:off x="1760231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1" name="Rectangle 720"/>
          <p:cNvSpPr/>
          <p:nvPr/>
        </p:nvSpPr>
        <p:spPr>
          <a:xfrm>
            <a:off x="192787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2" name="Rectangle 721"/>
          <p:cNvSpPr/>
          <p:nvPr/>
        </p:nvSpPr>
        <p:spPr>
          <a:xfrm>
            <a:off x="2766067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3" name="Rectangle 722"/>
          <p:cNvSpPr/>
          <p:nvPr/>
        </p:nvSpPr>
        <p:spPr>
          <a:xfrm>
            <a:off x="259842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4" name="Rectangle 723"/>
          <p:cNvSpPr/>
          <p:nvPr/>
        </p:nvSpPr>
        <p:spPr>
          <a:xfrm>
            <a:off x="251467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6" name="Rectangle 725"/>
          <p:cNvSpPr/>
          <p:nvPr/>
        </p:nvSpPr>
        <p:spPr>
          <a:xfrm rot="10800000">
            <a:off x="2598428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7" name="Rectangle 726"/>
          <p:cNvSpPr/>
          <p:nvPr/>
        </p:nvSpPr>
        <p:spPr>
          <a:xfrm rot="10800000">
            <a:off x="2263152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8" name="Rectangle 727"/>
          <p:cNvSpPr/>
          <p:nvPr/>
        </p:nvSpPr>
        <p:spPr>
          <a:xfrm rot="10800000">
            <a:off x="2095512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9" name="Rectangle 728"/>
          <p:cNvSpPr/>
          <p:nvPr/>
        </p:nvSpPr>
        <p:spPr>
          <a:xfrm rot="10800000">
            <a:off x="1927871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0" name="Rectangle 729"/>
          <p:cNvSpPr/>
          <p:nvPr/>
        </p:nvSpPr>
        <p:spPr>
          <a:xfrm rot="10800000">
            <a:off x="1424951" y="5697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1" name="Rectangle 730"/>
          <p:cNvSpPr/>
          <p:nvPr/>
        </p:nvSpPr>
        <p:spPr>
          <a:xfrm rot="10800000">
            <a:off x="754384" y="569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2" name="Rectangle 731"/>
          <p:cNvSpPr/>
          <p:nvPr/>
        </p:nvSpPr>
        <p:spPr>
          <a:xfrm rot="10800000">
            <a:off x="586744" y="569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3" name="Rectangle 732"/>
          <p:cNvSpPr/>
          <p:nvPr/>
        </p:nvSpPr>
        <p:spPr>
          <a:xfrm rot="10800000">
            <a:off x="251462" y="569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5" name="Rectangle 734"/>
          <p:cNvSpPr/>
          <p:nvPr/>
        </p:nvSpPr>
        <p:spPr>
          <a:xfrm>
            <a:off x="502928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6" name="Rectangle 735"/>
          <p:cNvSpPr/>
          <p:nvPr/>
        </p:nvSpPr>
        <p:spPr>
          <a:xfrm>
            <a:off x="838209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7" name="Rectangle 736"/>
          <p:cNvSpPr/>
          <p:nvPr/>
        </p:nvSpPr>
        <p:spPr>
          <a:xfrm>
            <a:off x="419109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8" name="Rectangle 737"/>
          <p:cNvSpPr/>
          <p:nvPr/>
        </p:nvSpPr>
        <p:spPr>
          <a:xfrm>
            <a:off x="1508775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9" name="Rectangle 738"/>
          <p:cNvSpPr/>
          <p:nvPr/>
        </p:nvSpPr>
        <p:spPr>
          <a:xfrm>
            <a:off x="1341135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0" name="Rectangle 739"/>
          <p:cNvSpPr/>
          <p:nvPr/>
        </p:nvSpPr>
        <p:spPr>
          <a:xfrm>
            <a:off x="922030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1" name="Rectangle 740"/>
          <p:cNvSpPr/>
          <p:nvPr/>
        </p:nvSpPr>
        <p:spPr>
          <a:xfrm>
            <a:off x="1257315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2" name="Rectangle 741"/>
          <p:cNvSpPr/>
          <p:nvPr/>
        </p:nvSpPr>
        <p:spPr>
          <a:xfrm>
            <a:off x="1844054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3" name="Rectangle 742"/>
          <p:cNvSpPr/>
          <p:nvPr/>
        </p:nvSpPr>
        <p:spPr>
          <a:xfrm>
            <a:off x="2179334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4" name="Rectangle 743"/>
          <p:cNvSpPr/>
          <p:nvPr/>
        </p:nvSpPr>
        <p:spPr>
          <a:xfrm>
            <a:off x="2011694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5" name="Rectangle 744"/>
          <p:cNvSpPr/>
          <p:nvPr/>
        </p:nvSpPr>
        <p:spPr>
          <a:xfrm>
            <a:off x="1760234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6" name="Rectangle 745"/>
          <p:cNvSpPr/>
          <p:nvPr/>
        </p:nvSpPr>
        <p:spPr>
          <a:xfrm>
            <a:off x="2095514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7" name="Rectangle 746"/>
          <p:cNvSpPr/>
          <p:nvPr/>
        </p:nvSpPr>
        <p:spPr>
          <a:xfrm>
            <a:off x="1927874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8" name="Rectangle 747"/>
          <p:cNvSpPr/>
          <p:nvPr/>
        </p:nvSpPr>
        <p:spPr>
          <a:xfrm>
            <a:off x="2514615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9" name="Rectangle 748"/>
          <p:cNvSpPr/>
          <p:nvPr/>
        </p:nvSpPr>
        <p:spPr>
          <a:xfrm>
            <a:off x="2849890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0" name="Rectangle 749"/>
          <p:cNvSpPr/>
          <p:nvPr/>
        </p:nvSpPr>
        <p:spPr>
          <a:xfrm>
            <a:off x="2263154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1" name="Rectangle 750"/>
          <p:cNvSpPr/>
          <p:nvPr/>
        </p:nvSpPr>
        <p:spPr>
          <a:xfrm>
            <a:off x="251467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4" name="Rectangle 753"/>
          <p:cNvSpPr/>
          <p:nvPr/>
        </p:nvSpPr>
        <p:spPr>
          <a:xfrm>
            <a:off x="335289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5" name="Rectangle 754"/>
          <p:cNvSpPr/>
          <p:nvPr/>
        </p:nvSpPr>
        <p:spPr>
          <a:xfrm>
            <a:off x="670572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6" name="Rectangle 755"/>
          <p:cNvSpPr/>
          <p:nvPr/>
        </p:nvSpPr>
        <p:spPr>
          <a:xfrm>
            <a:off x="754388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7" name="Rectangle 756"/>
          <p:cNvSpPr/>
          <p:nvPr/>
        </p:nvSpPr>
        <p:spPr>
          <a:xfrm>
            <a:off x="586749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8" name="Rectangle 757"/>
          <p:cNvSpPr/>
          <p:nvPr/>
        </p:nvSpPr>
        <p:spPr>
          <a:xfrm>
            <a:off x="1005853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9" name="Rectangle 758"/>
          <p:cNvSpPr/>
          <p:nvPr/>
        </p:nvSpPr>
        <p:spPr>
          <a:xfrm>
            <a:off x="1173494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0" name="Rectangle 759"/>
          <p:cNvSpPr/>
          <p:nvPr/>
        </p:nvSpPr>
        <p:spPr>
          <a:xfrm>
            <a:off x="150877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1" name="Rectangle 760"/>
          <p:cNvSpPr/>
          <p:nvPr/>
        </p:nvSpPr>
        <p:spPr>
          <a:xfrm>
            <a:off x="922030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2" name="Rectangle 761"/>
          <p:cNvSpPr/>
          <p:nvPr/>
        </p:nvSpPr>
        <p:spPr>
          <a:xfrm>
            <a:off x="125731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3" name="Rectangle 762"/>
          <p:cNvSpPr/>
          <p:nvPr/>
        </p:nvSpPr>
        <p:spPr>
          <a:xfrm>
            <a:off x="1844053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4" name="Rectangle 763"/>
          <p:cNvSpPr/>
          <p:nvPr/>
        </p:nvSpPr>
        <p:spPr>
          <a:xfrm>
            <a:off x="2011693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5" name="Rectangle 764"/>
          <p:cNvSpPr/>
          <p:nvPr/>
        </p:nvSpPr>
        <p:spPr>
          <a:xfrm>
            <a:off x="1592591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6" name="Rectangle 765"/>
          <p:cNvSpPr/>
          <p:nvPr/>
        </p:nvSpPr>
        <p:spPr>
          <a:xfrm>
            <a:off x="1760231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7" name="Rectangle 766"/>
          <p:cNvSpPr/>
          <p:nvPr/>
        </p:nvSpPr>
        <p:spPr>
          <a:xfrm>
            <a:off x="1927871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8" name="Rectangle 767"/>
          <p:cNvSpPr/>
          <p:nvPr/>
        </p:nvSpPr>
        <p:spPr>
          <a:xfrm>
            <a:off x="234697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9" name="Rectangle 768"/>
          <p:cNvSpPr/>
          <p:nvPr/>
        </p:nvSpPr>
        <p:spPr>
          <a:xfrm>
            <a:off x="2849889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0" name="Rectangle 769"/>
          <p:cNvSpPr/>
          <p:nvPr/>
        </p:nvSpPr>
        <p:spPr>
          <a:xfrm>
            <a:off x="2682250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1" name="Rectangle 770"/>
          <p:cNvSpPr/>
          <p:nvPr/>
        </p:nvSpPr>
        <p:spPr>
          <a:xfrm>
            <a:off x="2263152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2" name="Rectangle 771"/>
          <p:cNvSpPr/>
          <p:nvPr/>
        </p:nvSpPr>
        <p:spPr>
          <a:xfrm>
            <a:off x="2430793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3" name="Rectangle 772"/>
          <p:cNvSpPr/>
          <p:nvPr/>
        </p:nvSpPr>
        <p:spPr>
          <a:xfrm>
            <a:off x="2766068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4" name="Rectangle 773"/>
          <p:cNvSpPr/>
          <p:nvPr/>
        </p:nvSpPr>
        <p:spPr>
          <a:xfrm>
            <a:off x="2598429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5" name="Rectangle 774"/>
          <p:cNvSpPr/>
          <p:nvPr/>
        </p:nvSpPr>
        <p:spPr>
          <a:xfrm>
            <a:off x="251467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8" name="Rectangle 777"/>
          <p:cNvSpPr/>
          <p:nvPr/>
        </p:nvSpPr>
        <p:spPr>
          <a:xfrm>
            <a:off x="335289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9" name="Rectangle 778"/>
          <p:cNvSpPr/>
          <p:nvPr/>
        </p:nvSpPr>
        <p:spPr>
          <a:xfrm rot="10800000">
            <a:off x="2682245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0" name="Rectangle 779"/>
          <p:cNvSpPr/>
          <p:nvPr/>
        </p:nvSpPr>
        <p:spPr>
          <a:xfrm rot="10800000">
            <a:off x="2346968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1" name="Rectangle 780"/>
          <p:cNvSpPr/>
          <p:nvPr/>
        </p:nvSpPr>
        <p:spPr>
          <a:xfrm rot="10800000">
            <a:off x="2514608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2" name="Rectangle 781"/>
          <p:cNvSpPr/>
          <p:nvPr/>
        </p:nvSpPr>
        <p:spPr>
          <a:xfrm rot="10800000">
            <a:off x="2011688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3" name="Rectangle 782"/>
          <p:cNvSpPr/>
          <p:nvPr/>
        </p:nvSpPr>
        <p:spPr>
          <a:xfrm rot="10800000">
            <a:off x="1844054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4" name="Rectangle 783"/>
          <p:cNvSpPr/>
          <p:nvPr/>
        </p:nvSpPr>
        <p:spPr>
          <a:xfrm rot="10800000">
            <a:off x="1508774" y="5865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5" name="Rectangle 784"/>
          <p:cNvSpPr/>
          <p:nvPr/>
        </p:nvSpPr>
        <p:spPr>
          <a:xfrm rot="10800000">
            <a:off x="1341134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6" name="Rectangle 785"/>
          <p:cNvSpPr/>
          <p:nvPr/>
        </p:nvSpPr>
        <p:spPr>
          <a:xfrm rot="10800000">
            <a:off x="1173493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7" name="Rectangle 786"/>
          <p:cNvSpPr/>
          <p:nvPr/>
        </p:nvSpPr>
        <p:spPr>
          <a:xfrm rot="10800000">
            <a:off x="335287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8" name="Rectangle 787"/>
          <p:cNvSpPr/>
          <p:nvPr/>
        </p:nvSpPr>
        <p:spPr>
          <a:xfrm rot="10800000">
            <a:off x="502927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0" name="Rectangle 789"/>
          <p:cNvSpPr/>
          <p:nvPr/>
        </p:nvSpPr>
        <p:spPr>
          <a:xfrm>
            <a:off x="502929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1" name="Rectangle 790"/>
          <p:cNvSpPr/>
          <p:nvPr/>
        </p:nvSpPr>
        <p:spPr>
          <a:xfrm>
            <a:off x="838208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2" name="Rectangle 791"/>
          <p:cNvSpPr/>
          <p:nvPr/>
        </p:nvSpPr>
        <p:spPr>
          <a:xfrm>
            <a:off x="670567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3" name="Rectangle 792"/>
          <p:cNvSpPr/>
          <p:nvPr/>
        </p:nvSpPr>
        <p:spPr>
          <a:xfrm>
            <a:off x="1005852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4" name="Rectangle 793"/>
          <p:cNvSpPr/>
          <p:nvPr/>
        </p:nvSpPr>
        <p:spPr>
          <a:xfrm>
            <a:off x="1173493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5" name="Rectangle 794"/>
          <p:cNvSpPr/>
          <p:nvPr/>
        </p:nvSpPr>
        <p:spPr>
          <a:xfrm>
            <a:off x="1341134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6" name="Rectangle 795"/>
          <p:cNvSpPr/>
          <p:nvPr/>
        </p:nvSpPr>
        <p:spPr>
          <a:xfrm>
            <a:off x="1676413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7" name="Rectangle 796"/>
          <p:cNvSpPr/>
          <p:nvPr/>
        </p:nvSpPr>
        <p:spPr>
          <a:xfrm>
            <a:off x="1844053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8" name="Rectangle 797"/>
          <p:cNvSpPr/>
          <p:nvPr/>
        </p:nvSpPr>
        <p:spPr>
          <a:xfrm>
            <a:off x="2011693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9" name="Rectangle 798"/>
          <p:cNvSpPr/>
          <p:nvPr/>
        </p:nvSpPr>
        <p:spPr>
          <a:xfrm>
            <a:off x="2346974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0" name="Rectangle 799"/>
          <p:cNvSpPr/>
          <p:nvPr/>
        </p:nvSpPr>
        <p:spPr>
          <a:xfrm>
            <a:off x="2514614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1" name="Rectangle 800"/>
          <p:cNvSpPr/>
          <p:nvPr/>
        </p:nvSpPr>
        <p:spPr>
          <a:xfrm>
            <a:off x="2849890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2" name="Rectangle 801"/>
          <p:cNvSpPr/>
          <p:nvPr/>
        </p:nvSpPr>
        <p:spPr>
          <a:xfrm>
            <a:off x="2682251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4" name="Rectangle 803"/>
          <p:cNvSpPr/>
          <p:nvPr/>
        </p:nvSpPr>
        <p:spPr>
          <a:xfrm>
            <a:off x="335289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5" name="Rectangle 804"/>
          <p:cNvSpPr/>
          <p:nvPr/>
        </p:nvSpPr>
        <p:spPr>
          <a:xfrm rot="10800000">
            <a:off x="2682250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6" name="Rectangle 805"/>
          <p:cNvSpPr/>
          <p:nvPr/>
        </p:nvSpPr>
        <p:spPr>
          <a:xfrm rot="10800000">
            <a:off x="2179334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7" name="Rectangle 806"/>
          <p:cNvSpPr/>
          <p:nvPr/>
        </p:nvSpPr>
        <p:spPr>
          <a:xfrm rot="10800000">
            <a:off x="1844054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8" name="Rectangle 807"/>
          <p:cNvSpPr/>
          <p:nvPr/>
        </p:nvSpPr>
        <p:spPr>
          <a:xfrm rot="10800000">
            <a:off x="1341134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9" name="Rectangle 808"/>
          <p:cNvSpPr/>
          <p:nvPr/>
        </p:nvSpPr>
        <p:spPr>
          <a:xfrm rot="10800000">
            <a:off x="1005851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0" name="Rectangle 809"/>
          <p:cNvSpPr/>
          <p:nvPr/>
        </p:nvSpPr>
        <p:spPr>
          <a:xfrm rot="10800000">
            <a:off x="838209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1" name="Rectangle 810"/>
          <p:cNvSpPr/>
          <p:nvPr/>
        </p:nvSpPr>
        <p:spPr>
          <a:xfrm rot="10800000">
            <a:off x="670569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2" name="Rectangle 811"/>
          <p:cNvSpPr/>
          <p:nvPr/>
        </p:nvSpPr>
        <p:spPr>
          <a:xfrm rot="10800000">
            <a:off x="502927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3" name="Rectangle 812"/>
          <p:cNvSpPr/>
          <p:nvPr/>
        </p:nvSpPr>
        <p:spPr>
          <a:xfrm rot="10800000">
            <a:off x="2849890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5" name="Rectangle 814"/>
          <p:cNvSpPr/>
          <p:nvPr/>
        </p:nvSpPr>
        <p:spPr>
          <a:xfrm rot="10800000">
            <a:off x="2598429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6" name="Rectangle 815"/>
          <p:cNvSpPr/>
          <p:nvPr/>
        </p:nvSpPr>
        <p:spPr>
          <a:xfrm rot="10800000">
            <a:off x="2263149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7" name="Rectangle 816"/>
          <p:cNvSpPr/>
          <p:nvPr/>
        </p:nvSpPr>
        <p:spPr>
          <a:xfrm rot="10800000">
            <a:off x="1592589" y="5362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8" name="Rectangle 817"/>
          <p:cNvSpPr/>
          <p:nvPr/>
        </p:nvSpPr>
        <p:spPr>
          <a:xfrm rot="10800000">
            <a:off x="1760229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9" name="Rectangle 818"/>
          <p:cNvSpPr/>
          <p:nvPr/>
        </p:nvSpPr>
        <p:spPr>
          <a:xfrm rot="10800000">
            <a:off x="1257308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0" name="Rectangle 819"/>
          <p:cNvSpPr/>
          <p:nvPr/>
        </p:nvSpPr>
        <p:spPr>
          <a:xfrm rot="10800000">
            <a:off x="922026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1" name="Rectangle 820"/>
          <p:cNvSpPr/>
          <p:nvPr/>
        </p:nvSpPr>
        <p:spPr>
          <a:xfrm rot="10800000">
            <a:off x="1089667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2" name="Rectangle 821"/>
          <p:cNvSpPr/>
          <p:nvPr/>
        </p:nvSpPr>
        <p:spPr>
          <a:xfrm rot="10800000">
            <a:off x="754384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3" name="Rectangle 822"/>
          <p:cNvSpPr/>
          <p:nvPr/>
        </p:nvSpPr>
        <p:spPr>
          <a:xfrm rot="10800000">
            <a:off x="586744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4" name="Rectangle 823"/>
          <p:cNvSpPr/>
          <p:nvPr/>
        </p:nvSpPr>
        <p:spPr>
          <a:xfrm rot="10800000">
            <a:off x="251462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7" name="Rectangle 826"/>
          <p:cNvSpPr/>
          <p:nvPr/>
        </p:nvSpPr>
        <p:spPr>
          <a:xfrm rot="10800000">
            <a:off x="2346974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8" name="Rectangle 827"/>
          <p:cNvSpPr/>
          <p:nvPr/>
        </p:nvSpPr>
        <p:spPr>
          <a:xfrm rot="10800000">
            <a:off x="2514614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9" name="Rectangle 828"/>
          <p:cNvSpPr/>
          <p:nvPr/>
        </p:nvSpPr>
        <p:spPr>
          <a:xfrm rot="10800000">
            <a:off x="2179334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0" name="Rectangle 829"/>
          <p:cNvSpPr/>
          <p:nvPr/>
        </p:nvSpPr>
        <p:spPr>
          <a:xfrm rot="10800000">
            <a:off x="1844054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1" name="Rectangle 830"/>
          <p:cNvSpPr/>
          <p:nvPr/>
        </p:nvSpPr>
        <p:spPr>
          <a:xfrm rot="10800000">
            <a:off x="1508774" y="5195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2" name="Rectangle 831"/>
          <p:cNvSpPr/>
          <p:nvPr/>
        </p:nvSpPr>
        <p:spPr>
          <a:xfrm rot="10800000">
            <a:off x="1341134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3" name="Rectangle 832"/>
          <p:cNvSpPr/>
          <p:nvPr/>
        </p:nvSpPr>
        <p:spPr>
          <a:xfrm rot="10800000">
            <a:off x="1173493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4" name="Rectangle 833"/>
          <p:cNvSpPr/>
          <p:nvPr/>
        </p:nvSpPr>
        <p:spPr>
          <a:xfrm rot="10800000">
            <a:off x="838209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5" name="Rectangle 834"/>
          <p:cNvSpPr/>
          <p:nvPr/>
        </p:nvSpPr>
        <p:spPr>
          <a:xfrm rot="10800000">
            <a:off x="670569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6" name="Rectangle 835"/>
          <p:cNvSpPr/>
          <p:nvPr/>
        </p:nvSpPr>
        <p:spPr>
          <a:xfrm rot="10800000">
            <a:off x="335287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8" name="Rectangle 837"/>
          <p:cNvSpPr/>
          <p:nvPr/>
        </p:nvSpPr>
        <p:spPr>
          <a:xfrm rot="10800000">
            <a:off x="2430788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9" name="Rectangle 838"/>
          <p:cNvSpPr/>
          <p:nvPr/>
        </p:nvSpPr>
        <p:spPr>
          <a:xfrm rot="10800000">
            <a:off x="2095508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0" name="Rectangle 839"/>
          <p:cNvSpPr/>
          <p:nvPr/>
        </p:nvSpPr>
        <p:spPr>
          <a:xfrm rot="10800000">
            <a:off x="1927868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1" name="Rectangle 840"/>
          <p:cNvSpPr/>
          <p:nvPr/>
        </p:nvSpPr>
        <p:spPr>
          <a:xfrm rot="10800000">
            <a:off x="1592588" y="50274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2" name="Rectangle 841"/>
          <p:cNvSpPr/>
          <p:nvPr/>
        </p:nvSpPr>
        <p:spPr>
          <a:xfrm rot="10800000">
            <a:off x="1257308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3" name="Rectangle 842"/>
          <p:cNvSpPr/>
          <p:nvPr/>
        </p:nvSpPr>
        <p:spPr>
          <a:xfrm rot="10800000">
            <a:off x="1089667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4" name="Rectangle 843"/>
          <p:cNvSpPr/>
          <p:nvPr/>
        </p:nvSpPr>
        <p:spPr>
          <a:xfrm rot="10800000">
            <a:off x="754384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5" name="Rectangle 844"/>
          <p:cNvSpPr/>
          <p:nvPr/>
        </p:nvSpPr>
        <p:spPr>
          <a:xfrm rot="10800000">
            <a:off x="251462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6" name="Rectangle 845"/>
          <p:cNvSpPr/>
          <p:nvPr/>
        </p:nvSpPr>
        <p:spPr>
          <a:xfrm rot="10800000">
            <a:off x="419104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9" name="Rectangle 848"/>
          <p:cNvSpPr/>
          <p:nvPr/>
        </p:nvSpPr>
        <p:spPr>
          <a:xfrm>
            <a:off x="502928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0" name="Rectangle 849"/>
          <p:cNvSpPr/>
          <p:nvPr/>
        </p:nvSpPr>
        <p:spPr>
          <a:xfrm>
            <a:off x="586748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1" name="Rectangle 850"/>
          <p:cNvSpPr/>
          <p:nvPr/>
        </p:nvSpPr>
        <p:spPr>
          <a:xfrm>
            <a:off x="1005853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2" name="Rectangle 851"/>
          <p:cNvSpPr/>
          <p:nvPr/>
        </p:nvSpPr>
        <p:spPr>
          <a:xfrm>
            <a:off x="1508774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3" name="Rectangle 852"/>
          <p:cNvSpPr/>
          <p:nvPr/>
        </p:nvSpPr>
        <p:spPr>
          <a:xfrm>
            <a:off x="1341134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4" name="Rectangle 853"/>
          <p:cNvSpPr/>
          <p:nvPr/>
        </p:nvSpPr>
        <p:spPr>
          <a:xfrm>
            <a:off x="922029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5" name="Rectangle 854"/>
          <p:cNvSpPr/>
          <p:nvPr/>
        </p:nvSpPr>
        <p:spPr>
          <a:xfrm>
            <a:off x="1089670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6" name="Rectangle 855"/>
          <p:cNvSpPr/>
          <p:nvPr/>
        </p:nvSpPr>
        <p:spPr>
          <a:xfrm>
            <a:off x="1257311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7" name="Rectangle 856"/>
          <p:cNvSpPr/>
          <p:nvPr/>
        </p:nvSpPr>
        <p:spPr>
          <a:xfrm>
            <a:off x="1676414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8" name="Rectangle 857"/>
          <p:cNvSpPr/>
          <p:nvPr/>
        </p:nvSpPr>
        <p:spPr>
          <a:xfrm>
            <a:off x="2179334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9" name="Rectangle 858"/>
          <p:cNvSpPr/>
          <p:nvPr/>
        </p:nvSpPr>
        <p:spPr>
          <a:xfrm>
            <a:off x="1760231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0" name="Rectangle 859"/>
          <p:cNvSpPr/>
          <p:nvPr/>
        </p:nvSpPr>
        <p:spPr>
          <a:xfrm>
            <a:off x="2095512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1" name="Rectangle 860"/>
          <p:cNvSpPr/>
          <p:nvPr/>
        </p:nvSpPr>
        <p:spPr>
          <a:xfrm>
            <a:off x="1927871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2" name="Rectangle 861"/>
          <p:cNvSpPr/>
          <p:nvPr/>
        </p:nvSpPr>
        <p:spPr>
          <a:xfrm>
            <a:off x="234697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3" name="Rectangle 862"/>
          <p:cNvSpPr/>
          <p:nvPr/>
        </p:nvSpPr>
        <p:spPr>
          <a:xfrm>
            <a:off x="251461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4" name="Rectangle 863"/>
          <p:cNvSpPr/>
          <p:nvPr/>
        </p:nvSpPr>
        <p:spPr>
          <a:xfrm>
            <a:off x="2849890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5" name="Rectangle 864"/>
          <p:cNvSpPr/>
          <p:nvPr/>
        </p:nvSpPr>
        <p:spPr>
          <a:xfrm>
            <a:off x="2682252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6" name="Rectangle 865"/>
          <p:cNvSpPr/>
          <p:nvPr/>
        </p:nvSpPr>
        <p:spPr>
          <a:xfrm>
            <a:off x="2263152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7" name="Rectangle 866"/>
          <p:cNvSpPr/>
          <p:nvPr/>
        </p:nvSpPr>
        <p:spPr>
          <a:xfrm>
            <a:off x="2766068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8" name="Rectangle 867"/>
          <p:cNvSpPr/>
          <p:nvPr/>
        </p:nvSpPr>
        <p:spPr>
          <a:xfrm>
            <a:off x="2598429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9" name="Rectangle 868"/>
          <p:cNvSpPr/>
          <p:nvPr/>
        </p:nvSpPr>
        <p:spPr>
          <a:xfrm>
            <a:off x="251466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2" name="Rectangle 871"/>
          <p:cNvSpPr/>
          <p:nvPr/>
        </p:nvSpPr>
        <p:spPr>
          <a:xfrm rot="10800000">
            <a:off x="2514614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3" name="Rectangle 872"/>
          <p:cNvSpPr/>
          <p:nvPr/>
        </p:nvSpPr>
        <p:spPr>
          <a:xfrm rot="10800000">
            <a:off x="2179334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4" name="Rectangle 873"/>
          <p:cNvSpPr/>
          <p:nvPr/>
        </p:nvSpPr>
        <p:spPr>
          <a:xfrm rot="10800000">
            <a:off x="2011694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5" name="Rectangle 874"/>
          <p:cNvSpPr/>
          <p:nvPr/>
        </p:nvSpPr>
        <p:spPr>
          <a:xfrm rot="10800000">
            <a:off x="1844054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6" name="Rectangle 875"/>
          <p:cNvSpPr/>
          <p:nvPr/>
        </p:nvSpPr>
        <p:spPr>
          <a:xfrm rot="10800000">
            <a:off x="1341134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7" name="Rectangle 876"/>
          <p:cNvSpPr/>
          <p:nvPr/>
        </p:nvSpPr>
        <p:spPr>
          <a:xfrm rot="10800000">
            <a:off x="1005851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8" name="Rectangle 877"/>
          <p:cNvSpPr/>
          <p:nvPr/>
        </p:nvSpPr>
        <p:spPr>
          <a:xfrm rot="10800000">
            <a:off x="1173493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9" name="Rectangle 878"/>
          <p:cNvSpPr/>
          <p:nvPr/>
        </p:nvSpPr>
        <p:spPr>
          <a:xfrm rot="10800000">
            <a:off x="335287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2" name="Rectangle 881"/>
          <p:cNvSpPr/>
          <p:nvPr/>
        </p:nvSpPr>
        <p:spPr>
          <a:xfrm rot="10800000">
            <a:off x="2598428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3" name="Rectangle 882"/>
          <p:cNvSpPr/>
          <p:nvPr/>
        </p:nvSpPr>
        <p:spPr>
          <a:xfrm rot="10800000">
            <a:off x="2430792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4" name="Rectangle 883"/>
          <p:cNvSpPr/>
          <p:nvPr/>
        </p:nvSpPr>
        <p:spPr>
          <a:xfrm rot="10800000">
            <a:off x="2095510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5" name="Rectangle 884"/>
          <p:cNvSpPr/>
          <p:nvPr/>
        </p:nvSpPr>
        <p:spPr>
          <a:xfrm rot="10800000">
            <a:off x="1592589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6" name="Rectangle 885"/>
          <p:cNvSpPr/>
          <p:nvPr/>
        </p:nvSpPr>
        <p:spPr>
          <a:xfrm rot="10800000">
            <a:off x="1760230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7" name="Rectangle 886"/>
          <p:cNvSpPr/>
          <p:nvPr/>
        </p:nvSpPr>
        <p:spPr>
          <a:xfrm rot="10800000">
            <a:off x="1424948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8" name="Rectangle 887"/>
          <p:cNvSpPr/>
          <p:nvPr/>
        </p:nvSpPr>
        <p:spPr>
          <a:xfrm rot="10800000">
            <a:off x="1257309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9" name="Rectangle 888"/>
          <p:cNvSpPr/>
          <p:nvPr/>
        </p:nvSpPr>
        <p:spPr>
          <a:xfrm rot="10800000">
            <a:off x="922028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0" name="Rectangle 889"/>
          <p:cNvSpPr/>
          <p:nvPr/>
        </p:nvSpPr>
        <p:spPr>
          <a:xfrm rot="10800000">
            <a:off x="1089669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1" name="Rectangle 890"/>
          <p:cNvSpPr/>
          <p:nvPr/>
        </p:nvSpPr>
        <p:spPr>
          <a:xfrm rot="10800000">
            <a:off x="754386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2" name="Rectangle 891"/>
          <p:cNvSpPr/>
          <p:nvPr/>
        </p:nvSpPr>
        <p:spPr>
          <a:xfrm rot="10800000">
            <a:off x="586746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3" name="Rectangle 892"/>
          <p:cNvSpPr/>
          <p:nvPr/>
        </p:nvSpPr>
        <p:spPr>
          <a:xfrm rot="10800000">
            <a:off x="251464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4" name="Rectangle 893"/>
          <p:cNvSpPr/>
          <p:nvPr/>
        </p:nvSpPr>
        <p:spPr>
          <a:xfrm rot="10800000">
            <a:off x="419106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6" name="Rectangle 895"/>
          <p:cNvSpPr/>
          <p:nvPr/>
        </p:nvSpPr>
        <p:spPr>
          <a:xfrm rot="10800000">
            <a:off x="670569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7" name="Rectangle 896"/>
          <p:cNvSpPr/>
          <p:nvPr/>
        </p:nvSpPr>
        <p:spPr>
          <a:xfrm rot="10800000">
            <a:off x="838209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8" name="Rectangle 897"/>
          <p:cNvSpPr/>
          <p:nvPr/>
        </p:nvSpPr>
        <p:spPr>
          <a:xfrm rot="10800000">
            <a:off x="586744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9" name="Rectangle 898"/>
          <p:cNvSpPr/>
          <p:nvPr/>
        </p:nvSpPr>
        <p:spPr>
          <a:xfrm rot="10800000">
            <a:off x="502927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0" name="Rectangle 899"/>
          <p:cNvSpPr/>
          <p:nvPr/>
        </p:nvSpPr>
        <p:spPr>
          <a:xfrm rot="10800000">
            <a:off x="922026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1" name="Rectangle 900"/>
          <p:cNvSpPr/>
          <p:nvPr/>
        </p:nvSpPr>
        <p:spPr>
          <a:xfrm rot="10800000">
            <a:off x="1005851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2" name="Rectangle 901"/>
          <p:cNvSpPr/>
          <p:nvPr/>
        </p:nvSpPr>
        <p:spPr>
          <a:xfrm rot="10800000">
            <a:off x="419104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3" name="Rectangle 902"/>
          <p:cNvSpPr/>
          <p:nvPr/>
        </p:nvSpPr>
        <p:spPr>
          <a:xfrm rot="10800000">
            <a:off x="335287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4" name="Rectangle 903"/>
          <p:cNvSpPr/>
          <p:nvPr/>
        </p:nvSpPr>
        <p:spPr>
          <a:xfrm rot="10800000">
            <a:off x="419104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5" name="Rectangle 904"/>
          <p:cNvSpPr/>
          <p:nvPr/>
        </p:nvSpPr>
        <p:spPr>
          <a:xfrm>
            <a:off x="2430795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7" name="Rectangle 906"/>
          <p:cNvSpPr/>
          <p:nvPr/>
        </p:nvSpPr>
        <p:spPr>
          <a:xfrm>
            <a:off x="2598432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8" name="Rectangle 907"/>
          <p:cNvSpPr/>
          <p:nvPr/>
        </p:nvSpPr>
        <p:spPr>
          <a:xfrm>
            <a:off x="2346975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9" name="Rectangle 908"/>
          <p:cNvSpPr/>
          <p:nvPr/>
        </p:nvSpPr>
        <p:spPr>
          <a:xfrm>
            <a:off x="2682252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0" name="Rectangle 909"/>
          <p:cNvSpPr/>
          <p:nvPr/>
        </p:nvSpPr>
        <p:spPr>
          <a:xfrm>
            <a:off x="2095512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1" name="Rectangle 910"/>
          <p:cNvSpPr/>
          <p:nvPr/>
        </p:nvSpPr>
        <p:spPr>
          <a:xfrm>
            <a:off x="2179333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2" name="Rectangle 911"/>
          <p:cNvSpPr/>
          <p:nvPr/>
        </p:nvSpPr>
        <p:spPr>
          <a:xfrm>
            <a:off x="1089671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3" name="Rectangle 912"/>
          <p:cNvSpPr/>
          <p:nvPr/>
        </p:nvSpPr>
        <p:spPr>
          <a:xfrm>
            <a:off x="922030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4" name="Rectangle 913"/>
          <p:cNvSpPr/>
          <p:nvPr/>
        </p:nvSpPr>
        <p:spPr>
          <a:xfrm rot="10800000">
            <a:off x="922026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5" name="Rectangle 914"/>
          <p:cNvSpPr/>
          <p:nvPr/>
        </p:nvSpPr>
        <p:spPr>
          <a:xfrm rot="10800000">
            <a:off x="1173493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6" name="Rectangle 915"/>
          <p:cNvSpPr/>
          <p:nvPr/>
        </p:nvSpPr>
        <p:spPr>
          <a:xfrm rot="10800000">
            <a:off x="838209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7" name="Rectangle 916"/>
          <p:cNvSpPr/>
          <p:nvPr/>
        </p:nvSpPr>
        <p:spPr>
          <a:xfrm rot="10800000">
            <a:off x="1089667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8" name="Rectangle 917"/>
          <p:cNvSpPr/>
          <p:nvPr/>
        </p:nvSpPr>
        <p:spPr>
          <a:xfrm rot="10800000">
            <a:off x="1257308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9" name="Rectangle 918"/>
          <p:cNvSpPr/>
          <p:nvPr/>
        </p:nvSpPr>
        <p:spPr>
          <a:xfrm rot="10800000">
            <a:off x="1005851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0" name="Rectangle 919"/>
          <p:cNvSpPr/>
          <p:nvPr/>
        </p:nvSpPr>
        <p:spPr>
          <a:xfrm>
            <a:off x="226315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1" name="Rectangle 920"/>
          <p:cNvSpPr/>
          <p:nvPr/>
        </p:nvSpPr>
        <p:spPr>
          <a:xfrm>
            <a:off x="2179333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2" name="Rectangle 921"/>
          <p:cNvSpPr/>
          <p:nvPr/>
        </p:nvSpPr>
        <p:spPr>
          <a:xfrm>
            <a:off x="251461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3" name="Rectangle 922"/>
          <p:cNvSpPr/>
          <p:nvPr/>
        </p:nvSpPr>
        <p:spPr>
          <a:xfrm>
            <a:off x="243079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4" name="Rectangle 923"/>
          <p:cNvSpPr/>
          <p:nvPr/>
        </p:nvSpPr>
        <p:spPr>
          <a:xfrm rot="10800000">
            <a:off x="2179328" y="5865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5" name="Rectangle 924"/>
          <p:cNvSpPr/>
          <p:nvPr/>
        </p:nvSpPr>
        <p:spPr>
          <a:xfrm rot="10800000">
            <a:off x="2682250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6" name="Rectangle 925"/>
          <p:cNvSpPr/>
          <p:nvPr/>
        </p:nvSpPr>
        <p:spPr>
          <a:xfrm rot="10800000">
            <a:off x="2598428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7" name="Rectangle 926"/>
          <p:cNvSpPr/>
          <p:nvPr/>
        </p:nvSpPr>
        <p:spPr>
          <a:xfrm>
            <a:off x="419109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8" name="Rectangle 927"/>
          <p:cNvSpPr/>
          <p:nvPr/>
        </p:nvSpPr>
        <p:spPr>
          <a:xfrm>
            <a:off x="502928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9" name="Rectangle 928"/>
          <p:cNvSpPr/>
          <p:nvPr/>
        </p:nvSpPr>
        <p:spPr>
          <a:xfrm>
            <a:off x="419108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0" name="Rectangle 929"/>
          <p:cNvSpPr/>
          <p:nvPr/>
        </p:nvSpPr>
        <p:spPr>
          <a:xfrm>
            <a:off x="335289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3" name="Rectangle 932"/>
          <p:cNvSpPr/>
          <p:nvPr/>
        </p:nvSpPr>
        <p:spPr>
          <a:xfrm rot="10800000">
            <a:off x="2682250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7" name="Rectangle 936"/>
          <p:cNvSpPr/>
          <p:nvPr/>
        </p:nvSpPr>
        <p:spPr>
          <a:xfrm rot="10800000">
            <a:off x="2430789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8" name="Rectangle 937"/>
          <p:cNvSpPr/>
          <p:nvPr/>
        </p:nvSpPr>
        <p:spPr>
          <a:xfrm rot="10800000">
            <a:off x="2346974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9" name="Rectangle 938"/>
          <p:cNvSpPr/>
          <p:nvPr/>
        </p:nvSpPr>
        <p:spPr>
          <a:xfrm rot="10800000">
            <a:off x="2514614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0" name="Rectangle 939"/>
          <p:cNvSpPr/>
          <p:nvPr/>
        </p:nvSpPr>
        <p:spPr>
          <a:xfrm rot="10800000">
            <a:off x="2430792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1" name="Rectangle 940"/>
          <p:cNvSpPr/>
          <p:nvPr/>
        </p:nvSpPr>
        <p:spPr>
          <a:xfrm rot="10800000">
            <a:off x="2011694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2" name="Rectangle 941"/>
          <p:cNvSpPr/>
          <p:nvPr/>
        </p:nvSpPr>
        <p:spPr>
          <a:xfrm rot="10800000">
            <a:off x="2095509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3" name="Rectangle 942"/>
          <p:cNvSpPr/>
          <p:nvPr/>
        </p:nvSpPr>
        <p:spPr>
          <a:xfrm rot="10800000">
            <a:off x="1927869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4" name="Rectangle 943"/>
          <p:cNvSpPr/>
          <p:nvPr/>
        </p:nvSpPr>
        <p:spPr>
          <a:xfrm rot="10800000">
            <a:off x="2011694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5" name="Rectangle 944"/>
          <p:cNvSpPr/>
          <p:nvPr/>
        </p:nvSpPr>
        <p:spPr>
          <a:xfrm rot="10800000">
            <a:off x="1760231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7" name="Rectangle 946"/>
          <p:cNvSpPr/>
          <p:nvPr/>
        </p:nvSpPr>
        <p:spPr>
          <a:xfrm rot="10800000">
            <a:off x="670569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8" name="Rectangle 947"/>
          <p:cNvSpPr/>
          <p:nvPr/>
        </p:nvSpPr>
        <p:spPr>
          <a:xfrm>
            <a:off x="142495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9" name="Rectangle 948"/>
          <p:cNvSpPr/>
          <p:nvPr/>
        </p:nvSpPr>
        <p:spPr>
          <a:xfrm>
            <a:off x="209551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0" name="Rectangle 949"/>
          <p:cNvSpPr/>
          <p:nvPr/>
        </p:nvSpPr>
        <p:spPr>
          <a:xfrm>
            <a:off x="243079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1" name="Rectangle 950"/>
          <p:cNvSpPr/>
          <p:nvPr/>
        </p:nvSpPr>
        <p:spPr>
          <a:xfrm>
            <a:off x="1089674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2" name="Rectangle 951"/>
          <p:cNvSpPr/>
          <p:nvPr/>
        </p:nvSpPr>
        <p:spPr>
          <a:xfrm>
            <a:off x="1424955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3" name="Rectangle 952"/>
          <p:cNvSpPr/>
          <p:nvPr/>
        </p:nvSpPr>
        <p:spPr>
          <a:xfrm>
            <a:off x="586749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4" name="Rectangle 953"/>
          <p:cNvSpPr/>
          <p:nvPr/>
        </p:nvSpPr>
        <p:spPr>
          <a:xfrm>
            <a:off x="754388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5" name="Rectangle 954"/>
          <p:cNvSpPr/>
          <p:nvPr/>
        </p:nvSpPr>
        <p:spPr>
          <a:xfrm>
            <a:off x="670568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6" name="Rectangle 955"/>
          <p:cNvSpPr/>
          <p:nvPr/>
        </p:nvSpPr>
        <p:spPr>
          <a:xfrm>
            <a:off x="1005853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7" name="Rectangle 956"/>
          <p:cNvSpPr/>
          <p:nvPr/>
        </p:nvSpPr>
        <p:spPr>
          <a:xfrm>
            <a:off x="1173494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8" name="Rectangle 957"/>
          <p:cNvSpPr/>
          <p:nvPr/>
        </p:nvSpPr>
        <p:spPr>
          <a:xfrm>
            <a:off x="1089671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9" name="Rectangle 958"/>
          <p:cNvSpPr/>
          <p:nvPr/>
        </p:nvSpPr>
        <p:spPr>
          <a:xfrm>
            <a:off x="1424953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0" name="Rectangle 959"/>
          <p:cNvSpPr/>
          <p:nvPr/>
        </p:nvSpPr>
        <p:spPr>
          <a:xfrm>
            <a:off x="838210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1" name="Rectangle 960"/>
          <p:cNvSpPr/>
          <p:nvPr/>
        </p:nvSpPr>
        <p:spPr>
          <a:xfrm>
            <a:off x="754387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2" name="Rectangle 961"/>
          <p:cNvSpPr/>
          <p:nvPr/>
        </p:nvSpPr>
        <p:spPr>
          <a:xfrm>
            <a:off x="1341135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3" name="Rectangle 962"/>
          <p:cNvSpPr/>
          <p:nvPr/>
        </p:nvSpPr>
        <p:spPr>
          <a:xfrm>
            <a:off x="1424951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4" name="Rectangle 963"/>
          <p:cNvSpPr/>
          <p:nvPr/>
        </p:nvSpPr>
        <p:spPr>
          <a:xfrm>
            <a:off x="838210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5" name="Rectangle 964"/>
          <p:cNvSpPr/>
          <p:nvPr/>
        </p:nvSpPr>
        <p:spPr>
          <a:xfrm>
            <a:off x="1173494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6" name="Rectangle 965"/>
          <p:cNvSpPr/>
          <p:nvPr/>
        </p:nvSpPr>
        <p:spPr>
          <a:xfrm>
            <a:off x="167641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7" name="Rectangle 966"/>
          <p:cNvSpPr/>
          <p:nvPr/>
        </p:nvSpPr>
        <p:spPr>
          <a:xfrm>
            <a:off x="1592590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8" name="Rectangle 967"/>
          <p:cNvSpPr/>
          <p:nvPr/>
        </p:nvSpPr>
        <p:spPr>
          <a:xfrm>
            <a:off x="1508774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9" name="Rectangle 968"/>
          <p:cNvSpPr/>
          <p:nvPr/>
        </p:nvSpPr>
        <p:spPr>
          <a:xfrm>
            <a:off x="1592593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0" name="Rectangle 969"/>
          <p:cNvSpPr/>
          <p:nvPr/>
        </p:nvSpPr>
        <p:spPr>
          <a:xfrm>
            <a:off x="1676414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1" name="Rectangle 970"/>
          <p:cNvSpPr/>
          <p:nvPr/>
        </p:nvSpPr>
        <p:spPr>
          <a:xfrm>
            <a:off x="2011694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2" name="Rectangle 971"/>
          <p:cNvSpPr/>
          <p:nvPr/>
        </p:nvSpPr>
        <p:spPr>
          <a:xfrm rot="10800000">
            <a:off x="2263150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3" name="Rectangle 972"/>
          <p:cNvSpPr/>
          <p:nvPr/>
        </p:nvSpPr>
        <p:spPr>
          <a:xfrm rot="10800000">
            <a:off x="1927870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4" name="Rectangle 973"/>
          <p:cNvSpPr/>
          <p:nvPr/>
        </p:nvSpPr>
        <p:spPr>
          <a:xfrm>
            <a:off x="670572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5" name="Rectangle 974"/>
          <p:cNvSpPr/>
          <p:nvPr/>
        </p:nvSpPr>
        <p:spPr>
          <a:xfrm>
            <a:off x="1844054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6" name="Rectangle 975"/>
          <p:cNvSpPr/>
          <p:nvPr/>
        </p:nvSpPr>
        <p:spPr>
          <a:xfrm rot="10800000">
            <a:off x="1424948" y="50274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7" name="Rectangle 976"/>
          <p:cNvSpPr/>
          <p:nvPr/>
        </p:nvSpPr>
        <p:spPr>
          <a:xfrm rot="10800000">
            <a:off x="1508774" y="48597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8" name="Rectangle 977"/>
          <p:cNvSpPr/>
          <p:nvPr/>
        </p:nvSpPr>
        <p:spPr>
          <a:xfrm rot="10800000">
            <a:off x="1676414" y="5865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9" name="Rectangle 978"/>
          <p:cNvSpPr/>
          <p:nvPr/>
        </p:nvSpPr>
        <p:spPr>
          <a:xfrm rot="10800000">
            <a:off x="1676414" y="5195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0" name="Rectangle 979"/>
          <p:cNvSpPr/>
          <p:nvPr/>
        </p:nvSpPr>
        <p:spPr>
          <a:xfrm rot="10800000">
            <a:off x="1424948" y="5362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1" name="Rectangle 980"/>
          <p:cNvSpPr/>
          <p:nvPr/>
        </p:nvSpPr>
        <p:spPr>
          <a:xfrm rot="10800000">
            <a:off x="1676414" y="48597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2" name="Rectangle 981"/>
          <p:cNvSpPr/>
          <p:nvPr/>
        </p:nvSpPr>
        <p:spPr>
          <a:xfrm rot="10800000">
            <a:off x="1760228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3" name="Rectangle 982"/>
          <p:cNvSpPr/>
          <p:nvPr/>
        </p:nvSpPr>
        <p:spPr>
          <a:xfrm rot="10800000">
            <a:off x="1676414" y="5530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4" name="Rectangle 983"/>
          <p:cNvSpPr/>
          <p:nvPr/>
        </p:nvSpPr>
        <p:spPr>
          <a:xfrm rot="10800000">
            <a:off x="1508774" y="5530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5" name="Rectangle 984"/>
          <p:cNvSpPr/>
          <p:nvPr/>
        </p:nvSpPr>
        <p:spPr>
          <a:xfrm rot="10800000">
            <a:off x="1592591" y="5697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6" name="Rectangle 985"/>
          <p:cNvSpPr/>
          <p:nvPr/>
        </p:nvSpPr>
        <p:spPr>
          <a:xfrm rot="10800000">
            <a:off x="2346974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7" name="Rectangle 986"/>
          <p:cNvSpPr/>
          <p:nvPr/>
        </p:nvSpPr>
        <p:spPr>
          <a:xfrm rot="10800000">
            <a:off x="2263148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8" name="Rectangle 987"/>
          <p:cNvSpPr/>
          <p:nvPr/>
        </p:nvSpPr>
        <p:spPr>
          <a:xfrm>
            <a:off x="310135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9" name="Rectangle 988"/>
          <p:cNvSpPr/>
          <p:nvPr/>
        </p:nvSpPr>
        <p:spPr>
          <a:xfrm>
            <a:off x="3436639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90" name="Rectangle 989"/>
          <p:cNvSpPr/>
          <p:nvPr/>
        </p:nvSpPr>
        <p:spPr>
          <a:xfrm>
            <a:off x="326899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6" name="Rectangle 1005"/>
          <p:cNvSpPr/>
          <p:nvPr/>
        </p:nvSpPr>
        <p:spPr>
          <a:xfrm>
            <a:off x="3939563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7" name="Rectangle 1006"/>
          <p:cNvSpPr/>
          <p:nvPr/>
        </p:nvSpPr>
        <p:spPr>
          <a:xfrm>
            <a:off x="4274842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8" name="Rectangle 1007"/>
          <p:cNvSpPr/>
          <p:nvPr/>
        </p:nvSpPr>
        <p:spPr>
          <a:xfrm>
            <a:off x="4442482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9" name="Rectangle 1008"/>
          <p:cNvSpPr/>
          <p:nvPr/>
        </p:nvSpPr>
        <p:spPr>
          <a:xfrm>
            <a:off x="461012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0" name="Rectangle 1009"/>
          <p:cNvSpPr/>
          <p:nvPr/>
        </p:nvSpPr>
        <p:spPr>
          <a:xfrm>
            <a:off x="544831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1" name="Rectangle 1010"/>
          <p:cNvSpPr/>
          <p:nvPr/>
        </p:nvSpPr>
        <p:spPr>
          <a:xfrm>
            <a:off x="5280679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2" name="Rectangle 1011"/>
          <p:cNvSpPr/>
          <p:nvPr/>
        </p:nvSpPr>
        <p:spPr>
          <a:xfrm>
            <a:off x="2933718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3" name="Rectangle 1012"/>
          <p:cNvSpPr/>
          <p:nvPr/>
        </p:nvSpPr>
        <p:spPr>
          <a:xfrm>
            <a:off x="5615958" y="335103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4" name="Rectangle 1013"/>
          <p:cNvSpPr/>
          <p:nvPr/>
        </p:nvSpPr>
        <p:spPr>
          <a:xfrm rot="10800000">
            <a:off x="5280680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5" name="Rectangle 1014"/>
          <p:cNvSpPr/>
          <p:nvPr/>
        </p:nvSpPr>
        <p:spPr>
          <a:xfrm rot="10800000">
            <a:off x="4945404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6" name="Rectangle 1015"/>
          <p:cNvSpPr/>
          <p:nvPr/>
        </p:nvSpPr>
        <p:spPr>
          <a:xfrm rot="10800000">
            <a:off x="4777764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7" name="Rectangle 1016"/>
          <p:cNvSpPr/>
          <p:nvPr/>
        </p:nvSpPr>
        <p:spPr>
          <a:xfrm rot="10800000">
            <a:off x="4610124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8" name="Rectangle 1017"/>
          <p:cNvSpPr/>
          <p:nvPr/>
        </p:nvSpPr>
        <p:spPr>
          <a:xfrm rot="10800000">
            <a:off x="4107204" y="5697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9" name="Rectangle 1018"/>
          <p:cNvSpPr/>
          <p:nvPr/>
        </p:nvSpPr>
        <p:spPr>
          <a:xfrm rot="10800000">
            <a:off x="3436635" y="569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0" name="Rectangle 1019"/>
          <p:cNvSpPr/>
          <p:nvPr/>
        </p:nvSpPr>
        <p:spPr>
          <a:xfrm rot="10800000">
            <a:off x="3268995" y="569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1" name="Rectangle 1020"/>
          <p:cNvSpPr/>
          <p:nvPr/>
        </p:nvSpPr>
        <p:spPr>
          <a:xfrm rot="10800000">
            <a:off x="2933713" y="569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2" name="Rectangle 1021"/>
          <p:cNvSpPr/>
          <p:nvPr/>
        </p:nvSpPr>
        <p:spPr>
          <a:xfrm rot="10800000">
            <a:off x="5615961" y="569799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3" name="Rectangle 1022"/>
          <p:cNvSpPr/>
          <p:nvPr/>
        </p:nvSpPr>
        <p:spPr>
          <a:xfrm>
            <a:off x="3185179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4" name="Rectangle 1023"/>
          <p:cNvSpPr/>
          <p:nvPr/>
        </p:nvSpPr>
        <p:spPr>
          <a:xfrm>
            <a:off x="3520460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5" name="Rectangle 1024"/>
          <p:cNvSpPr/>
          <p:nvPr/>
        </p:nvSpPr>
        <p:spPr>
          <a:xfrm>
            <a:off x="3101360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6" name="Rectangle 1025"/>
          <p:cNvSpPr/>
          <p:nvPr/>
        </p:nvSpPr>
        <p:spPr>
          <a:xfrm>
            <a:off x="4191026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7" name="Rectangle 1026"/>
          <p:cNvSpPr/>
          <p:nvPr/>
        </p:nvSpPr>
        <p:spPr>
          <a:xfrm>
            <a:off x="4023386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8" name="Rectangle 1027"/>
          <p:cNvSpPr/>
          <p:nvPr/>
        </p:nvSpPr>
        <p:spPr>
          <a:xfrm>
            <a:off x="3604281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9" name="Rectangle 1028"/>
          <p:cNvSpPr/>
          <p:nvPr/>
        </p:nvSpPr>
        <p:spPr>
          <a:xfrm>
            <a:off x="3939566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0" name="Rectangle 1029"/>
          <p:cNvSpPr/>
          <p:nvPr/>
        </p:nvSpPr>
        <p:spPr>
          <a:xfrm>
            <a:off x="4526305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1" name="Rectangle 1030"/>
          <p:cNvSpPr/>
          <p:nvPr/>
        </p:nvSpPr>
        <p:spPr>
          <a:xfrm>
            <a:off x="4861585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2" name="Rectangle 1031"/>
          <p:cNvSpPr/>
          <p:nvPr/>
        </p:nvSpPr>
        <p:spPr>
          <a:xfrm>
            <a:off x="4693945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3" name="Rectangle 1032"/>
          <p:cNvSpPr/>
          <p:nvPr/>
        </p:nvSpPr>
        <p:spPr>
          <a:xfrm>
            <a:off x="4442485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4" name="Rectangle 1033"/>
          <p:cNvSpPr/>
          <p:nvPr/>
        </p:nvSpPr>
        <p:spPr>
          <a:xfrm>
            <a:off x="4777765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5" name="Rectangle 1034"/>
          <p:cNvSpPr/>
          <p:nvPr/>
        </p:nvSpPr>
        <p:spPr>
          <a:xfrm>
            <a:off x="4610125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6" name="Rectangle 1035"/>
          <p:cNvSpPr/>
          <p:nvPr/>
        </p:nvSpPr>
        <p:spPr>
          <a:xfrm>
            <a:off x="5196866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7" name="Rectangle 1036"/>
          <p:cNvSpPr/>
          <p:nvPr/>
        </p:nvSpPr>
        <p:spPr>
          <a:xfrm>
            <a:off x="5532141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8" name="Rectangle 1037"/>
          <p:cNvSpPr/>
          <p:nvPr/>
        </p:nvSpPr>
        <p:spPr>
          <a:xfrm>
            <a:off x="4945405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9" name="Rectangle 1038"/>
          <p:cNvSpPr/>
          <p:nvPr/>
        </p:nvSpPr>
        <p:spPr>
          <a:xfrm>
            <a:off x="2933718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0" name="Rectangle 1039"/>
          <p:cNvSpPr/>
          <p:nvPr/>
        </p:nvSpPr>
        <p:spPr>
          <a:xfrm>
            <a:off x="5615961" y="3686319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1" name="Rectangle 1040"/>
          <p:cNvSpPr/>
          <p:nvPr/>
        </p:nvSpPr>
        <p:spPr>
          <a:xfrm>
            <a:off x="5699781" y="385395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2" name="Rectangle 1041"/>
          <p:cNvSpPr/>
          <p:nvPr/>
        </p:nvSpPr>
        <p:spPr>
          <a:xfrm>
            <a:off x="3017540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3" name="Rectangle 1042"/>
          <p:cNvSpPr/>
          <p:nvPr/>
        </p:nvSpPr>
        <p:spPr>
          <a:xfrm>
            <a:off x="3352823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4" name="Rectangle 1043"/>
          <p:cNvSpPr/>
          <p:nvPr/>
        </p:nvSpPr>
        <p:spPr>
          <a:xfrm>
            <a:off x="3436639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5" name="Rectangle 1044"/>
          <p:cNvSpPr/>
          <p:nvPr/>
        </p:nvSpPr>
        <p:spPr>
          <a:xfrm>
            <a:off x="3269000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6" name="Rectangle 1045"/>
          <p:cNvSpPr/>
          <p:nvPr/>
        </p:nvSpPr>
        <p:spPr>
          <a:xfrm>
            <a:off x="3688104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7" name="Rectangle 1046"/>
          <p:cNvSpPr/>
          <p:nvPr/>
        </p:nvSpPr>
        <p:spPr>
          <a:xfrm>
            <a:off x="3855745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8" name="Rectangle 1047"/>
          <p:cNvSpPr/>
          <p:nvPr/>
        </p:nvSpPr>
        <p:spPr>
          <a:xfrm>
            <a:off x="4191025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9" name="Rectangle 1048"/>
          <p:cNvSpPr/>
          <p:nvPr/>
        </p:nvSpPr>
        <p:spPr>
          <a:xfrm>
            <a:off x="3604281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0" name="Rectangle 1049"/>
          <p:cNvSpPr/>
          <p:nvPr/>
        </p:nvSpPr>
        <p:spPr>
          <a:xfrm>
            <a:off x="3939564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1" name="Rectangle 1050"/>
          <p:cNvSpPr/>
          <p:nvPr/>
        </p:nvSpPr>
        <p:spPr>
          <a:xfrm>
            <a:off x="4526304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2" name="Rectangle 1051"/>
          <p:cNvSpPr/>
          <p:nvPr/>
        </p:nvSpPr>
        <p:spPr>
          <a:xfrm>
            <a:off x="4693944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3" name="Rectangle 1052"/>
          <p:cNvSpPr/>
          <p:nvPr/>
        </p:nvSpPr>
        <p:spPr>
          <a:xfrm>
            <a:off x="4274843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4" name="Rectangle 1053"/>
          <p:cNvSpPr/>
          <p:nvPr/>
        </p:nvSpPr>
        <p:spPr>
          <a:xfrm>
            <a:off x="4442483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5" name="Rectangle 1054"/>
          <p:cNvSpPr/>
          <p:nvPr/>
        </p:nvSpPr>
        <p:spPr>
          <a:xfrm>
            <a:off x="4610123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6" name="Rectangle 1055"/>
          <p:cNvSpPr/>
          <p:nvPr/>
        </p:nvSpPr>
        <p:spPr>
          <a:xfrm>
            <a:off x="5029225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7" name="Rectangle 1056"/>
          <p:cNvSpPr/>
          <p:nvPr/>
        </p:nvSpPr>
        <p:spPr>
          <a:xfrm>
            <a:off x="5532140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8" name="Rectangle 1057"/>
          <p:cNvSpPr/>
          <p:nvPr/>
        </p:nvSpPr>
        <p:spPr>
          <a:xfrm>
            <a:off x="5364501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9" name="Rectangle 1058"/>
          <p:cNvSpPr/>
          <p:nvPr/>
        </p:nvSpPr>
        <p:spPr>
          <a:xfrm>
            <a:off x="4945403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0" name="Rectangle 1059"/>
          <p:cNvSpPr/>
          <p:nvPr/>
        </p:nvSpPr>
        <p:spPr>
          <a:xfrm>
            <a:off x="5113044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1" name="Rectangle 1060"/>
          <p:cNvSpPr/>
          <p:nvPr/>
        </p:nvSpPr>
        <p:spPr>
          <a:xfrm>
            <a:off x="5448319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2" name="Rectangle 1061"/>
          <p:cNvSpPr/>
          <p:nvPr/>
        </p:nvSpPr>
        <p:spPr>
          <a:xfrm>
            <a:off x="5280680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3" name="Rectangle 1062"/>
          <p:cNvSpPr/>
          <p:nvPr/>
        </p:nvSpPr>
        <p:spPr>
          <a:xfrm>
            <a:off x="2933718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4" name="Rectangle 1063"/>
          <p:cNvSpPr/>
          <p:nvPr/>
        </p:nvSpPr>
        <p:spPr>
          <a:xfrm>
            <a:off x="5615959" y="402159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5" name="Rectangle 1064"/>
          <p:cNvSpPr/>
          <p:nvPr/>
        </p:nvSpPr>
        <p:spPr>
          <a:xfrm>
            <a:off x="5699780" y="418923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6" name="Rectangle 1065"/>
          <p:cNvSpPr/>
          <p:nvPr/>
        </p:nvSpPr>
        <p:spPr>
          <a:xfrm>
            <a:off x="3017540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7" name="Rectangle 1066"/>
          <p:cNvSpPr/>
          <p:nvPr/>
        </p:nvSpPr>
        <p:spPr>
          <a:xfrm rot="10800000">
            <a:off x="5364496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8" name="Rectangle 1067"/>
          <p:cNvSpPr/>
          <p:nvPr/>
        </p:nvSpPr>
        <p:spPr>
          <a:xfrm rot="10800000">
            <a:off x="5029219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9" name="Rectangle 1068"/>
          <p:cNvSpPr/>
          <p:nvPr/>
        </p:nvSpPr>
        <p:spPr>
          <a:xfrm rot="10800000">
            <a:off x="5196859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0" name="Rectangle 1069"/>
          <p:cNvSpPr/>
          <p:nvPr/>
        </p:nvSpPr>
        <p:spPr>
          <a:xfrm rot="10800000">
            <a:off x="4693939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1" name="Rectangle 1070"/>
          <p:cNvSpPr/>
          <p:nvPr/>
        </p:nvSpPr>
        <p:spPr>
          <a:xfrm rot="10800000">
            <a:off x="4526305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2" name="Rectangle 1071"/>
          <p:cNvSpPr/>
          <p:nvPr/>
        </p:nvSpPr>
        <p:spPr>
          <a:xfrm rot="10800000">
            <a:off x="4191025" y="5865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3" name="Rectangle 1072"/>
          <p:cNvSpPr/>
          <p:nvPr/>
        </p:nvSpPr>
        <p:spPr>
          <a:xfrm rot="10800000">
            <a:off x="4023385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4" name="Rectangle 1073"/>
          <p:cNvSpPr/>
          <p:nvPr/>
        </p:nvSpPr>
        <p:spPr>
          <a:xfrm rot="10800000">
            <a:off x="3855744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5" name="Rectangle 1074"/>
          <p:cNvSpPr/>
          <p:nvPr/>
        </p:nvSpPr>
        <p:spPr>
          <a:xfrm rot="10800000">
            <a:off x="3017538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6" name="Rectangle 1075"/>
          <p:cNvSpPr/>
          <p:nvPr/>
        </p:nvSpPr>
        <p:spPr>
          <a:xfrm rot="10800000">
            <a:off x="3185178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7" name="Rectangle 1076"/>
          <p:cNvSpPr/>
          <p:nvPr/>
        </p:nvSpPr>
        <p:spPr>
          <a:xfrm rot="10800000">
            <a:off x="5699777" y="586563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8" name="Rectangle 1077"/>
          <p:cNvSpPr/>
          <p:nvPr/>
        </p:nvSpPr>
        <p:spPr>
          <a:xfrm>
            <a:off x="3185180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9" name="Rectangle 1078"/>
          <p:cNvSpPr/>
          <p:nvPr/>
        </p:nvSpPr>
        <p:spPr>
          <a:xfrm>
            <a:off x="3520459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0" name="Rectangle 1079"/>
          <p:cNvSpPr/>
          <p:nvPr/>
        </p:nvSpPr>
        <p:spPr>
          <a:xfrm>
            <a:off x="3352818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1" name="Rectangle 1080"/>
          <p:cNvSpPr/>
          <p:nvPr/>
        </p:nvSpPr>
        <p:spPr>
          <a:xfrm>
            <a:off x="3688103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2" name="Rectangle 1081"/>
          <p:cNvSpPr/>
          <p:nvPr/>
        </p:nvSpPr>
        <p:spPr>
          <a:xfrm>
            <a:off x="3855744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3" name="Rectangle 1082"/>
          <p:cNvSpPr/>
          <p:nvPr/>
        </p:nvSpPr>
        <p:spPr>
          <a:xfrm>
            <a:off x="4023385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4" name="Rectangle 1083"/>
          <p:cNvSpPr/>
          <p:nvPr/>
        </p:nvSpPr>
        <p:spPr>
          <a:xfrm>
            <a:off x="4358664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5" name="Rectangle 1084"/>
          <p:cNvSpPr/>
          <p:nvPr/>
        </p:nvSpPr>
        <p:spPr>
          <a:xfrm>
            <a:off x="4526304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6" name="Rectangle 1085"/>
          <p:cNvSpPr/>
          <p:nvPr/>
        </p:nvSpPr>
        <p:spPr>
          <a:xfrm>
            <a:off x="4693944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7" name="Rectangle 1086"/>
          <p:cNvSpPr/>
          <p:nvPr/>
        </p:nvSpPr>
        <p:spPr>
          <a:xfrm>
            <a:off x="5029225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8" name="Rectangle 1087"/>
          <p:cNvSpPr/>
          <p:nvPr/>
        </p:nvSpPr>
        <p:spPr>
          <a:xfrm>
            <a:off x="5196865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9" name="Rectangle 1088"/>
          <p:cNvSpPr/>
          <p:nvPr/>
        </p:nvSpPr>
        <p:spPr>
          <a:xfrm>
            <a:off x="5532141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0" name="Rectangle 1089"/>
          <p:cNvSpPr/>
          <p:nvPr/>
        </p:nvSpPr>
        <p:spPr>
          <a:xfrm>
            <a:off x="5364502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1" name="Rectangle 1090"/>
          <p:cNvSpPr/>
          <p:nvPr/>
        </p:nvSpPr>
        <p:spPr>
          <a:xfrm>
            <a:off x="5699781" y="3518679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2" name="Rectangle 1091"/>
          <p:cNvSpPr/>
          <p:nvPr/>
        </p:nvSpPr>
        <p:spPr>
          <a:xfrm>
            <a:off x="3017540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3" name="Rectangle 1092"/>
          <p:cNvSpPr/>
          <p:nvPr/>
        </p:nvSpPr>
        <p:spPr>
          <a:xfrm rot="10800000">
            <a:off x="5364501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4" name="Rectangle 1093"/>
          <p:cNvSpPr/>
          <p:nvPr/>
        </p:nvSpPr>
        <p:spPr>
          <a:xfrm rot="10800000">
            <a:off x="4861585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5" name="Rectangle 1094"/>
          <p:cNvSpPr/>
          <p:nvPr/>
        </p:nvSpPr>
        <p:spPr>
          <a:xfrm rot="10800000">
            <a:off x="4526305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6" name="Rectangle 1095"/>
          <p:cNvSpPr/>
          <p:nvPr/>
        </p:nvSpPr>
        <p:spPr>
          <a:xfrm rot="10800000">
            <a:off x="4023385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7" name="Rectangle 1096"/>
          <p:cNvSpPr/>
          <p:nvPr/>
        </p:nvSpPr>
        <p:spPr>
          <a:xfrm rot="10800000">
            <a:off x="3688103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8" name="Rectangle 1097"/>
          <p:cNvSpPr/>
          <p:nvPr/>
        </p:nvSpPr>
        <p:spPr>
          <a:xfrm rot="10800000">
            <a:off x="3520460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9" name="Rectangle 1098"/>
          <p:cNvSpPr/>
          <p:nvPr/>
        </p:nvSpPr>
        <p:spPr>
          <a:xfrm rot="10800000">
            <a:off x="3352820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0" name="Rectangle 1099"/>
          <p:cNvSpPr/>
          <p:nvPr/>
        </p:nvSpPr>
        <p:spPr>
          <a:xfrm rot="10800000">
            <a:off x="3185178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1" name="Rectangle 1100"/>
          <p:cNvSpPr/>
          <p:nvPr/>
        </p:nvSpPr>
        <p:spPr>
          <a:xfrm rot="10800000">
            <a:off x="5532141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2" name="Rectangle 1101"/>
          <p:cNvSpPr/>
          <p:nvPr/>
        </p:nvSpPr>
        <p:spPr>
          <a:xfrm rot="10800000">
            <a:off x="5699783" y="553035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3" name="Rectangle 1102"/>
          <p:cNvSpPr/>
          <p:nvPr/>
        </p:nvSpPr>
        <p:spPr>
          <a:xfrm rot="10800000">
            <a:off x="5280680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4" name="Rectangle 1103"/>
          <p:cNvSpPr/>
          <p:nvPr/>
        </p:nvSpPr>
        <p:spPr>
          <a:xfrm rot="10800000">
            <a:off x="4945400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5" name="Rectangle 1104"/>
          <p:cNvSpPr/>
          <p:nvPr/>
        </p:nvSpPr>
        <p:spPr>
          <a:xfrm rot="10800000">
            <a:off x="4274840" y="5362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6" name="Rectangle 1105"/>
          <p:cNvSpPr/>
          <p:nvPr/>
        </p:nvSpPr>
        <p:spPr>
          <a:xfrm rot="10800000">
            <a:off x="4442480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7" name="Rectangle 1106"/>
          <p:cNvSpPr/>
          <p:nvPr/>
        </p:nvSpPr>
        <p:spPr>
          <a:xfrm rot="10800000">
            <a:off x="3939559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8" name="Rectangle 1107"/>
          <p:cNvSpPr/>
          <p:nvPr/>
        </p:nvSpPr>
        <p:spPr>
          <a:xfrm rot="10800000">
            <a:off x="3604277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9" name="Rectangle 1108"/>
          <p:cNvSpPr/>
          <p:nvPr/>
        </p:nvSpPr>
        <p:spPr>
          <a:xfrm rot="10800000">
            <a:off x="3771918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0" name="Rectangle 1109"/>
          <p:cNvSpPr/>
          <p:nvPr/>
        </p:nvSpPr>
        <p:spPr>
          <a:xfrm rot="10800000">
            <a:off x="3436635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1" name="Rectangle 1110"/>
          <p:cNvSpPr/>
          <p:nvPr/>
        </p:nvSpPr>
        <p:spPr>
          <a:xfrm rot="10800000">
            <a:off x="3268995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2" name="Rectangle 1111"/>
          <p:cNvSpPr/>
          <p:nvPr/>
        </p:nvSpPr>
        <p:spPr>
          <a:xfrm rot="10800000">
            <a:off x="2933713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3" name="Rectangle 1112"/>
          <p:cNvSpPr/>
          <p:nvPr/>
        </p:nvSpPr>
        <p:spPr>
          <a:xfrm rot="10800000">
            <a:off x="5615956" y="536271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4" name="Rectangle 1113"/>
          <p:cNvSpPr/>
          <p:nvPr/>
        </p:nvSpPr>
        <p:spPr>
          <a:xfrm rot="10800000">
            <a:off x="5448317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5" name="Rectangle 1114"/>
          <p:cNvSpPr/>
          <p:nvPr/>
        </p:nvSpPr>
        <p:spPr>
          <a:xfrm rot="10800000">
            <a:off x="5029225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6" name="Rectangle 1115"/>
          <p:cNvSpPr/>
          <p:nvPr/>
        </p:nvSpPr>
        <p:spPr>
          <a:xfrm rot="10800000">
            <a:off x="5196865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7" name="Rectangle 1116"/>
          <p:cNvSpPr/>
          <p:nvPr/>
        </p:nvSpPr>
        <p:spPr>
          <a:xfrm rot="10800000">
            <a:off x="4861585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8" name="Rectangle 1117"/>
          <p:cNvSpPr/>
          <p:nvPr/>
        </p:nvSpPr>
        <p:spPr>
          <a:xfrm rot="10800000">
            <a:off x="4526305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9" name="Rectangle 1118"/>
          <p:cNvSpPr/>
          <p:nvPr/>
        </p:nvSpPr>
        <p:spPr>
          <a:xfrm rot="10800000">
            <a:off x="4191025" y="5195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0" name="Rectangle 1119"/>
          <p:cNvSpPr/>
          <p:nvPr/>
        </p:nvSpPr>
        <p:spPr>
          <a:xfrm rot="10800000">
            <a:off x="4023385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1" name="Rectangle 1120"/>
          <p:cNvSpPr/>
          <p:nvPr/>
        </p:nvSpPr>
        <p:spPr>
          <a:xfrm rot="10800000">
            <a:off x="3855744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2" name="Rectangle 1121"/>
          <p:cNvSpPr/>
          <p:nvPr/>
        </p:nvSpPr>
        <p:spPr>
          <a:xfrm rot="10800000">
            <a:off x="3520460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3" name="Rectangle 1122"/>
          <p:cNvSpPr/>
          <p:nvPr/>
        </p:nvSpPr>
        <p:spPr>
          <a:xfrm rot="10800000">
            <a:off x="3352820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4" name="Rectangle 1123"/>
          <p:cNvSpPr/>
          <p:nvPr/>
        </p:nvSpPr>
        <p:spPr>
          <a:xfrm rot="10800000">
            <a:off x="3017538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5" name="Rectangle 1124"/>
          <p:cNvSpPr/>
          <p:nvPr/>
        </p:nvSpPr>
        <p:spPr>
          <a:xfrm rot="10800000">
            <a:off x="5699783" y="519507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6" name="Rectangle 1125"/>
          <p:cNvSpPr/>
          <p:nvPr/>
        </p:nvSpPr>
        <p:spPr>
          <a:xfrm rot="10800000">
            <a:off x="5113039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7" name="Rectangle 1126"/>
          <p:cNvSpPr/>
          <p:nvPr/>
        </p:nvSpPr>
        <p:spPr>
          <a:xfrm rot="10800000">
            <a:off x="4777759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8" name="Rectangle 1127"/>
          <p:cNvSpPr/>
          <p:nvPr/>
        </p:nvSpPr>
        <p:spPr>
          <a:xfrm rot="10800000">
            <a:off x="4610119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9" name="Rectangle 1128"/>
          <p:cNvSpPr/>
          <p:nvPr/>
        </p:nvSpPr>
        <p:spPr>
          <a:xfrm rot="10800000">
            <a:off x="4274839" y="50274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0" name="Rectangle 1129"/>
          <p:cNvSpPr/>
          <p:nvPr/>
        </p:nvSpPr>
        <p:spPr>
          <a:xfrm rot="10800000">
            <a:off x="3939559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1" name="Rectangle 1130"/>
          <p:cNvSpPr/>
          <p:nvPr/>
        </p:nvSpPr>
        <p:spPr>
          <a:xfrm rot="10800000">
            <a:off x="3771918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2" name="Rectangle 1131"/>
          <p:cNvSpPr/>
          <p:nvPr/>
        </p:nvSpPr>
        <p:spPr>
          <a:xfrm rot="10800000">
            <a:off x="3436635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3" name="Rectangle 1132"/>
          <p:cNvSpPr/>
          <p:nvPr/>
        </p:nvSpPr>
        <p:spPr>
          <a:xfrm rot="10800000">
            <a:off x="2933713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4" name="Rectangle 1133"/>
          <p:cNvSpPr/>
          <p:nvPr/>
        </p:nvSpPr>
        <p:spPr>
          <a:xfrm rot="10800000">
            <a:off x="3101355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5" name="Rectangle 1134"/>
          <p:cNvSpPr/>
          <p:nvPr/>
        </p:nvSpPr>
        <p:spPr>
          <a:xfrm rot="10800000">
            <a:off x="5615956" y="502743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6" name="Rectangle 1135"/>
          <p:cNvSpPr/>
          <p:nvPr/>
        </p:nvSpPr>
        <p:spPr>
          <a:xfrm rot="10800000">
            <a:off x="5448316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7" name="Rectangle 1136"/>
          <p:cNvSpPr/>
          <p:nvPr/>
        </p:nvSpPr>
        <p:spPr>
          <a:xfrm>
            <a:off x="3185179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8" name="Rectangle 1137"/>
          <p:cNvSpPr/>
          <p:nvPr/>
        </p:nvSpPr>
        <p:spPr>
          <a:xfrm>
            <a:off x="3268999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9" name="Rectangle 1138"/>
          <p:cNvSpPr/>
          <p:nvPr/>
        </p:nvSpPr>
        <p:spPr>
          <a:xfrm>
            <a:off x="3688104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0" name="Rectangle 1139"/>
          <p:cNvSpPr/>
          <p:nvPr/>
        </p:nvSpPr>
        <p:spPr>
          <a:xfrm>
            <a:off x="419102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1" name="Rectangle 1140"/>
          <p:cNvSpPr/>
          <p:nvPr/>
        </p:nvSpPr>
        <p:spPr>
          <a:xfrm>
            <a:off x="4023385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2" name="Rectangle 1141"/>
          <p:cNvSpPr/>
          <p:nvPr/>
        </p:nvSpPr>
        <p:spPr>
          <a:xfrm>
            <a:off x="3604280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3" name="Rectangle 1142"/>
          <p:cNvSpPr/>
          <p:nvPr/>
        </p:nvSpPr>
        <p:spPr>
          <a:xfrm>
            <a:off x="3771921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4" name="Rectangle 1143"/>
          <p:cNvSpPr/>
          <p:nvPr/>
        </p:nvSpPr>
        <p:spPr>
          <a:xfrm>
            <a:off x="3939563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5" name="Rectangle 1144"/>
          <p:cNvSpPr/>
          <p:nvPr/>
        </p:nvSpPr>
        <p:spPr>
          <a:xfrm>
            <a:off x="435866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6" name="Rectangle 1145"/>
          <p:cNvSpPr/>
          <p:nvPr/>
        </p:nvSpPr>
        <p:spPr>
          <a:xfrm>
            <a:off x="486158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7" name="Rectangle 1146"/>
          <p:cNvSpPr/>
          <p:nvPr/>
        </p:nvSpPr>
        <p:spPr>
          <a:xfrm>
            <a:off x="4442483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8" name="Rectangle 1147"/>
          <p:cNvSpPr/>
          <p:nvPr/>
        </p:nvSpPr>
        <p:spPr>
          <a:xfrm>
            <a:off x="4777763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9" name="Rectangle 1148"/>
          <p:cNvSpPr/>
          <p:nvPr/>
        </p:nvSpPr>
        <p:spPr>
          <a:xfrm>
            <a:off x="461012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0" name="Rectangle 1149"/>
          <p:cNvSpPr/>
          <p:nvPr/>
        </p:nvSpPr>
        <p:spPr>
          <a:xfrm>
            <a:off x="5029226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1" name="Rectangle 1150"/>
          <p:cNvSpPr/>
          <p:nvPr/>
        </p:nvSpPr>
        <p:spPr>
          <a:xfrm>
            <a:off x="5196866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2" name="Rectangle 1151"/>
          <p:cNvSpPr/>
          <p:nvPr/>
        </p:nvSpPr>
        <p:spPr>
          <a:xfrm>
            <a:off x="5532141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3" name="Rectangle 1152"/>
          <p:cNvSpPr/>
          <p:nvPr/>
        </p:nvSpPr>
        <p:spPr>
          <a:xfrm>
            <a:off x="5364503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4" name="Rectangle 1153"/>
          <p:cNvSpPr/>
          <p:nvPr/>
        </p:nvSpPr>
        <p:spPr>
          <a:xfrm>
            <a:off x="494540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5" name="Rectangle 1154"/>
          <p:cNvSpPr/>
          <p:nvPr/>
        </p:nvSpPr>
        <p:spPr>
          <a:xfrm>
            <a:off x="5448319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6" name="Rectangle 1155"/>
          <p:cNvSpPr/>
          <p:nvPr/>
        </p:nvSpPr>
        <p:spPr>
          <a:xfrm>
            <a:off x="5280680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7" name="Rectangle 1156"/>
          <p:cNvSpPr/>
          <p:nvPr/>
        </p:nvSpPr>
        <p:spPr>
          <a:xfrm>
            <a:off x="2933717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8" name="Rectangle 1157"/>
          <p:cNvSpPr/>
          <p:nvPr/>
        </p:nvSpPr>
        <p:spPr>
          <a:xfrm>
            <a:off x="5615959" y="435687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9" name="Rectangle 1158"/>
          <p:cNvSpPr/>
          <p:nvPr/>
        </p:nvSpPr>
        <p:spPr>
          <a:xfrm>
            <a:off x="5699781" y="452451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0" name="Rectangle 1159"/>
          <p:cNvSpPr/>
          <p:nvPr/>
        </p:nvSpPr>
        <p:spPr>
          <a:xfrm rot="10800000">
            <a:off x="5196865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1" name="Rectangle 1160"/>
          <p:cNvSpPr/>
          <p:nvPr/>
        </p:nvSpPr>
        <p:spPr>
          <a:xfrm rot="10800000">
            <a:off x="4861585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2" name="Rectangle 1161"/>
          <p:cNvSpPr/>
          <p:nvPr/>
        </p:nvSpPr>
        <p:spPr>
          <a:xfrm rot="10800000">
            <a:off x="4693945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3" name="Rectangle 1162"/>
          <p:cNvSpPr/>
          <p:nvPr/>
        </p:nvSpPr>
        <p:spPr>
          <a:xfrm rot="10800000">
            <a:off x="4526305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4" name="Rectangle 1163"/>
          <p:cNvSpPr/>
          <p:nvPr/>
        </p:nvSpPr>
        <p:spPr>
          <a:xfrm rot="10800000">
            <a:off x="4023385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5" name="Rectangle 1164"/>
          <p:cNvSpPr/>
          <p:nvPr/>
        </p:nvSpPr>
        <p:spPr>
          <a:xfrm rot="10800000">
            <a:off x="3688103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6" name="Rectangle 1165"/>
          <p:cNvSpPr/>
          <p:nvPr/>
        </p:nvSpPr>
        <p:spPr>
          <a:xfrm rot="10800000">
            <a:off x="3855744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7" name="Rectangle 1166"/>
          <p:cNvSpPr/>
          <p:nvPr/>
        </p:nvSpPr>
        <p:spPr>
          <a:xfrm rot="10800000">
            <a:off x="3017538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9" name="Rectangle 1168"/>
          <p:cNvSpPr/>
          <p:nvPr/>
        </p:nvSpPr>
        <p:spPr>
          <a:xfrm rot="10800000">
            <a:off x="5699783" y="485979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0" name="Rectangle 1169"/>
          <p:cNvSpPr/>
          <p:nvPr/>
        </p:nvSpPr>
        <p:spPr>
          <a:xfrm rot="10800000">
            <a:off x="5280679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1" name="Rectangle 1170"/>
          <p:cNvSpPr/>
          <p:nvPr/>
        </p:nvSpPr>
        <p:spPr>
          <a:xfrm rot="10800000">
            <a:off x="5113043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2" name="Rectangle 1171"/>
          <p:cNvSpPr/>
          <p:nvPr/>
        </p:nvSpPr>
        <p:spPr>
          <a:xfrm rot="10800000">
            <a:off x="4777761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3" name="Rectangle 1172"/>
          <p:cNvSpPr/>
          <p:nvPr/>
        </p:nvSpPr>
        <p:spPr>
          <a:xfrm rot="10800000">
            <a:off x="4274840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4" name="Rectangle 1173"/>
          <p:cNvSpPr/>
          <p:nvPr/>
        </p:nvSpPr>
        <p:spPr>
          <a:xfrm rot="10800000">
            <a:off x="4442481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5" name="Rectangle 1174"/>
          <p:cNvSpPr/>
          <p:nvPr/>
        </p:nvSpPr>
        <p:spPr>
          <a:xfrm rot="10800000">
            <a:off x="4107199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6" name="Rectangle 1175"/>
          <p:cNvSpPr/>
          <p:nvPr/>
        </p:nvSpPr>
        <p:spPr>
          <a:xfrm rot="10800000">
            <a:off x="3939560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7" name="Rectangle 1176"/>
          <p:cNvSpPr/>
          <p:nvPr/>
        </p:nvSpPr>
        <p:spPr>
          <a:xfrm rot="10800000">
            <a:off x="3604279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8" name="Rectangle 1177"/>
          <p:cNvSpPr/>
          <p:nvPr/>
        </p:nvSpPr>
        <p:spPr>
          <a:xfrm rot="10800000">
            <a:off x="3771920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9" name="Rectangle 1178"/>
          <p:cNvSpPr/>
          <p:nvPr/>
        </p:nvSpPr>
        <p:spPr>
          <a:xfrm rot="10800000">
            <a:off x="3436637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0" name="Rectangle 1179"/>
          <p:cNvSpPr/>
          <p:nvPr/>
        </p:nvSpPr>
        <p:spPr>
          <a:xfrm rot="10800000">
            <a:off x="3268997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1" name="Rectangle 1180"/>
          <p:cNvSpPr/>
          <p:nvPr/>
        </p:nvSpPr>
        <p:spPr>
          <a:xfrm rot="10800000">
            <a:off x="2933715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2" name="Rectangle 1181"/>
          <p:cNvSpPr/>
          <p:nvPr/>
        </p:nvSpPr>
        <p:spPr>
          <a:xfrm rot="10800000">
            <a:off x="3101357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3" name="Rectangle 1182"/>
          <p:cNvSpPr/>
          <p:nvPr/>
        </p:nvSpPr>
        <p:spPr>
          <a:xfrm rot="10800000">
            <a:off x="5615959" y="46921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4" name="Rectangle 1183"/>
          <p:cNvSpPr/>
          <p:nvPr/>
        </p:nvSpPr>
        <p:spPr>
          <a:xfrm rot="10800000">
            <a:off x="3352820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5" name="Rectangle 1184"/>
          <p:cNvSpPr/>
          <p:nvPr/>
        </p:nvSpPr>
        <p:spPr>
          <a:xfrm rot="10800000">
            <a:off x="3520460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6" name="Rectangle 1185"/>
          <p:cNvSpPr/>
          <p:nvPr/>
        </p:nvSpPr>
        <p:spPr>
          <a:xfrm rot="10800000">
            <a:off x="3268995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7" name="Rectangle 1186"/>
          <p:cNvSpPr/>
          <p:nvPr/>
        </p:nvSpPr>
        <p:spPr>
          <a:xfrm rot="10800000">
            <a:off x="3185178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8" name="Rectangle 1187"/>
          <p:cNvSpPr/>
          <p:nvPr/>
        </p:nvSpPr>
        <p:spPr>
          <a:xfrm rot="10800000">
            <a:off x="3604277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9" name="Rectangle 1188"/>
          <p:cNvSpPr/>
          <p:nvPr/>
        </p:nvSpPr>
        <p:spPr>
          <a:xfrm rot="10800000">
            <a:off x="3688103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0" name="Rectangle 1189"/>
          <p:cNvSpPr/>
          <p:nvPr/>
        </p:nvSpPr>
        <p:spPr>
          <a:xfrm rot="10800000">
            <a:off x="3101355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1" name="Rectangle 1190"/>
          <p:cNvSpPr/>
          <p:nvPr/>
        </p:nvSpPr>
        <p:spPr>
          <a:xfrm rot="10800000">
            <a:off x="3017538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2" name="Rectangle 1191"/>
          <p:cNvSpPr/>
          <p:nvPr/>
        </p:nvSpPr>
        <p:spPr>
          <a:xfrm rot="10800000">
            <a:off x="3101355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3" name="Rectangle 1192"/>
          <p:cNvSpPr/>
          <p:nvPr/>
        </p:nvSpPr>
        <p:spPr>
          <a:xfrm>
            <a:off x="5113046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4" name="Rectangle 1193"/>
          <p:cNvSpPr/>
          <p:nvPr/>
        </p:nvSpPr>
        <p:spPr>
          <a:xfrm>
            <a:off x="5448321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5" name="Rectangle 1194"/>
          <p:cNvSpPr/>
          <p:nvPr/>
        </p:nvSpPr>
        <p:spPr>
          <a:xfrm>
            <a:off x="5280683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6" name="Rectangle 1195"/>
          <p:cNvSpPr/>
          <p:nvPr/>
        </p:nvSpPr>
        <p:spPr>
          <a:xfrm>
            <a:off x="5029226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7" name="Rectangle 1196"/>
          <p:cNvSpPr/>
          <p:nvPr/>
        </p:nvSpPr>
        <p:spPr>
          <a:xfrm>
            <a:off x="5364503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8" name="Rectangle 1197"/>
          <p:cNvSpPr/>
          <p:nvPr/>
        </p:nvSpPr>
        <p:spPr>
          <a:xfrm>
            <a:off x="4777763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9" name="Rectangle 1198"/>
          <p:cNvSpPr/>
          <p:nvPr/>
        </p:nvSpPr>
        <p:spPr>
          <a:xfrm>
            <a:off x="486158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0" name="Rectangle 1199"/>
          <p:cNvSpPr/>
          <p:nvPr/>
        </p:nvSpPr>
        <p:spPr>
          <a:xfrm>
            <a:off x="3771922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1" name="Rectangle 1200"/>
          <p:cNvSpPr/>
          <p:nvPr/>
        </p:nvSpPr>
        <p:spPr>
          <a:xfrm>
            <a:off x="360428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2" name="Rectangle 1201"/>
          <p:cNvSpPr/>
          <p:nvPr/>
        </p:nvSpPr>
        <p:spPr>
          <a:xfrm rot="10800000">
            <a:off x="3604277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3" name="Rectangle 1202"/>
          <p:cNvSpPr/>
          <p:nvPr/>
        </p:nvSpPr>
        <p:spPr>
          <a:xfrm rot="10800000">
            <a:off x="3855744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4" name="Rectangle 1203"/>
          <p:cNvSpPr/>
          <p:nvPr/>
        </p:nvSpPr>
        <p:spPr>
          <a:xfrm rot="10800000">
            <a:off x="3520460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5" name="Rectangle 1204"/>
          <p:cNvSpPr/>
          <p:nvPr/>
        </p:nvSpPr>
        <p:spPr>
          <a:xfrm rot="10800000">
            <a:off x="3771918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6" name="Rectangle 1205"/>
          <p:cNvSpPr/>
          <p:nvPr/>
        </p:nvSpPr>
        <p:spPr>
          <a:xfrm rot="10800000">
            <a:off x="3939559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7" name="Rectangle 1206"/>
          <p:cNvSpPr/>
          <p:nvPr/>
        </p:nvSpPr>
        <p:spPr>
          <a:xfrm rot="10800000">
            <a:off x="3688103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8" name="Rectangle 1207"/>
          <p:cNvSpPr/>
          <p:nvPr/>
        </p:nvSpPr>
        <p:spPr>
          <a:xfrm>
            <a:off x="494540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9" name="Rectangle 1208"/>
          <p:cNvSpPr/>
          <p:nvPr/>
        </p:nvSpPr>
        <p:spPr>
          <a:xfrm>
            <a:off x="4861584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0" name="Rectangle 1209"/>
          <p:cNvSpPr/>
          <p:nvPr/>
        </p:nvSpPr>
        <p:spPr>
          <a:xfrm>
            <a:off x="5196865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1" name="Rectangle 1210"/>
          <p:cNvSpPr/>
          <p:nvPr/>
        </p:nvSpPr>
        <p:spPr>
          <a:xfrm>
            <a:off x="5113044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2" name="Rectangle 1211"/>
          <p:cNvSpPr/>
          <p:nvPr/>
        </p:nvSpPr>
        <p:spPr>
          <a:xfrm rot="10800000">
            <a:off x="4861579" y="5865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3" name="Rectangle 1212"/>
          <p:cNvSpPr/>
          <p:nvPr/>
        </p:nvSpPr>
        <p:spPr>
          <a:xfrm rot="10800000">
            <a:off x="5364501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4" name="Rectangle 1213"/>
          <p:cNvSpPr/>
          <p:nvPr/>
        </p:nvSpPr>
        <p:spPr>
          <a:xfrm rot="10800000">
            <a:off x="5280679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5" name="Rectangle 1214"/>
          <p:cNvSpPr/>
          <p:nvPr/>
        </p:nvSpPr>
        <p:spPr>
          <a:xfrm>
            <a:off x="3101360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6" name="Rectangle 1215"/>
          <p:cNvSpPr/>
          <p:nvPr/>
        </p:nvSpPr>
        <p:spPr>
          <a:xfrm>
            <a:off x="3185179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7" name="Rectangle 1216"/>
          <p:cNvSpPr/>
          <p:nvPr/>
        </p:nvSpPr>
        <p:spPr>
          <a:xfrm>
            <a:off x="3101359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8" name="Rectangle 1217"/>
          <p:cNvSpPr/>
          <p:nvPr/>
        </p:nvSpPr>
        <p:spPr>
          <a:xfrm>
            <a:off x="3017540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9" name="Rectangle 1218"/>
          <p:cNvSpPr/>
          <p:nvPr/>
        </p:nvSpPr>
        <p:spPr>
          <a:xfrm rot="10800000">
            <a:off x="5448319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0" name="Rectangle 1219"/>
          <p:cNvSpPr/>
          <p:nvPr/>
        </p:nvSpPr>
        <p:spPr>
          <a:xfrm rot="10800000">
            <a:off x="5532141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1" name="Rectangle 1220"/>
          <p:cNvSpPr/>
          <p:nvPr/>
        </p:nvSpPr>
        <p:spPr>
          <a:xfrm rot="10800000">
            <a:off x="5364501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2" name="Rectangle 1221"/>
          <p:cNvSpPr/>
          <p:nvPr/>
        </p:nvSpPr>
        <p:spPr>
          <a:xfrm rot="10800000">
            <a:off x="5532144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3" name="Rectangle 1222"/>
          <p:cNvSpPr/>
          <p:nvPr/>
        </p:nvSpPr>
        <p:spPr>
          <a:xfrm rot="10800000">
            <a:off x="5448320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4" name="Rectangle 1223"/>
          <p:cNvSpPr/>
          <p:nvPr/>
        </p:nvSpPr>
        <p:spPr>
          <a:xfrm rot="10800000">
            <a:off x="5532136" y="5865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5" name="Rectangle 1224"/>
          <p:cNvSpPr/>
          <p:nvPr/>
        </p:nvSpPr>
        <p:spPr>
          <a:xfrm rot="10800000">
            <a:off x="5113040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6" name="Rectangle 1225"/>
          <p:cNvSpPr/>
          <p:nvPr/>
        </p:nvSpPr>
        <p:spPr>
          <a:xfrm rot="10800000">
            <a:off x="5029225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7" name="Rectangle 1226"/>
          <p:cNvSpPr/>
          <p:nvPr/>
        </p:nvSpPr>
        <p:spPr>
          <a:xfrm rot="10800000">
            <a:off x="5196865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8" name="Rectangle 1227"/>
          <p:cNvSpPr/>
          <p:nvPr/>
        </p:nvSpPr>
        <p:spPr>
          <a:xfrm rot="10800000">
            <a:off x="5113044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9" name="Rectangle 1228"/>
          <p:cNvSpPr/>
          <p:nvPr/>
        </p:nvSpPr>
        <p:spPr>
          <a:xfrm rot="10800000">
            <a:off x="4693945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0" name="Rectangle 1229"/>
          <p:cNvSpPr/>
          <p:nvPr/>
        </p:nvSpPr>
        <p:spPr>
          <a:xfrm rot="10800000">
            <a:off x="4777760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1" name="Rectangle 1230"/>
          <p:cNvSpPr/>
          <p:nvPr/>
        </p:nvSpPr>
        <p:spPr>
          <a:xfrm rot="10800000">
            <a:off x="4610120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2" name="Rectangle 1231"/>
          <p:cNvSpPr/>
          <p:nvPr/>
        </p:nvSpPr>
        <p:spPr>
          <a:xfrm rot="10800000">
            <a:off x="4693945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3" name="Rectangle 1232"/>
          <p:cNvSpPr/>
          <p:nvPr/>
        </p:nvSpPr>
        <p:spPr>
          <a:xfrm rot="10800000">
            <a:off x="4442484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5" name="Rectangle 1234"/>
          <p:cNvSpPr/>
          <p:nvPr/>
        </p:nvSpPr>
        <p:spPr>
          <a:xfrm rot="10800000">
            <a:off x="3352820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6" name="Rectangle 1235"/>
          <p:cNvSpPr/>
          <p:nvPr/>
        </p:nvSpPr>
        <p:spPr>
          <a:xfrm>
            <a:off x="4107203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7" name="Rectangle 1236"/>
          <p:cNvSpPr/>
          <p:nvPr/>
        </p:nvSpPr>
        <p:spPr>
          <a:xfrm>
            <a:off x="477776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8" name="Rectangle 1237"/>
          <p:cNvSpPr/>
          <p:nvPr/>
        </p:nvSpPr>
        <p:spPr>
          <a:xfrm>
            <a:off x="511304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9" name="Rectangle 1238"/>
          <p:cNvSpPr/>
          <p:nvPr/>
        </p:nvSpPr>
        <p:spPr>
          <a:xfrm>
            <a:off x="3771925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0" name="Rectangle 1239"/>
          <p:cNvSpPr/>
          <p:nvPr/>
        </p:nvSpPr>
        <p:spPr>
          <a:xfrm>
            <a:off x="4107206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1" name="Rectangle 1240"/>
          <p:cNvSpPr/>
          <p:nvPr/>
        </p:nvSpPr>
        <p:spPr>
          <a:xfrm>
            <a:off x="3269000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2" name="Rectangle 1241"/>
          <p:cNvSpPr/>
          <p:nvPr/>
        </p:nvSpPr>
        <p:spPr>
          <a:xfrm>
            <a:off x="3436639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3" name="Rectangle 1242"/>
          <p:cNvSpPr/>
          <p:nvPr/>
        </p:nvSpPr>
        <p:spPr>
          <a:xfrm>
            <a:off x="3352819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4" name="Rectangle 1243"/>
          <p:cNvSpPr/>
          <p:nvPr/>
        </p:nvSpPr>
        <p:spPr>
          <a:xfrm>
            <a:off x="3688104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5" name="Rectangle 1244"/>
          <p:cNvSpPr/>
          <p:nvPr/>
        </p:nvSpPr>
        <p:spPr>
          <a:xfrm>
            <a:off x="3855745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6" name="Rectangle 1245"/>
          <p:cNvSpPr/>
          <p:nvPr/>
        </p:nvSpPr>
        <p:spPr>
          <a:xfrm>
            <a:off x="3771923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7" name="Rectangle 1246"/>
          <p:cNvSpPr/>
          <p:nvPr/>
        </p:nvSpPr>
        <p:spPr>
          <a:xfrm>
            <a:off x="4107204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8" name="Rectangle 1247"/>
          <p:cNvSpPr/>
          <p:nvPr/>
        </p:nvSpPr>
        <p:spPr>
          <a:xfrm>
            <a:off x="3520461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9" name="Rectangle 1248"/>
          <p:cNvSpPr/>
          <p:nvPr/>
        </p:nvSpPr>
        <p:spPr>
          <a:xfrm>
            <a:off x="3436638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0" name="Rectangle 1249"/>
          <p:cNvSpPr/>
          <p:nvPr/>
        </p:nvSpPr>
        <p:spPr>
          <a:xfrm>
            <a:off x="4023386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1" name="Rectangle 1250"/>
          <p:cNvSpPr/>
          <p:nvPr/>
        </p:nvSpPr>
        <p:spPr>
          <a:xfrm>
            <a:off x="4107203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2" name="Rectangle 1251"/>
          <p:cNvSpPr/>
          <p:nvPr/>
        </p:nvSpPr>
        <p:spPr>
          <a:xfrm>
            <a:off x="3520461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3" name="Rectangle 1252"/>
          <p:cNvSpPr/>
          <p:nvPr/>
        </p:nvSpPr>
        <p:spPr>
          <a:xfrm>
            <a:off x="3855745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4" name="Rectangle 1253"/>
          <p:cNvSpPr/>
          <p:nvPr/>
        </p:nvSpPr>
        <p:spPr>
          <a:xfrm>
            <a:off x="4358665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5" name="Rectangle 1254"/>
          <p:cNvSpPr/>
          <p:nvPr/>
        </p:nvSpPr>
        <p:spPr>
          <a:xfrm>
            <a:off x="4274841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6" name="Rectangle 1255"/>
          <p:cNvSpPr/>
          <p:nvPr/>
        </p:nvSpPr>
        <p:spPr>
          <a:xfrm>
            <a:off x="4191025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7" name="Rectangle 1256"/>
          <p:cNvSpPr/>
          <p:nvPr/>
        </p:nvSpPr>
        <p:spPr>
          <a:xfrm>
            <a:off x="4274844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8" name="Rectangle 1257"/>
          <p:cNvSpPr/>
          <p:nvPr/>
        </p:nvSpPr>
        <p:spPr>
          <a:xfrm>
            <a:off x="4358665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9" name="Rectangle 1258"/>
          <p:cNvSpPr/>
          <p:nvPr/>
        </p:nvSpPr>
        <p:spPr>
          <a:xfrm>
            <a:off x="4693945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0" name="Rectangle 1259"/>
          <p:cNvSpPr/>
          <p:nvPr/>
        </p:nvSpPr>
        <p:spPr>
          <a:xfrm rot="10800000">
            <a:off x="4945401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1" name="Rectangle 1260"/>
          <p:cNvSpPr/>
          <p:nvPr/>
        </p:nvSpPr>
        <p:spPr>
          <a:xfrm rot="10800000">
            <a:off x="4610121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2" name="Rectangle 1261"/>
          <p:cNvSpPr/>
          <p:nvPr/>
        </p:nvSpPr>
        <p:spPr>
          <a:xfrm>
            <a:off x="3352823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3" name="Rectangle 1262"/>
          <p:cNvSpPr/>
          <p:nvPr/>
        </p:nvSpPr>
        <p:spPr>
          <a:xfrm>
            <a:off x="4526305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4" name="Rectangle 1263"/>
          <p:cNvSpPr/>
          <p:nvPr/>
        </p:nvSpPr>
        <p:spPr>
          <a:xfrm rot="10800000">
            <a:off x="4107199" y="50274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5" name="Rectangle 1264"/>
          <p:cNvSpPr/>
          <p:nvPr/>
        </p:nvSpPr>
        <p:spPr>
          <a:xfrm rot="10800000">
            <a:off x="4191025" y="48597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6" name="Rectangle 1265"/>
          <p:cNvSpPr/>
          <p:nvPr/>
        </p:nvSpPr>
        <p:spPr>
          <a:xfrm rot="10800000">
            <a:off x="4358665" y="5865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7" name="Rectangle 1266"/>
          <p:cNvSpPr/>
          <p:nvPr/>
        </p:nvSpPr>
        <p:spPr>
          <a:xfrm rot="10800000">
            <a:off x="4358665" y="5195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8" name="Rectangle 1267"/>
          <p:cNvSpPr/>
          <p:nvPr/>
        </p:nvSpPr>
        <p:spPr>
          <a:xfrm rot="10800000">
            <a:off x="4107199" y="5362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9" name="Rectangle 1268"/>
          <p:cNvSpPr/>
          <p:nvPr/>
        </p:nvSpPr>
        <p:spPr>
          <a:xfrm rot="10800000">
            <a:off x="4358665" y="48597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0" name="Rectangle 1269"/>
          <p:cNvSpPr/>
          <p:nvPr/>
        </p:nvSpPr>
        <p:spPr>
          <a:xfrm rot="10800000">
            <a:off x="4442479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1" name="Rectangle 1270"/>
          <p:cNvSpPr/>
          <p:nvPr/>
        </p:nvSpPr>
        <p:spPr>
          <a:xfrm rot="10800000">
            <a:off x="4358665" y="5530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2" name="Rectangle 1271"/>
          <p:cNvSpPr/>
          <p:nvPr/>
        </p:nvSpPr>
        <p:spPr>
          <a:xfrm rot="10800000">
            <a:off x="4191025" y="5530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3" name="Rectangle 1272"/>
          <p:cNvSpPr/>
          <p:nvPr/>
        </p:nvSpPr>
        <p:spPr>
          <a:xfrm rot="10800000">
            <a:off x="4274844" y="5697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4" name="Rectangle 1273"/>
          <p:cNvSpPr/>
          <p:nvPr/>
        </p:nvSpPr>
        <p:spPr>
          <a:xfrm rot="10800000">
            <a:off x="5029225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5" name="Rectangle 1274"/>
          <p:cNvSpPr/>
          <p:nvPr/>
        </p:nvSpPr>
        <p:spPr>
          <a:xfrm rot="10800000">
            <a:off x="4945399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5" name="Rectangle 194"/>
          <p:cNvSpPr/>
          <p:nvPr/>
        </p:nvSpPr>
        <p:spPr>
          <a:xfrm>
            <a:off x="2766077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5" name="Rectangle 444"/>
          <p:cNvSpPr/>
          <p:nvPr/>
        </p:nvSpPr>
        <p:spPr>
          <a:xfrm rot="10800000">
            <a:off x="2766075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3" name="Rectangle 392"/>
          <p:cNvSpPr/>
          <p:nvPr/>
        </p:nvSpPr>
        <p:spPr>
          <a:xfrm rot="10800000">
            <a:off x="2849897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2" name="Rectangle 341"/>
          <p:cNvSpPr/>
          <p:nvPr/>
        </p:nvSpPr>
        <p:spPr>
          <a:xfrm rot="10800000">
            <a:off x="2766072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3" name="Rectangle 322"/>
          <p:cNvSpPr/>
          <p:nvPr/>
        </p:nvSpPr>
        <p:spPr>
          <a:xfrm rot="10800000">
            <a:off x="2849899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6" name="Rectangle 305"/>
          <p:cNvSpPr/>
          <p:nvPr/>
        </p:nvSpPr>
        <p:spPr>
          <a:xfrm rot="10800000">
            <a:off x="2766073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" name="Rectangle 1"/>
          <p:cNvSpPr/>
          <p:nvPr/>
        </p:nvSpPr>
        <p:spPr>
          <a:xfrm rot="10800000">
            <a:off x="2766069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0" name="Rectangle 249"/>
          <p:cNvSpPr/>
          <p:nvPr/>
        </p:nvSpPr>
        <p:spPr>
          <a:xfrm rot="10800000">
            <a:off x="2849892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6" name="Rectangle 905"/>
          <p:cNvSpPr/>
          <p:nvPr/>
        </p:nvSpPr>
        <p:spPr>
          <a:xfrm>
            <a:off x="2766070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1" name="Rectangle 930"/>
          <p:cNvSpPr/>
          <p:nvPr/>
        </p:nvSpPr>
        <p:spPr>
          <a:xfrm rot="10800000">
            <a:off x="2766068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2" name="Rectangle 931"/>
          <p:cNvSpPr/>
          <p:nvPr/>
        </p:nvSpPr>
        <p:spPr>
          <a:xfrm rot="10800000">
            <a:off x="2849890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8" name="Rectangle 847"/>
          <p:cNvSpPr/>
          <p:nvPr/>
        </p:nvSpPr>
        <p:spPr>
          <a:xfrm rot="10800000">
            <a:off x="2766065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4" name="Rectangle 933"/>
          <p:cNvSpPr/>
          <p:nvPr/>
        </p:nvSpPr>
        <p:spPr>
          <a:xfrm rot="10800000">
            <a:off x="2849893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6" name="Rectangle 825"/>
          <p:cNvSpPr/>
          <p:nvPr/>
        </p:nvSpPr>
        <p:spPr>
          <a:xfrm rot="10800000">
            <a:off x="2766066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5" name="Rectangle 934"/>
          <p:cNvSpPr/>
          <p:nvPr/>
        </p:nvSpPr>
        <p:spPr>
          <a:xfrm rot="10800000">
            <a:off x="2766068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6" name="Rectangle 935"/>
          <p:cNvSpPr/>
          <p:nvPr/>
        </p:nvSpPr>
        <p:spPr>
          <a:xfrm rot="10800000">
            <a:off x="2849885" y="5865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2" name="Rectangle 391"/>
          <p:cNvSpPr/>
          <p:nvPr/>
        </p:nvSpPr>
        <p:spPr>
          <a:xfrm rot="10800000">
            <a:off x="502934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0" name="Rectangle 879"/>
          <p:cNvSpPr/>
          <p:nvPr/>
        </p:nvSpPr>
        <p:spPr>
          <a:xfrm rot="10800000">
            <a:off x="502927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8" name="Rectangle 1167"/>
          <p:cNvSpPr/>
          <p:nvPr/>
        </p:nvSpPr>
        <p:spPr>
          <a:xfrm rot="10800000">
            <a:off x="3185178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2" name="Rectangle 591"/>
          <p:cNvSpPr/>
          <p:nvPr/>
        </p:nvSpPr>
        <p:spPr>
          <a:xfrm rot="10800000">
            <a:off x="3185181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0" name="Rectangle 239"/>
          <p:cNvSpPr/>
          <p:nvPr/>
        </p:nvSpPr>
        <p:spPr>
          <a:xfrm rot="10800000">
            <a:off x="1676420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5" name="Rectangle 244"/>
          <p:cNvSpPr/>
          <p:nvPr/>
        </p:nvSpPr>
        <p:spPr>
          <a:xfrm rot="10800000">
            <a:off x="1173499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7" name="Rectangle 246"/>
          <p:cNvSpPr/>
          <p:nvPr/>
        </p:nvSpPr>
        <p:spPr>
          <a:xfrm rot="10800000">
            <a:off x="670576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4" name="Rectangle 243"/>
          <p:cNvSpPr/>
          <p:nvPr/>
        </p:nvSpPr>
        <p:spPr>
          <a:xfrm rot="10800000">
            <a:off x="1005858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6" name="Rectangle 245"/>
          <p:cNvSpPr/>
          <p:nvPr/>
        </p:nvSpPr>
        <p:spPr>
          <a:xfrm rot="10800000">
            <a:off x="838216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9" name="Rectangle 658"/>
          <p:cNvSpPr/>
          <p:nvPr/>
        </p:nvSpPr>
        <p:spPr>
          <a:xfrm rot="10800000">
            <a:off x="3352824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8" name="Rectangle 627"/>
          <p:cNvSpPr/>
          <p:nvPr/>
        </p:nvSpPr>
        <p:spPr>
          <a:xfrm rot="10800000">
            <a:off x="3520464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1" name="Rectangle 630"/>
          <p:cNvSpPr/>
          <p:nvPr/>
        </p:nvSpPr>
        <p:spPr>
          <a:xfrm rot="10800000">
            <a:off x="3688106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8" name="Rectangle 497"/>
          <p:cNvSpPr/>
          <p:nvPr/>
        </p:nvSpPr>
        <p:spPr>
          <a:xfrm rot="10800000">
            <a:off x="3855747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0" name="Rectangle 689"/>
          <p:cNvSpPr/>
          <p:nvPr/>
        </p:nvSpPr>
        <p:spPr>
          <a:xfrm rot="10800000">
            <a:off x="4358668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6" name="Rectangle 1275"/>
          <p:cNvSpPr/>
          <p:nvPr/>
        </p:nvSpPr>
        <p:spPr>
          <a:xfrm>
            <a:off x="6537956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7" name="Rectangle 1276"/>
          <p:cNvSpPr/>
          <p:nvPr/>
        </p:nvSpPr>
        <p:spPr>
          <a:xfrm>
            <a:off x="6873237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8" name="Rectangle 1277"/>
          <p:cNvSpPr/>
          <p:nvPr/>
        </p:nvSpPr>
        <p:spPr>
          <a:xfrm>
            <a:off x="6705596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9" name="Rectangle 1278"/>
          <p:cNvSpPr/>
          <p:nvPr/>
        </p:nvSpPr>
        <p:spPr>
          <a:xfrm>
            <a:off x="6454136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0" name="Rectangle 1279"/>
          <p:cNvSpPr/>
          <p:nvPr/>
        </p:nvSpPr>
        <p:spPr>
          <a:xfrm>
            <a:off x="6621776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1" name="Rectangle 1280"/>
          <p:cNvSpPr/>
          <p:nvPr/>
        </p:nvSpPr>
        <p:spPr>
          <a:xfrm>
            <a:off x="6789416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2" name="Rectangle 1281"/>
          <p:cNvSpPr/>
          <p:nvPr/>
        </p:nvSpPr>
        <p:spPr>
          <a:xfrm>
            <a:off x="6957057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3" name="Rectangle 1282"/>
          <p:cNvSpPr/>
          <p:nvPr/>
        </p:nvSpPr>
        <p:spPr>
          <a:xfrm>
            <a:off x="7292340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4" name="Rectangle 1283"/>
          <p:cNvSpPr/>
          <p:nvPr/>
        </p:nvSpPr>
        <p:spPr>
          <a:xfrm>
            <a:off x="7459981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5" name="Rectangle 1284"/>
          <p:cNvSpPr/>
          <p:nvPr/>
        </p:nvSpPr>
        <p:spPr>
          <a:xfrm>
            <a:off x="7124699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6" name="Rectangle 1285"/>
          <p:cNvSpPr/>
          <p:nvPr/>
        </p:nvSpPr>
        <p:spPr>
          <a:xfrm>
            <a:off x="7627621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7" name="Rectangle 1286"/>
          <p:cNvSpPr/>
          <p:nvPr/>
        </p:nvSpPr>
        <p:spPr>
          <a:xfrm>
            <a:off x="7795260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8" name="Rectangle 1287"/>
          <p:cNvSpPr/>
          <p:nvPr/>
        </p:nvSpPr>
        <p:spPr>
          <a:xfrm>
            <a:off x="7962900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9" name="Rectangle 1288"/>
          <p:cNvSpPr/>
          <p:nvPr/>
        </p:nvSpPr>
        <p:spPr>
          <a:xfrm>
            <a:off x="8130540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0" name="Rectangle 1289"/>
          <p:cNvSpPr/>
          <p:nvPr/>
        </p:nvSpPr>
        <p:spPr>
          <a:xfrm>
            <a:off x="8298180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1" name="Rectangle 1290"/>
          <p:cNvSpPr/>
          <p:nvPr/>
        </p:nvSpPr>
        <p:spPr>
          <a:xfrm>
            <a:off x="8633460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2" name="Rectangle 1291"/>
          <p:cNvSpPr/>
          <p:nvPr/>
        </p:nvSpPr>
        <p:spPr>
          <a:xfrm>
            <a:off x="8968736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3" name="Rectangle 1292"/>
          <p:cNvSpPr/>
          <p:nvPr/>
        </p:nvSpPr>
        <p:spPr>
          <a:xfrm>
            <a:off x="8465820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4" name="Rectangle 1293"/>
          <p:cNvSpPr/>
          <p:nvPr/>
        </p:nvSpPr>
        <p:spPr>
          <a:xfrm>
            <a:off x="7376161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5" name="Rectangle 1294"/>
          <p:cNvSpPr/>
          <p:nvPr/>
        </p:nvSpPr>
        <p:spPr>
          <a:xfrm>
            <a:off x="7711440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6" name="Rectangle 1295"/>
          <p:cNvSpPr/>
          <p:nvPr/>
        </p:nvSpPr>
        <p:spPr>
          <a:xfrm>
            <a:off x="7879080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7" name="Rectangle 1296"/>
          <p:cNvSpPr/>
          <p:nvPr/>
        </p:nvSpPr>
        <p:spPr>
          <a:xfrm>
            <a:off x="804672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8" name="Rectangle 1297"/>
          <p:cNvSpPr/>
          <p:nvPr/>
        </p:nvSpPr>
        <p:spPr>
          <a:xfrm>
            <a:off x="8884916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9" name="Rectangle 1298"/>
          <p:cNvSpPr/>
          <p:nvPr/>
        </p:nvSpPr>
        <p:spPr>
          <a:xfrm>
            <a:off x="8717277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0" name="Rectangle 1299"/>
          <p:cNvSpPr/>
          <p:nvPr/>
        </p:nvSpPr>
        <p:spPr>
          <a:xfrm>
            <a:off x="9052556" y="21775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1" name="Rectangle 1300"/>
          <p:cNvSpPr/>
          <p:nvPr/>
        </p:nvSpPr>
        <p:spPr>
          <a:xfrm rot="10800000">
            <a:off x="8717274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2" name="Rectangle 1301"/>
          <p:cNvSpPr/>
          <p:nvPr/>
        </p:nvSpPr>
        <p:spPr>
          <a:xfrm rot="10800000">
            <a:off x="8381997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3" name="Rectangle 1302"/>
          <p:cNvSpPr/>
          <p:nvPr/>
        </p:nvSpPr>
        <p:spPr>
          <a:xfrm rot="10800000">
            <a:off x="8214357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4" name="Rectangle 1303"/>
          <p:cNvSpPr/>
          <p:nvPr/>
        </p:nvSpPr>
        <p:spPr>
          <a:xfrm rot="10800000">
            <a:off x="8046717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5" name="Rectangle 1304"/>
          <p:cNvSpPr/>
          <p:nvPr/>
        </p:nvSpPr>
        <p:spPr>
          <a:xfrm rot="10800000">
            <a:off x="7543797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6" name="Rectangle 1305"/>
          <p:cNvSpPr/>
          <p:nvPr/>
        </p:nvSpPr>
        <p:spPr>
          <a:xfrm rot="10800000">
            <a:off x="6873233" y="452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7" name="Rectangle 1306"/>
          <p:cNvSpPr/>
          <p:nvPr/>
        </p:nvSpPr>
        <p:spPr>
          <a:xfrm rot="10800000">
            <a:off x="6705593" y="452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8" name="Rectangle 1307"/>
          <p:cNvSpPr/>
          <p:nvPr/>
        </p:nvSpPr>
        <p:spPr>
          <a:xfrm rot="10800000">
            <a:off x="9052555" y="452451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9" name="Rectangle 1308"/>
          <p:cNvSpPr/>
          <p:nvPr/>
        </p:nvSpPr>
        <p:spPr>
          <a:xfrm>
            <a:off x="6621777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0" name="Rectangle 1309"/>
          <p:cNvSpPr/>
          <p:nvPr/>
        </p:nvSpPr>
        <p:spPr>
          <a:xfrm>
            <a:off x="6957058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1" name="Rectangle 1310"/>
          <p:cNvSpPr/>
          <p:nvPr/>
        </p:nvSpPr>
        <p:spPr>
          <a:xfrm>
            <a:off x="653795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2" name="Rectangle 1311"/>
          <p:cNvSpPr/>
          <p:nvPr/>
        </p:nvSpPr>
        <p:spPr>
          <a:xfrm>
            <a:off x="7627624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3" name="Rectangle 1312"/>
          <p:cNvSpPr/>
          <p:nvPr/>
        </p:nvSpPr>
        <p:spPr>
          <a:xfrm>
            <a:off x="7459984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4" name="Rectangle 1313"/>
          <p:cNvSpPr/>
          <p:nvPr/>
        </p:nvSpPr>
        <p:spPr>
          <a:xfrm>
            <a:off x="7040879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5" name="Rectangle 1314"/>
          <p:cNvSpPr/>
          <p:nvPr/>
        </p:nvSpPr>
        <p:spPr>
          <a:xfrm>
            <a:off x="7376164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6" name="Rectangle 1315"/>
          <p:cNvSpPr/>
          <p:nvPr/>
        </p:nvSpPr>
        <p:spPr>
          <a:xfrm>
            <a:off x="7962903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7" name="Rectangle 1316"/>
          <p:cNvSpPr/>
          <p:nvPr/>
        </p:nvSpPr>
        <p:spPr>
          <a:xfrm>
            <a:off x="8298183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8" name="Rectangle 1317"/>
          <p:cNvSpPr/>
          <p:nvPr/>
        </p:nvSpPr>
        <p:spPr>
          <a:xfrm>
            <a:off x="8130543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9" name="Rectangle 1318"/>
          <p:cNvSpPr/>
          <p:nvPr/>
        </p:nvSpPr>
        <p:spPr>
          <a:xfrm>
            <a:off x="7879083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0" name="Rectangle 1319"/>
          <p:cNvSpPr/>
          <p:nvPr/>
        </p:nvSpPr>
        <p:spPr>
          <a:xfrm>
            <a:off x="8214363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1" name="Rectangle 1320"/>
          <p:cNvSpPr/>
          <p:nvPr/>
        </p:nvSpPr>
        <p:spPr>
          <a:xfrm>
            <a:off x="8046723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2" name="Rectangle 1321"/>
          <p:cNvSpPr/>
          <p:nvPr/>
        </p:nvSpPr>
        <p:spPr>
          <a:xfrm>
            <a:off x="8633464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3" name="Rectangle 1322"/>
          <p:cNvSpPr/>
          <p:nvPr/>
        </p:nvSpPr>
        <p:spPr>
          <a:xfrm>
            <a:off x="8968739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4" name="Rectangle 1323"/>
          <p:cNvSpPr/>
          <p:nvPr/>
        </p:nvSpPr>
        <p:spPr>
          <a:xfrm>
            <a:off x="8382003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5" name="Rectangle 1324"/>
          <p:cNvSpPr/>
          <p:nvPr/>
        </p:nvSpPr>
        <p:spPr>
          <a:xfrm>
            <a:off x="9052559" y="2512839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6" name="Rectangle 1325"/>
          <p:cNvSpPr/>
          <p:nvPr/>
        </p:nvSpPr>
        <p:spPr>
          <a:xfrm>
            <a:off x="9136379" y="268047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8" name="Rectangle 1327"/>
          <p:cNvSpPr/>
          <p:nvPr/>
        </p:nvSpPr>
        <p:spPr>
          <a:xfrm>
            <a:off x="6789421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9" name="Rectangle 1328"/>
          <p:cNvSpPr/>
          <p:nvPr/>
        </p:nvSpPr>
        <p:spPr>
          <a:xfrm>
            <a:off x="6873237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0" name="Rectangle 1329"/>
          <p:cNvSpPr/>
          <p:nvPr/>
        </p:nvSpPr>
        <p:spPr>
          <a:xfrm>
            <a:off x="6705598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1" name="Rectangle 1330"/>
          <p:cNvSpPr/>
          <p:nvPr/>
        </p:nvSpPr>
        <p:spPr>
          <a:xfrm>
            <a:off x="7124702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2" name="Rectangle 1331"/>
          <p:cNvSpPr/>
          <p:nvPr/>
        </p:nvSpPr>
        <p:spPr>
          <a:xfrm>
            <a:off x="729234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3" name="Rectangle 1332"/>
          <p:cNvSpPr/>
          <p:nvPr/>
        </p:nvSpPr>
        <p:spPr>
          <a:xfrm>
            <a:off x="762762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4" name="Rectangle 1333"/>
          <p:cNvSpPr/>
          <p:nvPr/>
        </p:nvSpPr>
        <p:spPr>
          <a:xfrm>
            <a:off x="7040879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5" name="Rectangle 1334"/>
          <p:cNvSpPr/>
          <p:nvPr/>
        </p:nvSpPr>
        <p:spPr>
          <a:xfrm>
            <a:off x="7376162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6" name="Rectangle 1335"/>
          <p:cNvSpPr/>
          <p:nvPr/>
        </p:nvSpPr>
        <p:spPr>
          <a:xfrm>
            <a:off x="7962902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7" name="Rectangle 1336"/>
          <p:cNvSpPr/>
          <p:nvPr/>
        </p:nvSpPr>
        <p:spPr>
          <a:xfrm>
            <a:off x="8130542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8" name="Rectangle 1337"/>
          <p:cNvSpPr/>
          <p:nvPr/>
        </p:nvSpPr>
        <p:spPr>
          <a:xfrm>
            <a:off x="7711441" y="28481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9" name="Rectangle 1338"/>
          <p:cNvSpPr/>
          <p:nvPr/>
        </p:nvSpPr>
        <p:spPr>
          <a:xfrm>
            <a:off x="7879081" y="28481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0" name="Rectangle 1339"/>
          <p:cNvSpPr/>
          <p:nvPr/>
        </p:nvSpPr>
        <p:spPr>
          <a:xfrm>
            <a:off x="8046721" y="28481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1" name="Rectangle 1340"/>
          <p:cNvSpPr/>
          <p:nvPr/>
        </p:nvSpPr>
        <p:spPr>
          <a:xfrm>
            <a:off x="846582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2" name="Rectangle 1341"/>
          <p:cNvSpPr/>
          <p:nvPr/>
        </p:nvSpPr>
        <p:spPr>
          <a:xfrm>
            <a:off x="8968738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3" name="Rectangle 1342"/>
          <p:cNvSpPr/>
          <p:nvPr/>
        </p:nvSpPr>
        <p:spPr>
          <a:xfrm>
            <a:off x="8801099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4" name="Rectangle 1343"/>
          <p:cNvSpPr/>
          <p:nvPr/>
        </p:nvSpPr>
        <p:spPr>
          <a:xfrm>
            <a:off x="8382001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5" name="Rectangle 1344"/>
          <p:cNvSpPr/>
          <p:nvPr/>
        </p:nvSpPr>
        <p:spPr>
          <a:xfrm>
            <a:off x="8549642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6" name="Rectangle 1345"/>
          <p:cNvSpPr/>
          <p:nvPr/>
        </p:nvSpPr>
        <p:spPr>
          <a:xfrm>
            <a:off x="8884917" y="28481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7" name="Rectangle 1346"/>
          <p:cNvSpPr/>
          <p:nvPr/>
        </p:nvSpPr>
        <p:spPr>
          <a:xfrm>
            <a:off x="8717278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8" name="Rectangle 1347"/>
          <p:cNvSpPr/>
          <p:nvPr/>
        </p:nvSpPr>
        <p:spPr>
          <a:xfrm>
            <a:off x="9052557" y="284811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9" name="Rectangle 1348"/>
          <p:cNvSpPr/>
          <p:nvPr/>
        </p:nvSpPr>
        <p:spPr>
          <a:xfrm>
            <a:off x="9136378" y="301575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0" name="Rectangle 1349"/>
          <p:cNvSpPr/>
          <p:nvPr/>
        </p:nvSpPr>
        <p:spPr>
          <a:xfrm>
            <a:off x="6454138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1" name="Rectangle 1350"/>
          <p:cNvSpPr/>
          <p:nvPr/>
        </p:nvSpPr>
        <p:spPr>
          <a:xfrm rot="10800000">
            <a:off x="8801094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2" name="Rectangle 1351"/>
          <p:cNvSpPr/>
          <p:nvPr/>
        </p:nvSpPr>
        <p:spPr>
          <a:xfrm rot="10800000">
            <a:off x="8465817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3" name="Rectangle 1352"/>
          <p:cNvSpPr/>
          <p:nvPr/>
        </p:nvSpPr>
        <p:spPr>
          <a:xfrm rot="10800000">
            <a:off x="8633457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4" name="Rectangle 1353"/>
          <p:cNvSpPr/>
          <p:nvPr/>
        </p:nvSpPr>
        <p:spPr>
          <a:xfrm rot="10800000">
            <a:off x="8130537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5" name="Rectangle 1354"/>
          <p:cNvSpPr/>
          <p:nvPr/>
        </p:nvSpPr>
        <p:spPr>
          <a:xfrm rot="10800000">
            <a:off x="7962903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6" name="Rectangle 1355"/>
          <p:cNvSpPr/>
          <p:nvPr/>
        </p:nvSpPr>
        <p:spPr>
          <a:xfrm rot="10800000">
            <a:off x="7627623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7" name="Rectangle 1356"/>
          <p:cNvSpPr/>
          <p:nvPr/>
        </p:nvSpPr>
        <p:spPr>
          <a:xfrm rot="10800000">
            <a:off x="7459983" y="469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8" name="Rectangle 1357"/>
          <p:cNvSpPr/>
          <p:nvPr/>
        </p:nvSpPr>
        <p:spPr>
          <a:xfrm rot="10800000">
            <a:off x="6454136" y="469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9" name="Rectangle 1358"/>
          <p:cNvSpPr/>
          <p:nvPr/>
        </p:nvSpPr>
        <p:spPr>
          <a:xfrm rot="10800000">
            <a:off x="6621776" y="469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0" name="Rectangle 1359"/>
          <p:cNvSpPr/>
          <p:nvPr/>
        </p:nvSpPr>
        <p:spPr>
          <a:xfrm rot="10800000">
            <a:off x="9136375" y="46921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1" name="Rectangle 1360"/>
          <p:cNvSpPr/>
          <p:nvPr/>
        </p:nvSpPr>
        <p:spPr>
          <a:xfrm>
            <a:off x="6621778" y="23451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2" name="Rectangle 1361"/>
          <p:cNvSpPr/>
          <p:nvPr/>
        </p:nvSpPr>
        <p:spPr>
          <a:xfrm>
            <a:off x="6957057" y="23451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3" name="Rectangle 1362"/>
          <p:cNvSpPr/>
          <p:nvPr/>
        </p:nvSpPr>
        <p:spPr>
          <a:xfrm>
            <a:off x="6789416" y="23451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4" name="Rectangle 1363"/>
          <p:cNvSpPr/>
          <p:nvPr/>
        </p:nvSpPr>
        <p:spPr>
          <a:xfrm>
            <a:off x="7124701" y="23451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5" name="Rectangle 1364"/>
          <p:cNvSpPr/>
          <p:nvPr/>
        </p:nvSpPr>
        <p:spPr>
          <a:xfrm>
            <a:off x="7292342" y="23451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6" name="Rectangle 1365"/>
          <p:cNvSpPr/>
          <p:nvPr/>
        </p:nvSpPr>
        <p:spPr>
          <a:xfrm>
            <a:off x="7459983" y="23451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7" name="Rectangle 1366"/>
          <p:cNvSpPr/>
          <p:nvPr/>
        </p:nvSpPr>
        <p:spPr>
          <a:xfrm>
            <a:off x="7795262" y="234519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8" name="Rectangle 1367"/>
          <p:cNvSpPr/>
          <p:nvPr/>
        </p:nvSpPr>
        <p:spPr>
          <a:xfrm>
            <a:off x="7962902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9" name="Rectangle 1368"/>
          <p:cNvSpPr/>
          <p:nvPr/>
        </p:nvSpPr>
        <p:spPr>
          <a:xfrm>
            <a:off x="8130542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0" name="Rectangle 1369"/>
          <p:cNvSpPr/>
          <p:nvPr/>
        </p:nvSpPr>
        <p:spPr>
          <a:xfrm>
            <a:off x="8465823" y="234519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1" name="Rectangle 1370"/>
          <p:cNvSpPr/>
          <p:nvPr/>
        </p:nvSpPr>
        <p:spPr>
          <a:xfrm>
            <a:off x="8633463" y="234519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2" name="Rectangle 1371"/>
          <p:cNvSpPr/>
          <p:nvPr/>
        </p:nvSpPr>
        <p:spPr>
          <a:xfrm>
            <a:off x="8968739" y="234519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3" name="Rectangle 1372"/>
          <p:cNvSpPr/>
          <p:nvPr/>
        </p:nvSpPr>
        <p:spPr>
          <a:xfrm>
            <a:off x="8801100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4" name="Rectangle 1373"/>
          <p:cNvSpPr/>
          <p:nvPr/>
        </p:nvSpPr>
        <p:spPr>
          <a:xfrm>
            <a:off x="9136379" y="2345199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6" name="Rectangle 1375"/>
          <p:cNvSpPr/>
          <p:nvPr/>
        </p:nvSpPr>
        <p:spPr>
          <a:xfrm rot="10800000">
            <a:off x="8801099" y="43568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7" name="Rectangle 1376"/>
          <p:cNvSpPr/>
          <p:nvPr/>
        </p:nvSpPr>
        <p:spPr>
          <a:xfrm rot="10800000">
            <a:off x="8298183" y="43568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8" name="Rectangle 1377"/>
          <p:cNvSpPr/>
          <p:nvPr/>
        </p:nvSpPr>
        <p:spPr>
          <a:xfrm rot="10800000">
            <a:off x="7962903" y="43568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9" name="Rectangle 1378"/>
          <p:cNvSpPr/>
          <p:nvPr/>
        </p:nvSpPr>
        <p:spPr>
          <a:xfrm rot="10800000">
            <a:off x="7459983" y="435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0" name="Rectangle 1379"/>
          <p:cNvSpPr/>
          <p:nvPr/>
        </p:nvSpPr>
        <p:spPr>
          <a:xfrm rot="10800000">
            <a:off x="7124701" y="435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1" name="Rectangle 1380"/>
          <p:cNvSpPr/>
          <p:nvPr/>
        </p:nvSpPr>
        <p:spPr>
          <a:xfrm rot="10800000">
            <a:off x="6957058" y="435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2" name="Rectangle 1381"/>
          <p:cNvSpPr/>
          <p:nvPr/>
        </p:nvSpPr>
        <p:spPr>
          <a:xfrm rot="10800000">
            <a:off x="6789418" y="435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3" name="Rectangle 1382"/>
          <p:cNvSpPr/>
          <p:nvPr/>
        </p:nvSpPr>
        <p:spPr>
          <a:xfrm rot="10800000">
            <a:off x="6621776" y="435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4" name="Rectangle 1383"/>
          <p:cNvSpPr/>
          <p:nvPr/>
        </p:nvSpPr>
        <p:spPr>
          <a:xfrm rot="10800000">
            <a:off x="8968739" y="43568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5" name="Rectangle 1384"/>
          <p:cNvSpPr/>
          <p:nvPr/>
        </p:nvSpPr>
        <p:spPr>
          <a:xfrm rot="10800000">
            <a:off x="9136381" y="435687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6" name="Rectangle 1385"/>
          <p:cNvSpPr/>
          <p:nvPr/>
        </p:nvSpPr>
        <p:spPr>
          <a:xfrm rot="10800000">
            <a:off x="8717278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7" name="Rectangle 1386"/>
          <p:cNvSpPr/>
          <p:nvPr/>
        </p:nvSpPr>
        <p:spPr>
          <a:xfrm rot="10800000">
            <a:off x="8381998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8" name="Rectangle 1387"/>
          <p:cNvSpPr/>
          <p:nvPr/>
        </p:nvSpPr>
        <p:spPr>
          <a:xfrm rot="10800000">
            <a:off x="7711438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9" name="Rectangle 1388"/>
          <p:cNvSpPr/>
          <p:nvPr/>
        </p:nvSpPr>
        <p:spPr>
          <a:xfrm rot="10800000">
            <a:off x="7879078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0" name="Rectangle 1389"/>
          <p:cNvSpPr/>
          <p:nvPr/>
        </p:nvSpPr>
        <p:spPr>
          <a:xfrm rot="10800000">
            <a:off x="7376157" y="418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1" name="Rectangle 1390"/>
          <p:cNvSpPr/>
          <p:nvPr/>
        </p:nvSpPr>
        <p:spPr>
          <a:xfrm rot="10800000">
            <a:off x="7040875" y="418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2" name="Rectangle 1391"/>
          <p:cNvSpPr/>
          <p:nvPr/>
        </p:nvSpPr>
        <p:spPr>
          <a:xfrm rot="10800000">
            <a:off x="7208516" y="418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3" name="Rectangle 1392"/>
          <p:cNvSpPr/>
          <p:nvPr/>
        </p:nvSpPr>
        <p:spPr>
          <a:xfrm rot="10800000">
            <a:off x="6873233" y="418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4" name="Rectangle 1393"/>
          <p:cNvSpPr/>
          <p:nvPr/>
        </p:nvSpPr>
        <p:spPr>
          <a:xfrm rot="10800000">
            <a:off x="6705593" y="418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5" name="Rectangle 1394"/>
          <p:cNvSpPr/>
          <p:nvPr/>
        </p:nvSpPr>
        <p:spPr>
          <a:xfrm rot="10800000">
            <a:off x="9052554" y="418923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6" name="Rectangle 1395"/>
          <p:cNvSpPr/>
          <p:nvPr/>
        </p:nvSpPr>
        <p:spPr>
          <a:xfrm rot="10800000">
            <a:off x="8884915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7" name="Rectangle 1396"/>
          <p:cNvSpPr/>
          <p:nvPr/>
        </p:nvSpPr>
        <p:spPr>
          <a:xfrm rot="10800000">
            <a:off x="846582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8" name="Rectangle 1397"/>
          <p:cNvSpPr/>
          <p:nvPr/>
        </p:nvSpPr>
        <p:spPr>
          <a:xfrm rot="10800000">
            <a:off x="863346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9" name="Rectangle 1398"/>
          <p:cNvSpPr/>
          <p:nvPr/>
        </p:nvSpPr>
        <p:spPr>
          <a:xfrm rot="10800000">
            <a:off x="829818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0" name="Rectangle 1399"/>
          <p:cNvSpPr/>
          <p:nvPr/>
        </p:nvSpPr>
        <p:spPr>
          <a:xfrm rot="10800000">
            <a:off x="796290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1" name="Rectangle 1400"/>
          <p:cNvSpPr/>
          <p:nvPr/>
        </p:nvSpPr>
        <p:spPr>
          <a:xfrm rot="10800000">
            <a:off x="7627623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2" name="Rectangle 1401"/>
          <p:cNvSpPr/>
          <p:nvPr/>
        </p:nvSpPr>
        <p:spPr>
          <a:xfrm rot="10800000">
            <a:off x="7459983" y="402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3" name="Rectangle 1402"/>
          <p:cNvSpPr/>
          <p:nvPr/>
        </p:nvSpPr>
        <p:spPr>
          <a:xfrm rot="10800000">
            <a:off x="7292342" y="402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4" name="Rectangle 1403"/>
          <p:cNvSpPr/>
          <p:nvPr/>
        </p:nvSpPr>
        <p:spPr>
          <a:xfrm rot="10800000">
            <a:off x="6957058" y="402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5" name="Rectangle 1404"/>
          <p:cNvSpPr/>
          <p:nvPr/>
        </p:nvSpPr>
        <p:spPr>
          <a:xfrm rot="10800000">
            <a:off x="6789418" y="402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6" name="Rectangle 1405"/>
          <p:cNvSpPr/>
          <p:nvPr/>
        </p:nvSpPr>
        <p:spPr>
          <a:xfrm rot="10800000">
            <a:off x="6454136" y="402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7" name="Rectangle 1406"/>
          <p:cNvSpPr/>
          <p:nvPr/>
        </p:nvSpPr>
        <p:spPr>
          <a:xfrm rot="10800000">
            <a:off x="9136381" y="402159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8" name="Rectangle 1407"/>
          <p:cNvSpPr/>
          <p:nvPr/>
        </p:nvSpPr>
        <p:spPr>
          <a:xfrm rot="10800000">
            <a:off x="8549637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9" name="Rectangle 1408"/>
          <p:cNvSpPr/>
          <p:nvPr/>
        </p:nvSpPr>
        <p:spPr>
          <a:xfrm rot="10800000">
            <a:off x="8214357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0" name="Rectangle 1409"/>
          <p:cNvSpPr/>
          <p:nvPr/>
        </p:nvSpPr>
        <p:spPr>
          <a:xfrm rot="10800000">
            <a:off x="8046717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1" name="Rectangle 1410"/>
          <p:cNvSpPr/>
          <p:nvPr/>
        </p:nvSpPr>
        <p:spPr>
          <a:xfrm rot="10800000">
            <a:off x="7711437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2" name="Rectangle 1411"/>
          <p:cNvSpPr/>
          <p:nvPr/>
        </p:nvSpPr>
        <p:spPr>
          <a:xfrm rot="10800000">
            <a:off x="7376157" y="385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3" name="Rectangle 1412"/>
          <p:cNvSpPr/>
          <p:nvPr/>
        </p:nvSpPr>
        <p:spPr>
          <a:xfrm rot="10800000">
            <a:off x="7208516" y="385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4" name="Rectangle 1413"/>
          <p:cNvSpPr/>
          <p:nvPr/>
        </p:nvSpPr>
        <p:spPr>
          <a:xfrm rot="10800000">
            <a:off x="6873233" y="385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5" name="Rectangle 1414"/>
          <p:cNvSpPr/>
          <p:nvPr/>
        </p:nvSpPr>
        <p:spPr>
          <a:xfrm rot="10800000">
            <a:off x="6537953" y="385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6" name="Rectangle 1415"/>
          <p:cNvSpPr/>
          <p:nvPr/>
        </p:nvSpPr>
        <p:spPr>
          <a:xfrm rot="10800000">
            <a:off x="9052554" y="38539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7" name="Rectangle 1416"/>
          <p:cNvSpPr/>
          <p:nvPr/>
        </p:nvSpPr>
        <p:spPr>
          <a:xfrm rot="10800000">
            <a:off x="8884914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8" name="Rectangle 1417"/>
          <p:cNvSpPr/>
          <p:nvPr/>
        </p:nvSpPr>
        <p:spPr>
          <a:xfrm>
            <a:off x="6621777" y="33510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9" name="Rectangle 1418"/>
          <p:cNvSpPr/>
          <p:nvPr/>
        </p:nvSpPr>
        <p:spPr>
          <a:xfrm>
            <a:off x="6705597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0" name="Rectangle 1419"/>
          <p:cNvSpPr/>
          <p:nvPr/>
        </p:nvSpPr>
        <p:spPr>
          <a:xfrm>
            <a:off x="7124702" y="33510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1" name="Rectangle 1420"/>
          <p:cNvSpPr/>
          <p:nvPr/>
        </p:nvSpPr>
        <p:spPr>
          <a:xfrm>
            <a:off x="7627623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2" name="Rectangle 1421"/>
          <p:cNvSpPr/>
          <p:nvPr/>
        </p:nvSpPr>
        <p:spPr>
          <a:xfrm>
            <a:off x="7459983" y="33510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3" name="Rectangle 1422"/>
          <p:cNvSpPr/>
          <p:nvPr/>
        </p:nvSpPr>
        <p:spPr>
          <a:xfrm>
            <a:off x="7040878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4" name="Rectangle 1423"/>
          <p:cNvSpPr/>
          <p:nvPr/>
        </p:nvSpPr>
        <p:spPr>
          <a:xfrm>
            <a:off x="7208519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5" name="Rectangle 1424"/>
          <p:cNvSpPr/>
          <p:nvPr/>
        </p:nvSpPr>
        <p:spPr>
          <a:xfrm>
            <a:off x="7376161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6" name="Rectangle 1425"/>
          <p:cNvSpPr/>
          <p:nvPr/>
        </p:nvSpPr>
        <p:spPr>
          <a:xfrm>
            <a:off x="7795263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7" name="Rectangle 1426"/>
          <p:cNvSpPr/>
          <p:nvPr/>
        </p:nvSpPr>
        <p:spPr>
          <a:xfrm>
            <a:off x="8298183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8" name="Rectangle 1427"/>
          <p:cNvSpPr/>
          <p:nvPr/>
        </p:nvSpPr>
        <p:spPr>
          <a:xfrm>
            <a:off x="7879081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9" name="Rectangle 1428"/>
          <p:cNvSpPr/>
          <p:nvPr/>
        </p:nvSpPr>
        <p:spPr>
          <a:xfrm>
            <a:off x="8214361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0" name="Rectangle 1429"/>
          <p:cNvSpPr/>
          <p:nvPr/>
        </p:nvSpPr>
        <p:spPr>
          <a:xfrm>
            <a:off x="8046721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1" name="Rectangle 1430"/>
          <p:cNvSpPr/>
          <p:nvPr/>
        </p:nvSpPr>
        <p:spPr>
          <a:xfrm>
            <a:off x="8465824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2" name="Rectangle 1431"/>
          <p:cNvSpPr/>
          <p:nvPr/>
        </p:nvSpPr>
        <p:spPr>
          <a:xfrm>
            <a:off x="8633464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3" name="Rectangle 1432"/>
          <p:cNvSpPr/>
          <p:nvPr/>
        </p:nvSpPr>
        <p:spPr>
          <a:xfrm>
            <a:off x="8968739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4" name="Rectangle 1433"/>
          <p:cNvSpPr/>
          <p:nvPr/>
        </p:nvSpPr>
        <p:spPr>
          <a:xfrm>
            <a:off x="8801101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5" name="Rectangle 1434"/>
          <p:cNvSpPr/>
          <p:nvPr/>
        </p:nvSpPr>
        <p:spPr>
          <a:xfrm>
            <a:off x="8382001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6" name="Rectangle 1435"/>
          <p:cNvSpPr/>
          <p:nvPr/>
        </p:nvSpPr>
        <p:spPr>
          <a:xfrm>
            <a:off x="8884917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7" name="Rectangle 1436"/>
          <p:cNvSpPr/>
          <p:nvPr/>
        </p:nvSpPr>
        <p:spPr>
          <a:xfrm>
            <a:off x="8717278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8" name="Rectangle 1437"/>
          <p:cNvSpPr/>
          <p:nvPr/>
        </p:nvSpPr>
        <p:spPr>
          <a:xfrm>
            <a:off x="9052557" y="318339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9" name="Rectangle 1438"/>
          <p:cNvSpPr/>
          <p:nvPr/>
        </p:nvSpPr>
        <p:spPr>
          <a:xfrm>
            <a:off x="9136379" y="335103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0" name="Rectangle 1439"/>
          <p:cNvSpPr/>
          <p:nvPr/>
        </p:nvSpPr>
        <p:spPr>
          <a:xfrm rot="10800000">
            <a:off x="8633463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1" name="Rectangle 1440"/>
          <p:cNvSpPr/>
          <p:nvPr/>
        </p:nvSpPr>
        <p:spPr>
          <a:xfrm rot="10800000">
            <a:off x="8298183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2" name="Rectangle 1441"/>
          <p:cNvSpPr/>
          <p:nvPr/>
        </p:nvSpPr>
        <p:spPr>
          <a:xfrm rot="10800000">
            <a:off x="8130543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3" name="Rectangle 1442"/>
          <p:cNvSpPr/>
          <p:nvPr/>
        </p:nvSpPr>
        <p:spPr>
          <a:xfrm rot="10800000">
            <a:off x="7962903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4" name="Rectangle 1443"/>
          <p:cNvSpPr/>
          <p:nvPr/>
        </p:nvSpPr>
        <p:spPr>
          <a:xfrm rot="10800000">
            <a:off x="7459983" y="368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5" name="Rectangle 1444"/>
          <p:cNvSpPr/>
          <p:nvPr/>
        </p:nvSpPr>
        <p:spPr>
          <a:xfrm rot="10800000">
            <a:off x="7124701" y="368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6" name="Rectangle 1445"/>
          <p:cNvSpPr/>
          <p:nvPr/>
        </p:nvSpPr>
        <p:spPr>
          <a:xfrm rot="10800000">
            <a:off x="7292342" y="368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7" name="Rectangle 1446"/>
          <p:cNvSpPr/>
          <p:nvPr/>
        </p:nvSpPr>
        <p:spPr>
          <a:xfrm rot="10800000">
            <a:off x="6454136" y="368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8" name="Rectangle 1447"/>
          <p:cNvSpPr/>
          <p:nvPr/>
        </p:nvSpPr>
        <p:spPr>
          <a:xfrm rot="10800000">
            <a:off x="9136381" y="368631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9" name="Rectangle 1448"/>
          <p:cNvSpPr/>
          <p:nvPr/>
        </p:nvSpPr>
        <p:spPr>
          <a:xfrm rot="10800000">
            <a:off x="8717277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0" name="Rectangle 1449"/>
          <p:cNvSpPr/>
          <p:nvPr/>
        </p:nvSpPr>
        <p:spPr>
          <a:xfrm rot="10800000">
            <a:off x="8549641" y="35186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1" name="Rectangle 1450"/>
          <p:cNvSpPr/>
          <p:nvPr/>
        </p:nvSpPr>
        <p:spPr>
          <a:xfrm rot="10800000">
            <a:off x="8214359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2" name="Rectangle 1451"/>
          <p:cNvSpPr/>
          <p:nvPr/>
        </p:nvSpPr>
        <p:spPr>
          <a:xfrm rot="10800000">
            <a:off x="7711438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3" name="Rectangle 1452"/>
          <p:cNvSpPr/>
          <p:nvPr/>
        </p:nvSpPr>
        <p:spPr>
          <a:xfrm rot="10800000">
            <a:off x="7879079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4" name="Rectangle 1453"/>
          <p:cNvSpPr/>
          <p:nvPr/>
        </p:nvSpPr>
        <p:spPr>
          <a:xfrm rot="10800000">
            <a:off x="7543797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5" name="Rectangle 1454"/>
          <p:cNvSpPr/>
          <p:nvPr/>
        </p:nvSpPr>
        <p:spPr>
          <a:xfrm rot="10800000">
            <a:off x="7376158" y="35186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6" name="Rectangle 1455"/>
          <p:cNvSpPr/>
          <p:nvPr/>
        </p:nvSpPr>
        <p:spPr>
          <a:xfrm rot="10800000">
            <a:off x="7040877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7" name="Rectangle 1456"/>
          <p:cNvSpPr/>
          <p:nvPr/>
        </p:nvSpPr>
        <p:spPr>
          <a:xfrm rot="10800000">
            <a:off x="7208518" y="35186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8" name="Rectangle 1457"/>
          <p:cNvSpPr/>
          <p:nvPr/>
        </p:nvSpPr>
        <p:spPr>
          <a:xfrm rot="10800000">
            <a:off x="6873235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9" name="Rectangle 1458"/>
          <p:cNvSpPr/>
          <p:nvPr/>
        </p:nvSpPr>
        <p:spPr>
          <a:xfrm rot="10800000">
            <a:off x="6705595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0" name="Rectangle 1459"/>
          <p:cNvSpPr/>
          <p:nvPr/>
        </p:nvSpPr>
        <p:spPr>
          <a:xfrm rot="10800000">
            <a:off x="6537955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1" name="Rectangle 1460"/>
          <p:cNvSpPr/>
          <p:nvPr/>
        </p:nvSpPr>
        <p:spPr>
          <a:xfrm rot="10800000">
            <a:off x="9052557" y="351867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2" name="Rectangle 1461"/>
          <p:cNvSpPr/>
          <p:nvPr/>
        </p:nvSpPr>
        <p:spPr>
          <a:xfrm rot="10800000">
            <a:off x="6789418" y="368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3" name="Rectangle 1462"/>
          <p:cNvSpPr/>
          <p:nvPr/>
        </p:nvSpPr>
        <p:spPr>
          <a:xfrm rot="10800000">
            <a:off x="6957058" y="368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4" name="Rectangle 1463"/>
          <p:cNvSpPr/>
          <p:nvPr/>
        </p:nvSpPr>
        <p:spPr>
          <a:xfrm rot="10800000">
            <a:off x="6705593" y="385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5" name="Rectangle 1464"/>
          <p:cNvSpPr/>
          <p:nvPr/>
        </p:nvSpPr>
        <p:spPr>
          <a:xfrm rot="10800000">
            <a:off x="6621776" y="402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6" name="Rectangle 1465"/>
          <p:cNvSpPr/>
          <p:nvPr/>
        </p:nvSpPr>
        <p:spPr>
          <a:xfrm rot="10800000">
            <a:off x="7040875" y="385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7" name="Rectangle 1466"/>
          <p:cNvSpPr/>
          <p:nvPr/>
        </p:nvSpPr>
        <p:spPr>
          <a:xfrm rot="10800000">
            <a:off x="7124701" y="402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1" name="Rectangle 1470"/>
          <p:cNvSpPr/>
          <p:nvPr/>
        </p:nvSpPr>
        <p:spPr>
          <a:xfrm>
            <a:off x="8549644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2" name="Rectangle 1471"/>
          <p:cNvSpPr/>
          <p:nvPr/>
        </p:nvSpPr>
        <p:spPr>
          <a:xfrm>
            <a:off x="8884919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3" name="Rectangle 1472"/>
          <p:cNvSpPr/>
          <p:nvPr/>
        </p:nvSpPr>
        <p:spPr>
          <a:xfrm>
            <a:off x="8717281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4" name="Rectangle 1473"/>
          <p:cNvSpPr/>
          <p:nvPr/>
        </p:nvSpPr>
        <p:spPr>
          <a:xfrm>
            <a:off x="8465824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5" name="Rectangle 1474"/>
          <p:cNvSpPr/>
          <p:nvPr/>
        </p:nvSpPr>
        <p:spPr>
          <a:xfrm>
            <a:off x="8801101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6" name="Rectangle 1475"/>
          <p:cNvSpPr/>
          <p:nvPr/>
        </p:nvSpPr>
        <p:spPr>
          <a:xfrm>
            <a:off x="8214361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7" name="Rectangle 1476"/>
          <p:cNvSpPr/>
          <p:nvPr/>
        </p:nvSpPr>
        <p:spPr>
          <a:xfrm>
            <a:off x="8298182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8" name="Rectangle 1477"/>
          <p:cNvSpPr/>
          <p:nvPr/>
        </p:nvSpPr>
        <p:spPr>
          <a:xfrm>
            <a:off x="7208520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9" name="Rectangle 1478"/>
          <p:cNvSpPr/>
          <p:nvPr/>
        </p:nvSpPr>
        <p:spPr>
          <a:xfrm>
            <a:off x="7040879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0" name="Rectangle 1479"/>
          <p:cNvSpPr/>
          <p:nvPr/>
        </p:nvSpPr>
        <p:spPr>
          <a:xfrm rot="10800000">
            <a:off x="7040875" y="452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1" name="Rectangle 1480"/>
          <p:cNvSpPr/>
          <p:nvPr/>
        </p:nvSpPr>
        <p:spPr>
          <a:xfrm rot="10800000">
            <a:off x="7292342" y="435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2" name="Rectangle 1481"/>
          <p:cNvSpPr/>
          <p:nvPr/>
        </p:nvSpPr>
        <p:spPr>
          <a:xfrm rot="10800000">
            <a:off x="7208516" y="452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3" name="Rectangle 1482"/>
          <p:cNvSpPr/>
          <p:nvPr/>
        </p:nvSpPr>
        <p:spPr>
          <a:xfrm rot="10800000">
            <a:off x="7376157" y="452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4" name="Rectangle 1483"/>
          <p:cNvSpPr/>
          <p:nvPr/>
        </p:nvSpPr>
        <p:spPr>
          <a:xfrm>
            <a:off x="838200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5" name="Rectangle 1484"/>
          <p:cNvSpPr/>
          <p:nvPr/>
        </p:nvSpPr>
        <p:spPr>
          <a:xfrm>
            <a:off x="8298182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6" name="Rectangle 1485"/>
          <p:cNvSpPr/>
          <p:nvPr/>
        </p:nvSpPr>
        <p:spPr>
          <a:xfrm>
            <a:off x="863346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7" name="Rectangle 1486"/>
          <p:cNvSpPr/>
          <p:nvPr/>
        </p:nvSpPr>
        <p:spPr>
          <a:xfrm>
            <a:off x="8549642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8" name="Rectangle 1487"/>
          <p:cNvSpPr/>
          <p:nvPr/>
        </p:nvSpPr>
        <p:spPr>
          <a:xfrm rot="10800000">
            <a:off x="8298177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9" name="Rectangle 1488"/>
          <p:cNvSpPr/>
          <p:nvPr/>
        </p:nvSpPr>
        <p:spPr>
          <a:xfrm rot="10800000">
            <a:off x="8801099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0" name="Rectangle 1489"/>
          <p:cNvSpPr/>
          <p:nvPr/>
        </p:nvSpPr>
        <p:spPr>
          <a:xfrm rot="10800000">
            <a:off x="8717277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1" name="Rectangle 1490"/>
          <p:cNvSpPr/>
          <p:nvPr/>
        </p:nvSpPr>
        <p:spPr>
          <a:xfrm>
            <a:off x="6537958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2" name="Rectangle 1491"/>
          <p:cNvSpPr/>
          <p:nvPr/>
        </p:nvSpPr>
        <p:spPr>
          <a:xfrm>
            <a:off x="6621777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3" name="Rectangle 1492"/>
          <p:cNvSpPr/>
          <p:nvPr/>
        </p:nvSpPr>
        <p:spPr>
          <a:xfrm>
            <a:off x="6537957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5" name="Rectangle 1494"/>
          <p:cNvSpPr/>
          <p:nvPr/>
        </p:nvSpPr>
        <p:spPr>
          <a:xfrm rot="10800000">
            <a:off x="8884917" y="35186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6" name="Rectangle 1495"/>
          <p:cNvSpPr/>
          <p:nvPr/>
        </p:nvSpPr>
        <p:spPr>
          <a:xfrm rot="10800000">
            <a:off x="8968739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7" name="Rectangle 1496"/>
          <p:cNvSpPr/>
          <p:nvPr/>
        </p:nvSpPr>
        <p:spPr>
          <a:xfrm rot="10800000">
            <a:off x="8801099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8" name="Rectangle 1497"/>
          <p:cNvSpPr/>
          <p:nvPr/>
        </p:nvSpPr>
        <p:spPr>
          <a:xfrm rot="10800000">
            <a:off x="8968742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9" name="Rectangle 1498"/>
          <p:cNvSpPr/>
          <p:nvPr/>
        </p:nvSpPr>
        <p:spPr>
          <a:xfrm rot="10800000">
            <a:off x="8884914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0" name="Rectangle 1499"/>
          <p:cNvSpPr/>
          <p:nvPr/>
        </p:nvSpPr>
        <p:spPr>
          <a:xfrm rot="10800000">
            <a:off x="8968734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1" name="Rectangle 1500"/>
          <p:cNvSpPr/>
          <p:nvPr/>
        </p:nvSpPr>
        <p:spPr>
          <a:xfrm rot="10800000">
            <a:off x="8549638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2" name="Rectangle 1501"/>
          <p:cNvSpPr/>
          <p:nvPr/>
        </p:nvSpPr>
        <p:spPr>
          <a:xfrm rot="10800000">
            <a:off x="8465823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3" name="Rectangle 1502"/>
          <p:cNvSpPr/>
          <p:nvPr/>
        </p:nvSpPr>
        <p:spPr>
          <a:xfrm rot="10800000">
            <a:off x="8633463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4" name="Rectangle 1503"/>
          <p:cNvSpPr/>
          <p:nvPr/>
        </p:nvSpPr>
        <p:spPr>
          <a:xfrm rot="10800000">
            <a:off x="8549637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5" name="Rectangle 1504"/>
          <p:cNvSpPr/>
          <p:nvPr/>
        </p:nvSpPr>
        <p:spPr>
          <a:xfrm rot="10800000">
            <a:off x="8130543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6" name="Rectangle 1505"/>
          <p:cNvSpPr/>
          <p:nvPr/>
        </p:nvSpPr>
        <p:spPr>
          <a:xfrm rot="10800000">
            <a:off x="8214358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7" name="Rectangle 1506"/>
          <p:cNvSpPr/>
          <p:nvPr/>
        </p:nvSpPr>
        <p:spPr>
          <a:xfrm rot="10800000">
            <a:off x="8046718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8" name="Rectangle 1507"/>
          <p:cNvSpPr/>
          <p:nvPr/>
        </p:nvSpPr>
        <p:spPr>
          <a:xfrm rot="10800000">
            <a:off x="8130543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9" name="Rectangle 1508"/>
          <p:cNvSpPr/>
          <p:nvPr/>
        </p:nvSpPr>
        <p:spPr>
          <a:xfrm rot="10800000">
            <a:off x="7879077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0" name="Rectangle 1509"/>
          <p:cNvSpPr/>
          <p:nvPr/>
        </p:nvSpPr>
        <p:spPr>
          <a:xfrm>
            <a:off x="8801097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1" name="Rectangle 1510"/>
          <p:cNvSpPr/>
          <p:nvPr/>
        </p:nvSpPr>
        <p:spPr>
          <a:xfrm>
            <a:off x="7543801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2" name="Rectangle 1511"/>
          <p:cNvSpPr/>
          <p:nvPr/>
        </p:nvSpPr>
        <p:spPr>
          <a:xfrm>
            <a:off x="821436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3" name="Rectangle 1512"/>
          <p:cNvSpPr/>
          <p:nvPr/>
        </p:nvSpPr>
        <p:spPr>
          <a:xfrm>
            <a:off x="854964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4" name="Rectangle 1513"/>
          <p:cNvSpPr/>
          <p:nvPr/>
        </p:nvSpPr>
        <p:spPr>
          <a:xfrm>
            <a:off x="7208523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5" name="Rectangle 1514"/>
          <p:cNvSpPr/>
          <p:nvPr/>
        </p:nvSpPr>
        <p:spPr>
          <a:xfrm>
            <a:off x="7543804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6" name="Rectangle 1515"/>
          <p:cNvSpPr/>
          <p:nvPr/>
        </p:nvSpPr>
        <p:spPr>
          <a:xfrm>
            <a:off x="6705598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7" name="Rectangle 1516"/>
          <p:cNvSpPr/>
          <p:nvPr/>
        </p:nvSpPr>
        <p:spPr>
          <a:xfrm>
            <a:off x="6873237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8" name="Rectangle 1517"/>
          <p:cNvSpPr/>
          <p:nvPr/>
        </p:nvSpPr>
        <p:spPr>
          <a:xfrm>
            <a:off x="6789417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9" name="Rectangle 1518"/>
          <p:cNvSpPr/>
          <p:nvPr/>
        </p:nvSpPr>
        <p:spPr>
          <a:xfrm>
            <a:off x="7124702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0" name="Rectangle 1519"/>
          <p:cNvSpPr/>
          <p:nvPr/>
        </p:nvSpPr>
        <p:spPr>
          <a:xfrm>
            <a:off x="7292343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1" name="Rectangle 1520"/>
          <p:cNvSpPr/>
          <p:nvPr/>
        </p:nvSpPr>
        <p:spPr>
          <a:xfrm>
            <a:off x="7208521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2" name="Rectangle 1521"/>
          <p:cNvSpPr/>
          <p:nvPr/>
        </p:nvSpPr>
        <p:spPr>
          <a:xfrm>
            <a:off x="7543802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3" name="Rectangle 1522"/>
          <p:cNvSpPr/>
          <p:nvPr/>
        </p:nvSpPr>
        <p:spPr>
          <a:xfrm>
            <a:off x="6957059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4" name="Rectangle 1523"/>
          <p:cNvSpPr/>
          <p:nvPr/>
        </p:nvSpPr>
        <p:spPr>
          <a:xfrm>
            <a:off x="6873236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5" name="Rectangle 1524"/>
          <p:cNvSpPr/>
          <p:nvPr/>
        </p:nvSpPr>
        <p:spPr>
          <a:xfrm>
            <a:off x="7459984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6" name="Rectangle 1525"/>
          <p:cNvSpPr/>
          <p:nvPr/>
        </p:nvSpPr>
        <p:spPr>
          <a:xfrm>
            <a:off x="7543801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7" name="Rectangle 1526"/>
          <p:cNvSpPr/>
          <p:nvPr/>
        </p:nvSpPr>
        <p:spPr>
          <a:xfrm>
            <a:off x="6957059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8" name="Rectangle 1527"/>
          <p:cNvSpPr/>
          <p:nvPr/>
        </p:nvSpPr>
        <p:spPr>
          <a:xfrm>
            <a:off x="7292343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9" name="Rectangle 1528"/>
          <p:cNvSpPr/>
          <p:nvPr/>
        </p:nvSpPr>
        <p:spPr>
          <a:xfrm>
            <a:off x="779526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0" name="Rectangle 1529"/>
          <p:cNvSpPr/>
          <p:nvPr/>
        </p:nvSpPr>
        <p:spPr>
          <a:xfrm>
            <a:off x="7711439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1" name="Rectangle 1530"/>
          <p:cNvSpPr/>
          <p:nvPr/>
        </p:nvSpPr>
        <p:spPr>
          <a:xfrm>
            <a:off x="7627623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2" name="Rectangle 1531"/>
          <p:cNvSpPr/>
          <p:nvPr/>
        </p:nvSpPr>
        <p:spPr>
          <a:xfrm>
            <a:off x="7711442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3" name="Rectangle 1532"/>
          <p:cNvSpPr/>
          <p:nvPr/>
        </p:nvSpPr>
        <p:spPr>
          <a:xfrm>
            <a:off x="7795263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4" name="Rectangle 1533"/>
          <p:cNvSpPr/>
          <p:nvPr/>
        </p:nvSpPr>
        <p:spPr>
          <a:xfrm>
            <a:off x="8130543" y="33510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5" name="Rectangle 1534"/>
          <p:cNvSpPr/>
          <p:nvPr/>
        </p:nvSpPr>
        <p:spPr>
          <a:xfrm rot="10800000">
            <a:off x="8381999" y="35186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6" name="Rectangle 1535"/>
          <p:cNvSpPr/>
          <p:nvPr/>
        </p:nvSpPr>
        <p:spPr>
          <a:xfrm rot="10800000">
            <a:off x="8046719" y="35186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7" name="Rectangle 1536"/>
          <p:cNvSpPr/>
          <p:nvPr/>
        </p:nvSpPr>
        <p:spPr>
          <a:xfrm>
            <a:off x="6789421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8" name="Rectangle 1537"/>
          <p:cNvSpPr/>
          <p:nvPr/>
        </p:nvSpPr>
        <p:spPr>
          <a:xfrm>
            <a:off x="7962903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9" name="Rectangle 1538"/>
          <p:cNvSpPr/>
          <p:nvPr/>
        </p:nvSpPr>
        <p:spPr>
          <a:xfrm rot="10800000">
            <a:off x="7543797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0" name="Rectangle 1539"/>
          <p:cNvSpPr/>
          <p:nvPr/>
        </p:nvSpPr>
        <p:spPr>
          <a:xfrm rot="10800000">
            <a:off x="7627623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1" name="Rectangle 1540"/>
          <p:cNvSpPr/>
          <p:nvPr/>
        </p:nvSpPr>
        <p:spPr>
          <a:xfrm rot="10800000">
            <a:off x="7795263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2" name="Rectangle 1541"/>
          <p:cNvSpPr/>
          <p:nvPr/>
        </p:nvSpPr>
        <p:spPr>
          <a:xfrm rot="10800000">
            <a:off x="7543797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3" name="Rectangle 1542"/>
          <p:cNvSpPr/>
          <p:nvPr/>
        </p:nvSpPr>
        <p:spPr>
          <a:xfrm rot="10800000">
            <a:off x="7795263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4" name="Rectangle 1543"/>
          <p:cNvSpPr/>
          <p:nvPr/>
        </p:nvSpPr>
        <p:spPr>
          <a:xfrm rot="10800000">
            <a:off x="7879077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5" name="Rectangle 1544"/>
          <p:cNvSpPr/>
          <p:nvPr/>
        </p:nvSpPr>
        <p:spPr>
          <a:xfrm rot="10800000">
            <a:off x="779526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6" name="Rectangle 1545"/>
          <p:cNvSpPr/>
          <p:nvPr/>
        </p:nvSpPr>
        <p:spPr>
          <a:xfrm rot="10800000">
            <a:off x="762762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7" name="Rectangle 1546"/>
          <p:cNvSpPr/>
          <p:nvPr/>
        </p:nvSpPr>
        <p:spPr>
          <a:xfrm rot="10800000">
            <a:off x="7711437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8" name="Rectangle 1547"/>
          <p:cNvSpPr/>
          <p:nvPr/>
        </p:nvSpPr>
        <p:spPr>
          <a:xfrm rot="10800000">
            <a:off x="8465823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9" name="Rectangle 1548"/>
          <p:cNvSpPr/>
          <p:nvPr/>
        </p:nvSpPr>
        <p:spPr>
          <a:xfrm rot="10800000">
            <a:off x="8381997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0" name="Rectangle 1549"/>
          <p:cNvSpPr/>
          <p:nvPr/>
        </p:nvSpPr>
        <p:spPr>
          <a:xfrm rot="10800000">
            <a:off x="6621776" y="368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1" name="Rectangle 1550"/>
          <p:cNvSpPr/>
          <p:nvPr/>
        </p:nvSpPr>
        <p:spPr>
          <a:xfrm rot="10800000">
            <a:off x="6789418" y="469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2" name="Rectangle 1551"/>
          <p:cNvSpPr/>
          <p:nvPr/>
        </p:nvSpPr>
        <p:spPr>
          <a:xfrm rot="10800000">
            <a:off x="6957058" y="469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3" name="Rectangle 1552"/>
          <p:cNvSpPr/>
          <p:nvPr/>
        </p:nvSpPr>
        <p:spPr>
          <a:xfrm rot="10800000">
            <a:off x="7124701" y="469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4" name="Rectangle 1553"/>
          <p:cNvSpPr/>
          <p:nvPr/>
        </p:nvSpPr>
        <p:spPr>
          <a:xfrm rot="10800000">
            <a:off x="7292342" y="469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5" name="Rectangle 1554"/>
          <p:cNvSpPr/>
          <p:nvPr/>
        </p:nvSpPr>
        <p:spPr>
          <a:xfrm rot="10800000">
            <a:off x="7795263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6" name="Rectangle 1555"/>
          <p:cNvSpPr/>
          <p:nvPr/>
        </p:nvSpPr>
        <p:spPr>
          <a:xfrm>
            <a:off x="637032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7" name="Rectangle 1556"/>
          <p:cNvSpPr/>
          <p:nvPr/>
        </p:nvSpPr>
        <p:spPr>
          <a:xfrm rot="10800000">
            <a:off x="6370315" y="452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8" name="Rectangle 1557"/>
          <p:cNvSpPr/>
          <p:nvPr/>
        </p:nvSpPr>
        <p:spPr>
          <a:xfrm>
            <a:off x="6370321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9" name="Rectangle 1558"/>
          <p:cNvSpPr/>
          <p:nvPr/>
        </p:nvSpPr>
        <p:spPr>
          <a:xfrm>
            <a:off x="6370321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0" name="Rectangle 1559"/>
          <p:cNvSpPr/>
          <p:nvPr/>
        </p:nvSpPr>
        <p:spPr>
          <a:xfrm rot="10800000">
            <a:off x="6370315" y="418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1" name="Rectangle 1560"/>
          <p:cNvSpPr/>
          <p:nvPr/>
        </p:nvSpPr>
        <p:spPr>
          <a:xfrm rot="10800000">
            <a:off x="6370315" y="385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2" name="Rectangle 1561"/>
          <p:cNvSpPr/>
          <p:nvPr/>
        </p:nvSpPr>
        <p:spPr>
          <a:xfrm>
            <a:off x="6370319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3" name="Rectangle 1562"/>
          <p:cNvSpPr/>
          <p:nvPr/>
        </p:nvSpPr>
        <p:spPr>
          <a:xfrm rot="10800000">
            <a:off x="6370317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8" name="Rectangle 1467"/>
          <p:cNvSpPr/>
          <p:nvPr/>
        </p:nvSpPr>
        <p:spPr>
          <a:xfrm rot="10800000">
            <a:off x="6537953" y="418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4" name="Rectangle 1493"/>
          <p:cNvSpPr/>
          <p:nvPr/>
        </p:nvSpPr>
        <p:spPr>
          <a:xfrm>
            <a:off x="6454138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5" name="Rectangle 1374"/>
          <p:cNvSpPr/>
          <p:nvPr/>
        </p:nvSpPr>
        <p:spPr>
          <a:xfrm>
            <a:off x="6454138" y="23451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7" name="Rectangle 1326"/>
          <p:cNvSpPr/>
          <p:nvPr/>
        </p:nvSpPr>
        <p:spPr>
          <a:xfrm>
            <a:off x="6454138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9" name="Rectangle 1468"/>
          <p:cNvSpPr/>
          <p:nvPr/>
        </p:nvSpPr>
        <p:spPr>
          <a:xfrm rot="10800000">
            <a:off x="6454136" y="435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0" name="Rectangle 1469"/>
          <p:cNvSpPr/>
          <p:nvPr/>
        </p:nvSpPr>
        <p:spPr>
          <a:xfrm rot="10800000">
            <a:off x="6537953" y="452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4" name="TextBox 1563"/>
          <p:cNvSpPr txBox="1"/>
          <p:nvPr/>
        </p:nvSpPr>
        <p:spPr>
          <a:xfrm>
            <a:off x="2849880" y="6046113"/>
            <a:ext cx="489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(a)</a:t>
            </a:r>
          </a:p>
        </p:txBody>
      </p:sp>
      <p:sp>
        <p:nvSpPr>
          <p:cNvPr id="1565" name="TextBox 1564"/>
          <p:cNvSpPr txBox="1"/>
          <p:nvPr/>
        </p:nvSpPr>
        <p:spPr>
          <a:xfrm>
            <a:off x="7650569" y="4859798"/>
            <a:ext cx="502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(b)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921DD3-5750-4350-B6FE-D2EFDB6F6DD8}"/>
              </a:ext>
            </a:extLst>
          </p:cNvPr>
          <p:cNvSpPr txBox="1"/>
          <p:nvPr/>
        </p:nvSpPr>
        <p:spPr>
          <a:xfrm>
            <a:off x="1555401" y="6568439"/>
            <a:ext cx="71152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Grid (a) revised to ensure equiprobability, 2019-01-16</a:t>
            </a:r>
          </a:p>
          <a:p>
            <a:pPr algn="ctr"/>
            <a:r>
              <a:rPr lang="en-US" sz="1800" dirty="0"/>
              <a:t>Right-most unit in Row 14 and left-most in Row 17 changed to 0 (B)</a:t>
            </a:r>
          </a:p>
          <a:p>
            <a:pPr algn="ctr"/>
            <a:r>
              <a:rPr lang="en-US" sz="1800" b="1" dirty="0"/>
              <a:t>Pattern 6</a:t>
            </a:r>
            <a:r>
              <a:rPr lang="en-US" sz="1800" dirty="0"/>
              <a:t> in </a:t>
            </a:r>
            <a:r>
              <a:rPr lang="en-US" sz="1800" b="1" dirty="0"/>
              <a:t>2D-CVM_def-pttrns_var-Bayes_v1pt1_lg-grid_2019-01-19.py</a:t>
            </a:r>
          </a:p>
          <a:p>
            <a:pPr algn="ctr"/>
            <a:r>
              <a:rPr lang="en-US" sz="1800" dirty="0"/>
              <a:t>As of 2019/03/19, this code is not yet publicly available.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35D3F5-9C41-47ED-AB23-B537519FD7C7}"/>
              </a:ext>
            </a:extLst>
          </p:cNvPr>
          <p:cNvSpPr txBox="1"/>
          <p:nvPr/>
        </p:nvSpPr>
        <p:spPr>
          <a:xfrm>
            <a:off x="1570442" y="49643"/>
            <a:ext cx="69639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Original Pattern 6 Large-Scale Grid (Before FE Minimization)</a:t>
            </a:r>
          </a:p>
        </p:txBody>
      </p:sp>
    </p:spTree>
    <p:extLst>
      <p:ext uri="{BB962C8B-B14F-4D97-AF65-F5344CB8AC3E}">
        <p14:creationId xmlns:p14="http://schemas.microsoft.com/office/powerpoint/2010/main" val="8861449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 244"/>
          <p:cNvSpPr/>
          <p:nvPr/>
        </p:nvSpPr>
        <p:spPr>
          <a:xfrm rot="10800000">
            <a:off x="1173499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0" name="Rectangle 239"/>
          <p:cNvSpPr/>
          <p:nvPr/>
        </p:nvSpPr>
        <p:spPr>
          <a:xfrm rot="10800000">
            <a:off x="1676420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9" name="Rectangle 1008"/>
          <p:cNvSpPr/>
          <p:nvPr/>
        </p:nvSpPr>
        <p:spPr>
          <a:xfrm>
            <a:off x="4610122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0" name="Rectangle 1239"/>
          <p:cNvSpPr/>
          <p:nvPr/>
        </p:nvSpPr>
        <p:spPr>
          <a:xfrm>
            <a:off x="4107206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5" name="Rectangle 904"/>
          <p:cNvSpPr/>
          <p:nvPr/>
        </p:nvSpPr>
        <p:spPr>
          <a:xfrm>
            <a:off x="2430795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7" name="Rectangle 746"/>
          <p:cNvSpPr/>
          <p:nvPr/>
        </p:nvSpPr>
        <p:spPr>
          <a:xfrm>
            <a:off x="1927874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7" name="Rectangle 1196"/>
          <p:cNvSpPr/>
          <p:nvPr/>
        </p:nvSpPr>
        <p:spPr>
          <a:xfrm>
            <a:off x="5364503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8" name="Rectangle 907"/>
          <p:cNvSpPr/>
          <p:nvPr/>
        </p:nvSpPr>
        <p:spPr>
          <a:xfrm>
            <a:off x="2346975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7" name="Rectangle 956"/>
          <p:cNvSpPr/>
          <p:nvPr/>
        </p:nvSpPr>
        <p:spPr>
          <a:xfrm>
            <a:off x="1173494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9" name="Rectangle 218"/>
          <p:cNvSpPr/>
          <p:nvPr/>
        </p:nvSpPr>
        <p:spPr>
          <a:xfrm>
            <a:off x="1592598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7" name="Rectangle 1246"/>
          <p:cNvSpPr/>
          <p:nvPr/>
        </p:nvSpPr>
        <p:spPr>
          <a:xfrm>
            <a:off x="4107204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2" name="Rectangle 921"/>
          <p:cNvSpPr/>
          <p:nvPr/>
        </p:nvSpPr>
        <p:spPr>
          <a:xfrm>
            <a:off x="2514614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6" name="Rectangle 1215"/>
          <p:cNvSpPr/>
          <p:nvPr/>
        </p:nvSpPr>
        <p:spPr>
          <a:xfrm>
            <a:off x="3185179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7" name="Rectangle 1156"/>
          <p:cNvSpPr/>
          <p:nvPr/>
        </p:nvSpPr>
        <p:spPr>
          <a:xfrm>
            <a:off x="2933717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8" name="Rectangle 867"/>
          <p:cNvSpPr/>
          <p:nvPr/>
        </p:nvSpPr>
        <p:spPr>
          <a:xfrm>
            <a:off x="2598429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7" name="Rectangle 1216"/>
          <p:cNvSpPr/>
          <p:nvPr/>
        </p:nvSpPr>
        <p:spPr>
          <a:xfrm>
            <a:off x="3101359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9" name="Rectangle 1148"/>
          <p:cNvSpPr/>
          <p:nvPr/>
        </p:nvSpPr>
        <p:spPr>
          <a:xfrm>
            <a:off x="4610123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6" name="Rectangle 1165"/>
          <p:cNvSpPr/>
          <p:nvPr/>
        </p:nvSpPr>
        <p:spPr>
          <a:xfrm rot="10800000">
            <a:off x="3855744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5" name="Rectangle 1264"/>
          <p:cNvSpPr/>
          <p:nvPr/>
        </p:nvSpPr>
        <p:spPr>
          <a:xfrm rot="10800000">
            <a:off x="4191025" y="48597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9" name="Rectangle 1268"/>
          <p:cNvSpPr/>
          <p:nvPr/>
        </p:nvSpPr>
        <p:spPr>
          <a:xfrm rot="10800000">
            <a:off x="4358665" y="48597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1" name="Rectangle 980"/>
          <p:cNvSpPr/>
          <p:nvPr/>
        </p:nvSpPr>
        <p:spPr>
          <a:xfrm rot="10800000">
            <a:off x="1676414" y="48597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8" name="Rectangle 877"/>
          <p:cNvSpPr/>
          <p:nvPr/>
        </p:nvSpPr>
        <p:spPr>
          <a:xfrm rot="10800000">
            <a:off x="1173493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4" name="Rectangle 1263"/>
          <p:cNvSpPr/>
          <p:nvPr/>
        </p:nvSpPr>
        <p:spPr>
          <a:xfrm rot="10800000">
            <a:off x="4107199" y="50274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0" name="Rectangle 939"/>
          <p:cNvSpPr/>
          <p:nvPr/>
        </p:nvSpPr>
        <p:spPr>
          <a:xfrm rot="10800000">
            <a:off x="2430792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3" name="Rectangle 1232"/>
          <p:cNvSpPr/>
          <p:nvPr/>
        </p:nvSpPr>
        <p:spPr>
          <a:xfrm rot="10800000">
            <a:off x="4442484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8" name="Rectangle 1227"/>
          <p:cNvSpPr/>
          <p:nvPr/>
        </p:nvSpPr>
        <p:spPr>
          <a:xfrm rot="10800000">
            <a:off x="5113044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5" name="Rectangle 944"/>
          <p:cNvSpPr/>
          <p:nvPr/>
        </p:nvSpPr>
        <p:spPr>
          <a:xfrm rot="10800000">
            <a:off x="1760231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5" name="Rectangle 984"/>
          <p:cNvSpPr/>
          <p:nvPr/>
        </p:nvSpPr>
        <p:spPr>
          <a:xfrm rot="10800000">
            <a:off x="1592591" y="5697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4" name="Rectangle 943"/>
          <p:cNvSpPr/>
          <p:nvPr/>
        </p:nvSpPr>
        <p:spPr>
          <a:xfrm rot="10800000">
            <a:off x="2011694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1" name="Rectangle 810"/>
          <p:cNvSpPr/>
          <p:nvPr/>
        </p:nvSpPr>
        <p:spPr>
          <a:xfrm rot="10800000">
            <a:off x="670569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5" name="Rectangle 1234"/>
          <p:cNvSpPr/>
          <p:nvPr/>
        </p:nvSpPr>
        <p:spPr>
          <a:xfrm rot="10800000">
            <a:off x="3352820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4" name="Rectangle 1073"/>
          <p:cNvSpPr/>
          <p:nvPr/>
        </p:nvSpPr>
        <p:spPr>
          <a:xfrm rot="10800000">
            <a:off x="3855744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9" name="Rectangle 918"/>
          <p:cNvSpPr/>
          <p:nvPr/>
        </p:nvSpPr>
        <p:spPr>
          <a:xfrm rot="10800000">
            <a:off x="1005851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7" name="Rectangle 656"/>
          <p:cNvSpPr/>
          <p:nvPr/>
        </p:nvSpPr>
        <p:spPr>
          <a:xfrm rot="10800000">
            <a:off x="444248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" name="Rectangle 1"/>
          <p:cNvSpPr/>
          <p:nvPr/>
        </p:nvSpPr>
        <p:spPr>
          <a:xfrm rot="10800000">
            <a:off x="2766069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" name="Rectangle 4"/>
          <p:cNvSpPr/>
          <p:nvPr/>
        </p:nvSpPr>
        <p:spPr>
          <a:xfrm rot="10800000">
            <a:off x="243079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6" name="Rectangle 655"/>
          <p:cNvSpPr/>
          <p:nvPr/>
        </p:nvSpPr>
        <p:spPr>
          <a:xfrm rot="10800000">
            <a:off x="4693948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5" name="Rectangle 694"/>
          <p:cNvSpPr/>
          <p:nvPr/>
        </p:nvSpPr>
        <p:spPr>
          <a:xfrm rot="10800000">
            <a:off x="4358668" y="28481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8" name="Rectangle 637"/>
          <p:cNvSpPr/>
          <p:nvPr/>
        </p:nvSpPr>
        <p:spPr>
          <a:xfrm rot="10800000">
            <a:off x="5280683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8" name="Rectangle 337"/>
          <p:cNvSpPr/>
          <p:nvPr/>
        </p:nvSpPr>
        <p:spPr>
          <a:xfrm rot="10800000">
            <a:off x="586750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8" name="Rectangle 607"/>
          <p:cNvSpPr/>
          <p:nvPr/>
        </p:nvSpPr>
        <p:spPr>
          <a:xfrm rot="10800000">
            <a:off x="3352824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8" name="Rectangle 697"/>
          <p:cNvSpPr/>
          <p:nvPr/>
        </p:nvSpPr>
        <p:spPr>
          <a:xfrm rot="10800000">
            <a:off x="5029228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4" name="Rectangle 643"/>
          <p:cNvSpPr/>
          <p:nvPr/>
        </p:nvSpPr>
        <p:spPr>
          <a:xfrm rot="10800000">
            <a:off x="5532145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3" name="Rectangle 382"/>
          <p:cNvSpPr/>
          <p:nvPr/>
        </p:nvSpPr>
        <p:spPr>
          <a:xfrm rot="10800000">
            <a:off x="1676420" y="21775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8" name="Rectangle 387"/>
          <p:cNvSpPr/>
          <p:nvPr/>
        </p:nvSpPr>
        <p:spPr>
          <a:xfrm rot="10800000">
            <a:off x="1173499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2" name="Rectangle 391"/>
          <p:cNvSpPr/>
          <p:nvPr/>
        </p:nvSpPr>
        <p:spPr>
          <a:xfrm rot="10800000">
            <a:off x="502934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3" name="Rectangle 682"/>
          <p:cNvSpPr/>
          <p:nvPr/>
        </p:nvSpPr>
        <p:spPr>
          <a:xfrm>
            <a:off x="4693948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0" name="Rectangle 369"/>
          <p:cNvSpPr/>
          <p:nvPr/>
        </p:nvSpPr>
        <p:spPr>
          <a:xfrm>
            <a:off x="2263158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5" name="Rectangle 364"/>
          <p:cNvSpPr/>
          <p:nvPr/>
        </p:nvSpPr>
        <p:spPr>
          <a:xfrm>
            <a:off x="1927878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4" name="Rectangle 223"/>
          <p:cNvSpPr/>
          <p:nvPr/>
        </p:nvSpPr>
        <p:spPr>
          <a:xfrm>
            <a:off x="2514620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2" name="Rectangle 201"/>
          <p:cNvSpPr/>
          <p:nvPr/>
        </p:nvSpPr>
        <p:spPr>
          <a:xfrm>
            <a:off x="838217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9" name="Rectangle 638"/>
          <p:cNvSpPr/>
          <p:nvPr/>
        </p:nvSpPr>
        <p:spPr>
          <a:xfrm>
            <a:off x="3101364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4" name="Rectangle 203"/>
          <p:cNvSpPr/>
          <p:nvPr/>
        </p:nvSpPr>
        <p:spPr>
          <a:xfrm>
            <a:off x="419116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" name="Rectangle 75"/>
          <p:cNvSpPr/>
          <p:nvPr/>
        </p:nvSpPr>
        <p:spPr>
          <a:xfrm>
            <a:off x="419113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" name="Rectangle 76"/>
          <p:cNvSpPr/>
          <p:nvPr/>
        </p:nvSpPr>
        <p:spPr>
          <a:xfrm>
            <a:off x="754394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" name="Rectangle 77"/>
          <p:cNvSpPr/>
          <p:nvPr/>
        </p:nvSpPr>
        <p:spPr>
          <a:xfrm>
            <a:off x="586753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" name="Rectangle 34"/>
          <p:cNvSpPr/>
          <p:nvPr/>
        </p:nvSpPr>
        <p:spPr>
          <a:xfrm>
            <a:off x="335293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" name="Rectangle 35"/>
          <p:cNvSpPr/>
          <p:nvPr/>
        </p:nvSpPr>
        <p:spPr>
          <a:xfrm>
            <a:off x="502933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" name="Rectangle 36"/>
          <p:cNvSpPr/>
          <p:nvPr/>
        </p:nvSpPr>
        <p:spPr>
          <a:xfrm>
            <a:off x="670573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" name="Rectangle 37"/>
          <p:cNvSpPr/>
          <p:nvPr/>
        </p:nvSpPr>
        <p:spPr>
          <a:xfrm>
            <a:off x="838214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" name="Rectangle 38"/>
          <p:cNvSpPr/>
          <p:nvPr/>
        </p:nvSpPr>
        <p:spPr>
          <a:xfrm>
            <a:off x="1173497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" name="Rectangle 39"/>
          <p:cNvSpPr/>
          <p:nvPr/>
        </p:nvSpPr>
        <p:spPr>
          <a:xfrm>
            <a:off x="1341139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" name="Rectangle 40"/>
          <p:cNvSpPr/>
          <p:nvPr/>
        </p:nvSpPr>
        <p:spPr>
          <a:xfrm>
            <a:off x="1005856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" name="Rectangle 41"/>
          <p:cNvSpPr/>
          <p:nvPr/>
        </p:nvSpPr>
        <p:spPr>
          <a:xfrm>
            <a:off x="1508779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" name="Rectangle 123"/>
          <p:cNvSpPr/>
          <p:nvPr/>
        </p:nvSpPr>
        <p:spPr>
          <a:xfrm>
            <a:off x="1676417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" name="Rectangle 124"/>
          <p:cNvSpPr/>
          <p:nvPr/>
        </p:nvSpPr>
        <p:spPr>
          <a:xfrm>
            <a:off x="1844057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" name="Rectangle 125"/>
          <p:cNvSpPr/>
          <p:nvPr/>
        </p:nvSpPr>
        <p:spPr>
          <a:xfrm>
            <a:off x="2011697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" name="Rectangle 126"/>
          <p:cNvSpPr/>
          <p:nvPr/>
        </p:nvSpPr>
        <p:spPr>
          <a:xfrm>
            <a:off x="2179338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" name="Rectangle 127"/>
          <p:cNvSpPr/>
          <p:nvPr/>
        </p:nvSpPr>
        <p:spPr>
          <a:xfrm>
            <a:off x="2514618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" name="Rectangle 128"/>
          <p:cNvSpPr/>
          <p:nvPr/>
        </p:nvSpPr>
        <p:spPr>
          <a:xfrm>
            <a:off x="2849893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" name="Rectangle 129"/>
          <p:cNvSpPr/>
          <p:nvPr/>
        </p:nvSpPr>
        <p:spPr>
          <a:xfrm>
            <a:off x="2346978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" name="Rectangle 147"/>
          <p:cNvSpPr/>
          <p:nvPr/>
        </p:nvSpPr>
        <p:spPr>
          <a:xfrm>
            <a:off x="1257319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" name="Rectangle 152"/>
          <p:cNvSpPr/>
          <p:nvPr/>
        </p:nvSpPr>
        <p:spPr>
          <a:xfrm>
            <a:off x="1592597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" name="Rectangle 153"/>
          <p:cNvSpPr/>
          <p:nvPr/>
        </p:nvSpPr>
        <p:spPr>
          <a:xfrm>
            <a:off x="1760237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" name="Rectangle 155"/>
          <p:cNvSpPr/>
          <p:nvPr/>
        </p:nvSpPr>
        <p:spPr>
          <a:xfrm>
            <a:off x="1927877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" name="Rectangle 162"/>
          <p:cNvSpPr/>
          <p:nvPr/>
        </p:nvSpPr>
        <p:spPr>
          <a:xfrm>
            <a:off x="2766073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" name="Rectangle 163"/>
          <p:cNvSpPr/>
          <p:nvPr/>
        </p:nvSpPr>
        <p:spPr>
          <a:xfrm>
            <a:off x="2598434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" name="Rectangle 74"/>
          <p:cNvSpPr/>
          <p:nvPr/>
        </p:nvSpPr>
        <p:spPr>
          <a:xfrm>
            <a:off x="251473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" name="Rectangle 2"/>
          <p:cNvSpPr/>
          <p:nvPr/>
        </p:nvSpPr>
        <p:spPr>
          <a:xfrm rot="10800000">
            <a:off x="2598429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" name="Rectangle 3"/>
          <p:cNvSpPr/>
          <p:nvPr/>
        </p:nvSpPr>
        <p:spPr>
          <a:xfrm rot="10800000">
            <a:off x="226315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" name="Rectangle 140"/>
          <p:cNvSpPr/>
          <p:nvPr/>
        </p:nvSpPr>
        <p:spPr>
          <a:xfrm rot="10800000">
            <a:off x="209551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" name="Rectangle 141"/>
          <p:cNvSpPr/>
          <p:nvPr/>
        </p:nvSpPr>
        <p:spPr>
          <a:xfrm rot="10800000">
            <a:off x="192787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" name="Rectangle 148"/>
          <p:cNvSpPr/>
          <p:nvPr/>
        </p:nvSpPr>
        <p:spPr>
          <a:xfrm rot="10800000">
            <a:off x="1424953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" name="Rectangle 156"/>
          <p:cNvSpPr/>
          <p:nvPr/>
        </p:nvSpPr>
        <p:spPr>
          <a:xfrm rot="10800000">
            <a:off x="754390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" name="Rectangle 157"/>
          <p:cNvSpPr/>
          <p:nvPr/>
        </p:nvSpPr>
        <p:spPr>
          <a:xfrm rot="10800000">
            <a:off x="586750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" name="Rectangle 158"/>
          <p:cNvSpPr/>
          <p:nvPr/>
        </p:nvSpPr>
        <p:spPr>
          <a:xfrm rot="10800000">
            <a:off x="251468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" name="Rectangle 166"/>
          <p:cNvSpPr/>
          <p:nvPr/>
        </p:nvSpPr>
        <p:spPr>
          <a:xfrm>
            <a:off x="502935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" name="Rectangle 167"/>
          <p:cNvSpPr/>
          <p:nvPr/>
        </p:nvSpPr>
        <p:spPr>
          <a:xfrm>
            <a:off x="838216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" name="Rectangle 169"/>
          <p:cNvSpPr/>
          <p:nvPr/>
        </p:nvSpPr>
        <p:spPr>
          <a:xfrm>
            <a:off x="419116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" name="Rectangle 174"/>
          <p:cNvSpPr/>
          <p:nvPr/>
        </p:nvSpPr>
        <p:spPr>
          <a:xfrm>
            <a:off x="1508781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" name="Rectangle 175"/>
          <p:cNvSpPr/>
          <p:nvPr/>
        </p:nvSpPr>
        <p:spPr>
          <a:xfrm>
            <a:off x="1341141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" name="Rectangle 176"/>
          <p:cNvSpPr/>
          <p:nvPr/>
        </p:nvSpPr>
        <p:spPr>
          <a:xfrm>
            <a:off x="922037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" name="Rectangle 179"/>
          <p:cNvSpPr/>
          <p:nvPr/>
        </p:nvSpPr>
        <p:spPr>
          <a:xfrm>
            <a:off x="1257321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" name="Rectangle 182"/>
          <p:cNvSpPr/>
          <p:nvPr/>
        </p:nvSpPr>
        <p:spPr>
          <a:xfrm>
            <a:off x="2179340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" name="Rectangle 183"/>
          <p:cNvSpPr/>
          <p:nvPr/>
        </p:nvSpPr>
        <p:spPr>
          <a:xfrm>
            <a:off x="2011700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6" name="Rectangle 185"/>
          <p:cNvSpPr/>
          <p:nvPr/>
        </p:nvSpPr>
        <p:spPr>
          <a:xfrm>
            <a:off x="1760240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7" name="Rectangle 186"/>
          <p:cNvSpPr/>
          <p:nvPr/>
        </p:nvSpPr>
        <p:spPr>
          <a:xfrm>
            <a:off x="2095520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8" name="Rectangle 187"/>
          <p:cNvSpPr/>
          <p:nvPr/>
        </p:nvSpPr>
        <p:spPr>
          <a:xfrm>
            <a:off x="1927880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1" name="Rectangle 190"/>
          <p:cNvSpPr/>
          <p:nvPr/>
        </p:nvSpPr>
        <p:spPr>
          <a:xfrm>
            <a:off x="2849897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3" name="Rectangle 192"/>
          <p:cNvSpPr/>
          <p:nvPr/>
        </p:nvSpPr>
        <p:spPr>
          <a:xfrm>
            <a:off x="2263160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7" name="Rectangle 196"/>
          <p:cNvSpPr/>
          <p:nvPr/>
        </p:nvSpPr>
        <p:spPr>
          <a:xfrm>
            <a:off x="251474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0" name="Rectangle 199"/>
          <p:cNvSpPr/>
          <p:nvPr/>
        </p:nvSpPr>
        <p:spPr>
          <a:xfrm>
            <a:off x="335296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3" name="Rectangle 202"/>
          <p:cNvSpPr/>
          <p:nvPr/>
        </p:nvSpPr>
        <p:spPr>
          <a:xfrm>
            <a:off x="670578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6" name="Rectangle 205"/>
          <p:cNvSpPr/>
          <p:nvPr/>
        </p:nvSpPr>
        <p:spPr>
          <a:xfrm>
            <a:off x="586756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7" name="Rectangle 206"/>
          <p:cNvSpPr/>
          <p:nvPr/>
        </p:nvSpPr>
        <p:spPr>
          <a:xfrm>
            <a:off x="1005859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8" name="Rectangle 207"/>
          <p:cNvSpPr/>
          <p:nvPr/>
        </p:nvSpPr>
        <p:spPr>
          <a:xfrm>
            <a:off x="1173500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9" name="Rectangle 208"/>
          <p:cNvSpPr/>
          <p:nvPr/>
        </p:nvSpPr>
        <p:spPr>
          <a:xfrm>
            <a:off x="1508780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1" name="Rectangle 210"/>
          <p:cNvSpPr/>
          <p:nvPr/>
        </p:nvSpPr>
        <p:spPr>
          <a:xfrm>
            <a:off x="922037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4" name="Rectangle 213"/>
          <p:cNvSpPr/>
          <p:nvPr/>
        </p:nvSpPr>
        <p:spPr>
          <a:xfrm>
            <a:off x="1257319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6" name="Rectangle 215"/>
          <p:cNvSpPr/>
          <p:nvPr/>
        </p:nvSpPr>
        <p:spPr>
          <a:xfrm>
            <a:off x="1844059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8" name="Rectangle 217"/>
          <p:cNvSpPr/>
          <p:nvPr/>
        </p:nvSpPr>
        <p:spPr>
          <a:xfrm>
            <a:off x="2011699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0" name="Rectangle 219"/>
          <p:cNvSpPr/>
          <p:nvPr/>
        </p:nvSpPr>
        <p:spPr>
          <a:xfrm>
            <a:off x="1760238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2" name="Rectangle 221"/>
          <p:cNvSpPr/>
          <p:nvPr/>
        </p:nvSpPr>
        <p:spPr>
          <a:xfrm>
            <a:off x="1927878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3" name="Rectangle 222"/>
          <p:cNvSpPr/>
          <p:nvPr/>
        </p:nvSpPr>
        <p:spPr>
          <a:xfrm>
            <a:off x="2346980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5" name="Rectangle 224"/>
          <p:cNvSpPr/>
          <p:nvPr/>
        </p:nvSpPr>
        <p:spPr>
          <a:xfrm>
            <a:off x="2849896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6" name="Rectangle 225"/>
          <p:cNvSpPr/>
          <p:nvPr/>
        </p:nvSpPr>
        <p:spPr>
          <a:xfrm>
            <a:off x="2682257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7" name="Rectangle 226"/>
          <p:cNvSpPr/>
          <p:nvPr/>
        </p:nvSpPr>
        <p:spPr>
          <a:xfrm>
            <a:off x="2263158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8" name="Rectangle 227"/>
          <p:cNvSpPr/>
          <p:nvPr/>
        </p:nvSpPr>
        <p:spPr>
          <a:xfrm>
            <a:off x="2430799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9" name="Rectangle 228"/>
          <p:cNvSpPr/>
          <p:nvPr/>
        </p:nvSpPr>
        <p:spPr>
          <a:xfrm>
            <a:off x="2766075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0" name="Rectangle 229"/>
          <p:cNvSpPr/>
          <p:nvPr/>
        </p:nvSpPr>
        <p:spPr>
          <a:xfrm>
            <a:off x="2598436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1" name="Rectangle 230"/>
          <p:cNvSpPr/>
          <p:nvPr/>
        </p:nvSpPr>
        <p:spPr>
          <a:xfrm>
            <a:off x="251474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4" name="Rectangle 233"/>
          <p:cNvSpPr/>
          <p:nvPr/>
        </p:nvSpPr>
        <p:spPr>
          <a:xfrm>
            <a:off x="335296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5" name="Rectangle 234"/>
          <p:cNvSpPr/>
          <p:nvPr/>
        </p:nvSpPr>
        <p:spPr>
          <a:xfrm rot="10800000">
            <a:off x="2682252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6" name="Rectangle 235"/>
          <p:cNvSpPr/>
          <p:nvPr/>
        </p:nvSpPr>
        <p:spPr>
          <a:xfrm rot="10800000">
            <a:off x="2346975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7" name="Rectangle 236"/>
          <p:cNvSpPr/>
          <p:nvPr/>
        </p:nvSpPr>
        <p:spPr>
          <a:xfrm rot="10800000">
            <a:off x="2514615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9" name="Rectangle 238"/>
          <p:cNvSpPr/>
          <p:nvPr/>
        </p:nvSpPr>
        <p:spPr>
          <a:xfrm rot="10800000">
            <a:off x="2011695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1" name="Rectangle 240"/>
          <p:cNvSpPr/>
          <p:nvPr/>
        </p:nvSpPr>
        <p:spPr>
          <a:xfrm rot="10800000">
            <a:off x="1844060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2" name="Rectangle 241"/>
          <p:cNvSpPr/>
          <p:nvPr/>
        </p:nvSpPr>
        <p:spPr>
          <a:xfrm rot="10800000">
            <a:off x="1508780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3" name="Rectangle 242"/>
          <p:cNvSpPr/>
          <p:nvPr/>
        </p:nvSpPr>
        <p:spPr>
          <a:xfrm rot="10800000">
            <a:off x="1341140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8" name="Rectangle 247"/>
          <p:cNvSpPr/>
          <p:nvPr/>
        </p:nvSpPr>
        <p:spPr>
          <a:xfrm rot="10800000">
            <a:off x="335294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9" name="Rectangle 248"/>
          <p:cNvSpPr/>
          <p:nvPr/>
        </p:nvSpPr>
        <p:spPr>
          <a:xfrm rot="10800000">
            <a:off x="502934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5" name="Rectangle 254"/>
          <p:cNvSpPr/>
          <p:nvPr/>
        </p:nvSpPr>
        <p:spPr>
          <a:xfrm>
            <a:off x="502935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6" name="Rectangle 255"/>
          <p:cNvSpPr/>
          <p:nvPr/>
        </p:nvSpPr>
        <p:spPr>
          <a:xfrm>
            <a:off x="838214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7" name="Rectangle 256"/>
          <p:cNvSpPr/>
          <p:nvPr/>
        </p:nvSpPr>
        <p:spPr>
          <a:xfrm>
            <a:off x="670573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8" name="Rectangle 257"/>
          <p:cNvSpPr/>
          <p:nvPr/>
        </p:nvSpPr>
        <p:spPr>
          <a:xfrm>
            <a:off x="1005859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9" name="Rectangle 258"/>
          <p:cNvSpPr/>
          <p:nvPr/>
        </p:nvSpPr>
        <p:spPr>
          <a:xfrm>
            <a:off x="1173500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1" name="Rectangle 260"/>
          <p:cNvSpPr/>
          <p:nvPr/>
        </p:nvSpPr>
        <p:spPr>
          <a:xfrm>
            <a:off x="1341141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2" name="Rectangle 261"/>
          <p:cNvSpPr/>
          <p:nvPr/>
        </p:nvSpPr>
        <p:spPr>
          <a:xfrm>
            <a:off x="1676420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3" name="Rectangle 262"/>
          <p:cNvSpPr/>
          <p:nvPr/>
        </p:nvSpPr>
        <p:spPr>
          <a:xfrm>
            <a:off x="1844060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5" name="Rectangle 264"/>
          <p:cNvSpPr/>
          <p:nvPr/>
        </p:nvSpPr>
        <p:spPr>
          <a:xfrm>
            <a:off x="2011700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6" name="Rectangle 265"/>
          <p:cNvSpPr/>
          <p:nvPr/>
        </p:nvSpPr>
        <p:spPr>
          <a:xfrm>
            <a:off x="2346981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7" name="Rectangle 266"/>
          <p:cNvSpPr/>
          <p:nvPr/>
        </p:nvSpPr>
        <p:spPr>
          <a:xfrm>
            <a:off x="2514621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8" name="Rectangle 267"/>
          <p:cNvSpPr/>
          <p:nvPr/>
        </p:nvSpPr>
        <p:spPr>
          <a:xfrm>
            <a:off x="2849896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9" name="Rectangle 268"/>
          <p:cNvSpPr/>
          <p:nvPr/>
        </p:nvSpPr>
        <p:spPr>
          <a:xfrm>
            <a:off x="2682258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1" name="Rectangle 270"/>
          <p:cNvSpPr/>
          <p:nvPr/>
        </p:nvSpPr>
        <p:spPr>
          <a:xfrm>
            <a:off x="335295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2" name="Rectangle 271"/>
          <p:cNvSpPr/>
          <p:nvPr/>
        </p:nvSpPr>
        <p:spPr>
          <a:xfrm rot="10800000">
            <a:off x="2682257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5" name="Rectangle 274"/>
          <p:cNvSpPr/>
          <p:nvPr/>
        </p:nvSpPr>
        <p:spPr>
          <a:xfrm rot="10800000">
            <a:off x="2179340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8" name="Rectangle 277"/>
          <p:cNvSpPr/>
          <p:nvPr/>
        </p:nvSpPr>
        <p:spPr>
          <a:xfrm rot="10800000">
            <a:off x="1844060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1" name="Rectangle 280"/>
          <p:cNvSpPr/>
          <p:nvPr/>
        </p:nvSpPr>
        <p:spPr>
          <a:xfrm rot="10800000">
            <a:off x="1005858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3" name="Rectangle 282"/>
          <p:cNvSpPr/>
          <p:nvPr/>
        </p:nvSpPr>
        <p:spPr>
          <a:xfrm rot="10800000">
            <a:off x="838216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4" name="Rectangle 283"/>
          <p:cNvSpPr/>
          <p:nvPr/>
        </p:nvSpPr>
        <p:spPr>
          <a:xfrm rot="10800000">
            <a:off x="670576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6" name="Rectangle 285"/>
          <p:cNvSpPr/>
          <p:nvPr/>
        </p:nvSpPr>
        <p:spPr>
          <a:xfrm rot="10800000">
            <a:off x="502934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7" name="Rectangle 286"/>
          <p:cNvSpPr/>
          <p:nvPr/>
        </p:nvSpPr>
        <p:spPr>
          <a:xfrm rot="10800000">
            <a:off x="2849897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0" name="Rectangle 289"/>
          <p:cNvSpPr/>
          <p:nvPr/>
        </p:nvSpPr>
        <p:spPr>
          <a:xfrm rot="10800000">
            <a:off x="2598436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1" name="Rectangle 290"/>
          <p:cNvSpPr/>
          <p:nvPr/>
        </p:nvSpPr>
        <p:spPr>
          <a:xfrm rot="10800000">
            <a:off x="2263156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5" name="Rectangle 294"/>
          <p:cNvSpPr/>
          <p:nvPr/>
        </p:nvSpPr>
        <p:spPr>
          <a:xfrm rot="10800000">
            <a:off x="1592596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6" name="Rectangle 295"/>
          <p:cNvSpPr/>
          <p:nvPr/>
        </p:nvSpPr>
        <p:spPr>
          <a:xfrm rot="10800000">
            <a:off x="1760236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8" name="Rectangle 297"/>
          <p:cNvSpPr/>
          <p:nvPr/>
        </p:nvSpPr>
        <p:spPr>
          <a:xfrm rot="10800000">
            <a:off x="1257315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9" name="Rectangle 298"/>
          <p:cNvSpPr/>
          <p:nvPr/>
        </p:nvSpPr>
        <p:spPr>
          <a:xfrm rot="10800000">
            <a:off x="922033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0" name="Rectangle 299"/>
          <p:cNvSpPr/>
          <p:nvPr/>
        </p:nvSpPr>
        <p:spPr>
          <a:xfrm rot="10800000">
            <a:off x="1089674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1" name="Rectangle 300"/>
          <p:cNvSpPr/>
          <p:nvPr/>
        </p:nvSpPr>
        <p:spPr>
          <a:xfrm rot="10800000">
            <a:off x="754390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2" name="Rectangle 301"/>
          <p:cNvSpPr/>
          <p:nvPr/>
        </p:nvSpPr>
        <p:spPr>
          <a:xfrm rot="10800000">
            <a:off x="586750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3" name="Rectangle 302"/>
          <p:cNvSpPr/>
          <p:nvPr/>
        </p:nvSpPr>
        <p:spPr>
          <a:xfrm rot="10800000">
            <a:off x="251468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9" name="Rectangle 308"/>
          <p:cNvSpPr/>
          <p:nvPr/>
        </p:nvSpPr>
        <p:spPr>
          <a:xfrm rot="10800000">
            <a:off x="2346980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0" name="Rectangle 309"/>
          <p:cNvSpPr/>
          <p:nvPr/>
        </p:nvSpPr>
        <p:spPr>
          <a:xfrm rot="10800000">
            <a:off x="2514620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1" name="Rectangle 310"/>
          <p:cNvSpPr/>
          <p:nvPr/>
        </p:nvSpPr>
        <p:spPr>
          <a:xfrm rot="10800000">
            <a:off x="2179340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4" name="Rectangle 313"/>
          <p:cNvSpPr/>
          <p:nvPr/>
        </p:nvSpPr>
        <p:spPr>
          <a:xfrm rot="10800000">
            <a:off x="1844060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5" name="Rectangle 314"/>
          <p:cNvSpPr/>
          <p:nvPr/>
        </p:nvSpPr>
        <p:spPr>
          <a:xfrm rot="10800000">
            <a:off x="1508780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6" name="Rectangle 315"/>
          <p:cNvSpPr/>
          <p:nvPr/>
        </p:nvSpPr>
        <p:spPr>
          <a:xfrm rot="10800000">
            <a:off x="1341140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8" name="Rectangle 317"/>
          <p:cNvSpPr/>
          <p:nvPr/>
        </p:nvSpPr>
        <p:spPr>
          <a:xfrm rot="10800000">
            <a:off x="1173499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9" name="Rectangle 318"/>
          <p:cNvSpPr/>
          <p:nvPr/>
        </p:nvSpPr>
        <p:spPr>
          <a:xfrm rot="10800000">
            <a:off x="838216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0" name="Rectangle 319"/>
          <p:cNvSpPr/>
          <p:nvPr/>
        </p:nvSpPr>
        <p:spPr>
          <a:xfrm rot="10800000">
            <a:off x="670576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1" name="Rectangle 320"/>
          <p:cNvSpPr/>
          <p:nvPr/>
        </p:nvSpPr>
        <p:spPr>
          <a:xfrm rot="10800000">
            <a:off x="335294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8" name="Rectangle 327"/>
          <p:cNvSpPr/>
          <p:nvPr/>
        </p:nvSpPr>
        <p:spPr>
          <a:xfrm rot="10800000">
            <a:off x="2430795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9" name="Rectangle 328"/>
          <p:cNvSpPr/>
          <p:nvPr/>
        </p:nvSpPr>
        <p:spPr>
          <a:xfrm rot="10800000">
            <a:off x="2095515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1" name="Rectangle 330"/>
          <p:cNvSpPr/>
          <p:nvPr/>
        </p:nvSpPr>
        <p:spPr>
          <a:xfrm rot="10800000">
            <a:off x="1592595" y="23451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4" name="Rectangle 333"/>
          <p:cNvSpPr/>
          <p:nvPr/>
        </p:nvSpPr>
        <p:spPr>
          <a:xfrm rot="10800000">
            <a:off x="1257315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6" name="Rectangle 335"/>
          <p:cNvSpPr/>
          <p:nvPr/>
        </p:nvSpPr>
        <p:spPr>
          <a:xfrm rot="10800000">
            <a:off x="1089674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7" name="Rectangle 336"/>
          <p:cNvSpPr/>
          <p:nvPr/>
        </p:nvSpPr>
        <p:spPr>
          <a:xfrm rot="10800000">
            <a:off x="754390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9" name="Rectangle 338"/>
          <p:cNvSpPr/>
          <p:nvPr/>
        </p:nvSpPr>
        <p:spPr>
          <a:xfrm rot="10800000">
            <a:off x="228601" y="2345196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0" name="Rectangle 339"/>
          <p:cNvSpPr/>
          <p:nvPr/>
        </p:nvSpPr>
        <p:spPr>
          <a:xfrm rot="10800000">
            <a:off x="419110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4" name="Rectangle 343"/>
          <p:cNvSpPr/>
          <p:nvPr/>
        </p:nvSpPr>
        <p:spPr>
          <a:xfrm>
            <a:off x="502935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0" name="Rectangle 349"/>
          <p:cNvSpPr/>
          <p:nvPr/>
        </p:nvSpPr>
        <p:spPr>
          <a:xfrm>
            <a:off x="1005859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2" name="Rectangle 351"/>
          <p:cNvSpPr/>
          <p:nvPr/>
        </p:nvSpPr>
        <p:spPr>
          <a:xfrm>
            <a:off x="1508780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3" name="Rectangle 352"/>
          <p:cNvSpPr/>
          <p:nvPr/>
        </p:nvSpPr>
        <p:spPr>
          <a:xfrm>
            <a:off x="1341140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4" name="Rectangle 353"/>
          <p:cNvSpPr/>
          <p:nvPr/>
        </p:nvSpPr>
        <p:spPr>
          <a:xfrm>
            <a:off x="922036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5" name="Rectangle 354"/>
          <p:cNvSpPr/>
          <p:nvPr/>
        </p:nvSpPr>
        <p:spPr>
          <a:xfrm>
            <a:off x="1089677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7" name="Rectangle 356"/>
          <p:cNvSpPr/>
          <p:nvPr/>
        </p:nvSpPr>
        <p:spPr>
          <a:xfrm>
            <a:off x="1257318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8" name="Rectangle 357"/>
          <p:cNvSpPr/>
          <p:nvPr/>
        </p:nvSpPr>
        <p:spPr>
          <a:xfrm>
            <a:off x="1676420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3" name="Rectangle 362"/>
          <p:cNvSpPr/>
          <p:nvPr/>
        </p:nvSpPr>
        <p:spPr>
          <a:xfrm>
            <a:off x="1760238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4" name="Rectangle 363"/>
          <p:cNvSpPr/>
          <p:nvPr/>
        </p:nvSpPr>
        <p:spPr>
          <a:xfrm>
            <a:off x="2095518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6" name="Rectangle 365"/>
          <p:cNvSpPr/>
          <p:nvPr/>
        </p:nvSpPr>
        <p:spPr>
          <a:xfrm>
            <a:off x="2346981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8" name="Rectangle 367"/>
          <p:cNvSpPr/>
          <p:nvPr/>
        </p:nvSpPr>
        <p:spPr>
          <a:xfrm>
            <a:off x="2849897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9" name="Rectangle 368"/>
          <p:cNvSpPr/>
          <p:nvPr/>
        </p:nvSpPr>
        <p:spPr>
          <a:xfrm>
            <a:off x="2682258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3" name="Rectangle 372"/>
          <p:cNvSpPr/>
          <p:nvPr/>
        </p:nvSpPr>
        <p:spPr>
          <a:xfrm>
            <a:off x="2598436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4" name="Rectangle 373"/>
          <p:cNvSpPr/>
          <p:nvPr/>
        </p:nvSpPr>
        <p:spPr>
          <a:xfrm>
            <a:off x="251473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0" name="Rectangle 379"/>
          <p:cNvSpPr/>
          <p:nvPr/>
        </p:nvSpPr>
        <p:spPr>
          <a:xfrm rot="10800000">
            <a:off x="2514620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1" name="Rectangle 380"/>
          <p:cNvSpPr/>
          <p:nvPr/>
        </p:nvSpPr>
        <p:spPr>
          <a:xfrm rot="10800000">
            <a:off x="2179340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2" name="Rectangle 381"/>
          <p:cNvSpPr/>
          <p:nvPr/>
        </p:nvSpPr>
        <p:spPr>
          <a:xfrm rot="10800000">
            <a:off x="2011700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4" name="Rectangle 383"/>
          <p:cNvSpPr/>
          <p:nvPr/>
        </p:nvSpPr>
        <p:spPr>
          <a:xfrm rot="10800000">
            <a:off x="1844060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6" name="Rectangle 385"/>
          <p:cNvSpPr/>
          <p:nvPr/>
        </p:nvSpPr>
        <p:spPr>
          <a:xfrm rot="10800000">
            <a:off x="1341140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7" name="Rectangle 386"/>
          <p:cNvSpPr/>
          <p:nvPr/>
        </p:nvSpPr>
        <p:spPr>
          <a:xfrm rot="10800000">
            <a:off x="1005858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1" name="Rectangle 390"/>
          <p:cNvSpPr/>
          <p:nvPr/>
        </p:nvSpPr>
        <p:spPr>
          <a:xfrm rot="10800000">
            <a:off x="335294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0" name="Rectangle 429"/>
          <p:cNvSpPr/>
          <p:nvPr/>
        </p:nvSpPr>
        <p:spPr>
          <a:xfrm rot="10800000">
            <a:off x="2598435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2" name="Rectangle 431"/>
          <p:cNvSpPr/>
          <p:nvPr/>
        </p:nvSpPr>
        <p:spPr>
          <a:xfrm rot="10800000">
            <a:off x="2430798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3" name="Rectangle 432"/>
          <p:cNvSpPr/>
          <p:nvPr/>
        </p:nvSpPr>
        <p:spPr>
          <a:xfrm rot="10800000">
            <a:off x="2095517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5" name="Rectangle 434"/>
          <p:cNvSpPr/>
          <p:nvPr/>
        </p:nvSpPr>
        <p:spPr>
          <a:xfrm rot="10800000">
            <a:off x="1592596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6" name="Rectangle 435"/>
          <p:cNvSpPr/>
          <p:nvPr/>
        </p:nvSpPr>
        <p:spPr>
          <a:xfrm rot="10800000">
            <a:off x="1760237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7" name="Rectangle 436"/>
          <p:cNvSpPr/>
          <p:nvPr/>
        </p:nvSpPr>
        <p:spPr>
          <a:xfrm rot="10800000">
            <a:off x="1424955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8" name="Rectangle 437"/>
          <p:cNvSpPr/>
          <p:nvPr/>
        </p:nvSpPr>
        <p:spPr>
          <a:xfrm rot="10800000">
            <a:off x="1257316" y="20099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9" name="Rectangle 438"/>
          <p:cNvSpPr/>
          <p:nvPr/>
        </p:nvSpPr>
        <p:spPr>
          <a:xfrm rot="10800000">
            <a:off x="922035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0" name="Rectangle 439"/>
          <p:cNvSpPr/>
          <p:nvPr/>
        </p:nvSpPr>
        <p:spPr>
          <a:xfrm rot="10800000">
            <a:off x="1089676" y="20099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1" name="Rectangle 440"/>
          <p:cNvSpPr/>
          <p:nvPr/>
        </p:nvSpPr>
        <p:spPr>
          <a:xfrm rot="10800000">
            <a:off x="754393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2" name="Rectangle 441"/>
          <p:cNvSpPr/>
          <p:nvPr/>
        </p:nvSpPr>
        <p:spPr>
          <a:xfrm rot="10800000">
            <a:off x="586753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3" name="Rectangle 442"/>
          <p:cNvSpPr/>
          <p:nvPr/>
        </p:nvSpPr>
        <p:spPr>
          <a:xfrm rot="10800000">
            <a:off x="251470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4" name="Rectangle 443"/>
          <p:cNvSpPr/>
          <p:nvPr/>
        </p:nvSpPr>
        <p:spPr>
          <a:xfrm rot="10800000">
            <a:off x="419113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0" name="Rectangle 389"/>
          <p:cNvSpPr/>
          <p:nvPr/>
        </p:nvSpPr>
        <p:spPr>
          <a:xfrm rot="10800000">
            <a:off x="670576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9" name="Rectangle 388"/>
          <p:cNvSpPr/>
          <p:nvPr/>
        </p:nvSpPr>
        <p:spPr>
          <a:xfrm rot="10800000">
            <a:off x="838216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2" name="Rectangle 321"/>
          <p:cNvSpPr/>
          <p:nvPr/>
        </p:nvSpPr>
        <p:spPr>
          <a:xfrm rot="10800000">
            <a:off x="340895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5" name="Rectangle 334"/>
          <p:cNvSpPr/>
          <p:nvPr/>
        </p:nvSpPr>
        <p:spPr>
          <a:xfrm rot="10800000">
            <a:off x="922033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7" name="Rectangle 316"/>
          <p:cNvSpPr/>
          <p:nvPr/>
        </p:nvSpPr>
        <p:spPr>
          <a:xfrm rot="10800000">
            <a:off x="1005858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4" name="Rectangle 303"/>
          <p:cNvSpPr/>
          <p:nvPr/>
        </p:nvSpPr>
        <p:spPr>
          <a:xfrm rot="10800000">
            <a:off x="419110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5" name="Rectangle 284"/>
          <p:cNvSpPr/>
          <p:nvPr/>
        </p:nvSpPr>
        <p:spPr>
          <a:xfrm rot="10800000">
            <a:off x="335294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" name="Rectangle 159"/>
          <p:cNvSpPr/>
          <p:nvPr/>
        </p:nvSpPr>
        <p:spPr>
          <a:xfrm rot="10800000">
            <a:off x="419110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4" name="Rectangle 193"/>
          <p:cNvSpPr/>
          <p:nvPr/>
        </p:nvSpPr>
        <p:spPr>
          <a:xfrm>
            <a:off x="2430801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9" name="Rectangle 188"/>
          <p:cNvSpPr/>
          <p:nvPr/>
        </p:nvSpPr>
        <p:spPr>
          <a:xfrm>
            <a:off x="2346981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2" name="Rectangle 191"/>
          <p:cNvSpPr/>
          <p:nvPr/>
        </p:nvSpPr>
        <p:spPr>
          <a:xfrm>
            <a:off x="2682258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1" name="Rectangle 220"/>
          <p:cNvSpPr/>
          <p:nvPr/>
        </p:nvSpPr>
        <p:spPr>
          <a:xfrm>
            <a:off x="2095518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7" name="Rectangle 216"/>
          <p:cNvSpPr/>
          <p:nvPr/>
        </p:nvSpPr>
        <p:spPr>
          <a:xfrm>
            <a:off x="2179339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" name="Rectangle 145"/>
          <p:cNvSpPr/>
          <p:nvPr/>
        </p:nvSpPr>
        <p:spPr>
          <a:xfrm>
            <a:off x="1089677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" name="Rectangle 144"/>
          <p:cNvSpPr/>
          <p:nvPr/>
        </p:nvSpPr>
        <p:spPr>
          <a:xfrm>
            <a:off x="922036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" name="Rectangle 150"/>
          <p:cNvSpPr/>
          <p:nvPr/>
        </p:nvSpPr>
        <p:spPr>
          <a:xfrm rot="10800000">
            <a:off x="922033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2" name="Rectangle 281"/>
          <p:cNvSpPr/>
          <p:nvPr/>
        </p:nvSpPr>
        <p:spPr>
          <a:xfrm rot="10800000">
            <a:off x="1173499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" name="Rectangle 151"/>
          <p:cNvSpPr/>
          <p:nvPr/>
        </p:nvSpPr>
        <p:spPr>
          <a:xfrm rot="10800000">
            <a:off x="1089674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" name="Rectangle 149"/>
          <p:cNvSpPr/>
          <p:nvPr/>
        </p:nvSpPr>
        <p:spPr>
          <a:xfrm rot="10800000">
            <a:off x="1257315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" name="Rectangle 160"/>
          <p:cNvSpPr/>
          <p:nvPr/>
        </p:nvSpPr>
        <p:spPr>
          <a:xfrm>
            <a:off x="2263158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4" name="Rectangle 263"/>
          <p:cNvSpPr/>
          <p:nvPr/>
        </p:nvSpPr>
        <p:spPr>
          <a:xfrm>
            <a:off x="2179340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1" name="Rectangle 370"/>
          <p:cNvSpPr/>
          <p:nvPr/>
        </p:nvSpPr>
        <p:spPr>
          <a:xfrm>
            <a:off x="2430799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8" name="Rectangle 237"/>
          <p:cNvSpPr/>
          <p:nvPr/>
        </p:nvSpPr>
        <p:spPr>
          <a:xfrm rot="10800000">
            <a:off x="2179335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8" name="Rectangle 377"/>
          <p:cNvSpPr/>
          <p:nvPr/>
        </p:nvSpPr>
        <p:spPr>
          <a:xfrm rot="10800000">
            <a:off x="2682257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6" name="Rectangle 325"/>
          <p:cNvSpPr/>
          <p:nvPr/>
        </p:nvSpPr>
        <p:spPr>
          <a:xfrm rot="10800000">
            <a:off x="2598435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1" name="Rectangle 200"/>
          <p:cNvSpPr/>
          <p:nvPr/>
        </p:nvSpPr>
        <p:spPr>
          <a:xfrm>
            <a:off x="502935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7" name="Rectangle 346"/>
          <p:cNvSpPr/>
          <p:nvPr/>
        </p:nvSpPr>
        <p:spPr>
          <a:xfrm>
            <a:off x="419115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7" name="Rectangle 376"/>
          <p:cNvSpPr/>
          <p:nvPr/>
        </p:nvSpPr>
        <p:spPr>
          <a:xfrm>
            <a:off x="335296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8" name="Rectangle 307"/>
          <p:cNvSpPr/>
          <p:nvPr/>
        </p:nvSpPr>
        <p:spPr>
          <a:xfrm rot="10800000">
            <a:off x="2682257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2" name="Rectangle 291"/>
          <p:cNvSpPr/>
          <p:nvPr/>
        </p:nvSpPr>
        <p:spPr>
          <a:xfrm rot="10800000">
            <a:off x="2430796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3" name="Rectangle 272"/>
          <p:cNvSpPr/>
          <p:nvPr/>
        </p:nvSpPr>
        <p:spPr>
          <a:xfrm rot="10800000">
            <a:off x="2346980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4" name="Rectangle 273"/>
          <p:cNvSpPr/>
          <p:nvPr/>
        </p:nvSpPr>
        <p:spPr>
          <a:xfrm rot="10800000">
            <a:off x="2514620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2" name="Rectangle 311"/>
          <p:cNvSpPr/>
          <p:nvPr/>
        </p:nvSpPr>
        <p:spPr>
          <a:xfrm rot="10800000">
            <a:off x="2011700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3" name="Rectangle 292"/>
          <p:cNvSpPr/>
          <p:nvPr/>
        </p:nvSpPr>
        <p:spPr>
          <a:xfrm rot="10800000">
            <a:off x="2095516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4" name="Rectangle 293"/>
          <p:cNvSpPr/>
          <p:nvPr/>
        </p:nvSpPr>
        <p:spPr>
          <a:xfrm rot="10800000">
            <a:off x="1927876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6" name="Rectangle 275"/>
          <p:cNvSpPr/>
          <p:nvPr/>
        </p:nvSpPr>
        <p:spPr>
          <a:xfrm rot="10800000">
            <a:off x="2011700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" name="Rectangle 143"/>
          <p:cNvSpPr/>
          <p:nvPr/>
        </p:nvSpPr>
        <p:spPr>
          <a:xfrm rot="10800000">
            <a:off x="1760233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9" name="Rectangle 448"/>
          <p:cNvSpPr/>
          <p:nvPr/>
        </p:nvSpPr>
        <p:spPr>
          <a:xfrm>
            <a:off x="2682254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" name="Rectangle 146"/>
          <p:cNvSpPr/>
          <p:nvPr/>
        </p:nvSpPr>
        <p:spPr>
          <a:xfrm>
            <a:off x="1424959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" name="Rectangle 154"/>
          <p:cNvSpPr/>
          <p:nvPr/>
        </p:nvSpPr>
        <p:spPr>
          <a:xfrm>
            <a:off x="2095518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2" name="Rectangle 161"/>
          <p:cNvSpPr/>
          <p:nvPr/>
        </p:nvSpPr>
        <p:spPr>
          <a:xfrm>
            <a:off x="2430798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8" name="Rectangle 177"/>
          <p:cNvSpPr/>
          <p:nvPr/>
        </p:nvSpPr>
        <p:spPr>
          <a:xfrm>
            <a:off x="1089680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" name="Rectangle 178"/>
          <p:cNvSpPr/>
          <p:nvPr/>
        </p:nvSpPr>
        <p:spPr>
          <a:xfrm>
            <a:off x="1424961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" name="Rectangle 171"/>
          <p:cNvSpPr/>
          <p:nvPr/>
        </p:nvSpPr>
        <p:spPr>
          <a:xfrm>
            <a:off x="586756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" name="Rectangle 170"/>
          <p:cNvSpPr/>
          <p:nvPr/>
        </p:nvSpPr>
        <p:spPr>
          <a:xfrm>
            <a:off x="754395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" name="Rectangle 168"/>
          <p:cNvSpPr/>
          <p:nvPr/>
        </p:nvSpPr>
        <p:spPr>
          <a:xfrm>
            <a:off x="670575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" name="Rectangle 172"/>
          <p:cNvSpPr/>
          <p:nvPr/>
        </p:nvSpPr>
        <p:spPr>
          <a:xfrm>
            <a:off x="1005859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" name="Rectangle 173"/>
          <p:cNvSpPr/>
          <p:nvPr/>
        </p:nvSpPr>
        <p:spPr>
          <a:xfrm>
            <a:off x="1173500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2" name="Rectangle 211"/>
          <p:cNvSpPr/>
          <p:nvPr/>
        </p:nvSpPr>
        <p:spPr>
          <a:xfrm>
            <a:off x="1089678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3" name="Rectangle 212"/>
          <p:cNvSpPr/>
          <p:nvPr/>
        </p:nvSpPr>
        <p:spPr>
          <a:xfrm>
            <a:off x="1424959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8" name="Rectangle 347"/>
          <p:cNvSpPr/>
          <p:nvPr/>
        </p:nvSpPr>
        <p:spPr>
          <a:xfrm>
            <a:off x="754394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0" name="Rectangle 209"/>
          <p:cNvSpPr/>
          <p:nvPr/>
        </p:nvSpPr>
        <p:spPr>
          <a:xfrm>
            <a:off x="1341141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6" name="Rectangle 355"/>
          <p:cNvSpPr/>
          <p:nvPr/>
        </p:nvSpPr>
        <p:spPr>
          <a:xfrm>
            <a:off x="1424958" y="1674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5" name="Rectangle 344"/>
          <p:cNvSpPr/>
          <p:nvPr/>
        </p:nvSpPr>
        <p:spPr>
          <a:xfrm>
            <a:off x="838217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1" name="Rectangle 350"/>
          <p:cNvSpPr/>
          <p:nvPr/>
        </p:nvSpPr>
        <p:spPr>
          <a:xfrm>
            <a:off x="1173500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5" name="Rectangle 214"/>
          <p:cNvSpPr/>
          <p:nvPr/>
        </p:nvSpPr>
        <p:spPr>
          <a:xfrm>
            <a:off x="1676420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2" name="Rectangle 361"/>
          <p:cNvSpPr/>
          <p:nvPr/>
        </p:nvSpPr>
        <p:spPr>
          <a:xfrm>
            <a:off x="1592597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0" name="Rectangle 259"/>
          <p:cNvSpPr/>
          <p:nvPr/>
        </p:nvSpPr>
        <p:spPr>
          <a:xfrm>
            <a:off x="1508781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5" name="Rectangle 184"/>
          <p:cNvSpPr/>
          <p:nvPr/>
        </p:nvSpPr>
        <p:spPr>
          <a:xfrm>
            <a:off x="1592599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" name="Rectangle 180"/>
          <p:cNvSpPr/>
          <p:nvPr/>
        </p:nvSpPr>
        <p:spPr>
          <a:xfrm>
            <a:off x="1676420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1" name="Rectangle 360"/>
          <p:cNvSpPr/>
          <p:nvPr/>
        </p:nvSpPr>
        <p:spPr>
          <a:xfrm>
            <a:off x="2011700" y="18422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1" name="Rectangle 430"/>
          <p:cNvSpPr/>
          <p:nvPr/>
        </p:nvSpPr>
        <p:spPr>
          <a:xfrm rot="10800000">
            <a:off x="2263157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4" name="Rectangle 433"/>
          <p:cNvSpPr/>
          <p:nvPr/>
        </p:nvSpPr>
        <p:spPr>
          <a:xfrm rot="10800000">
            <a:off x="1927877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6" name="Rectangle 345"/>
          <p:cNvSpPr/>
          <p:nvPr/>
        </p:nvSpPr>
        <p:spPr>
          <a:xfrm>
            <a:off x="670578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9" name="Rectangle 358"/>
          <p:cNvSpPr/>
          <p:nvPr/>
        </p:nvSpPr>
        <p:spPr>
          <a:xfrm>
            <a:off x="1844060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3" name="Rectangle 332"/>
          <p:cNvSpPr/>
          <p:nvPr/>
        </p:nvSpPr>
        <p:spPr>
          <a:xfrm rot="10800000">
            <a:off x="1424955" y="23451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5" name="Rectangle 384"/>
          <p:cNvSpPr/>
          <p:nvPr/>
        </p:nvSpPr>
        <p:spPr>
          <a:xfrm rot="10800000">
            <a:off x="1508780" y="21775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3" name="Rectangle 312"/>
          <p:cNvSpPr/>
          <p:nvPr/>
        </p:nvSpPr>
        <p:spPr>
          <a:xfrm rot="10800000">
            <a:off x="1676420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7" name="Rectangle 296"/>
          <p:cNvSpPr/>
          <p:nvPr/>
        </p:nvSpPr>
        <p:spPr>
          <a:xfrm rot="10800000">
            <a:off x="1424955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2" name="Rectangle 331"/>
          <p:cNvSpPr/>
          <p:nvPr/>
        </p:nvSpPr>
        <p:spPr>
          <a:xfrm rot="10800000">
            <a:off x="1760235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7" name="Rectangle 276"/>
          <p:cNvSpPr/>
          <p:nvPr/>
        </p:nvSpPr>
        <p:spPr>
          <a:xfrm rot="10800000">
            <a:off x="1676420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9" name="Rectangle 278"/>
          <p:cNvSpPr/>
          <p:nvPr/>
        </p:nvSpPr>
        <p:spPr>
          <a:xfrm rot="10800000">
            <a:off x="1508780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" name="Rectangle 142"/>
          <p:cNvSpPr/>
          <p:nvPr/>
        </p:nvSpPr>
        <p:spPr>
          <a:xfrm rot="10800000">
            <a:off x="159259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9" name="Rectangle 378"/>
          <p:cNvSpPr/>
          <p:nvPr/>
        </p:nvSpPr>
        <p:spPr>
          <a:xfrm rot="10800000">
            <a:off x="2346980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7" name="Rectangle 326"/>
          <p:cNvSpPr/>
          <p:nvPr/>
        </p:nvSpPr>
        <p:spPr>
          <a:xfrm rot="10800000">
            <a:off x="2263155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5" name="Rectangle 324"/>
          <p:cNvSpPr/>
          <p:nvPr/>
        </p:nvSpPr>
        <p:spPr>
          <a:xfrm>
            <a:off x="3101361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3" name="Rectangle 342"/>
          <p:cNvSpPr/>
          <p:nvPr/>
        </p:nvSpPr>
        <p:spPr>
          <a:xfrm>
            <a:off x="3436642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5" name="Rectangle 394"/>
          <p:cNvSpPr/>
          <p:nvPr/>
        </p:nvSpPr>
        <p:spPr>
          <a:xfrm>
            <a:off x="3269001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6" name="Rectangle 395"/>
          <p:cNvSpPr/>
          <p:nvPr/>
        </p:nvSpPr>
        <p:spPr>
          <a:xfrm>
            <a:off x="3017541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7" name="Rectangle 396"/>
          <p:cNvSpPr/>
          <p:nvPr/>
        </p:nvSpPr>
        <p:spPr>
          <a:xfrm>
            <a:off x="3185181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8" name="Rectangle 397"/>
          <p:cNvSpPr/>
          <p:nvPr/>
        </p:nvSpPr>
        <p:spPr>
          <a:xfrm>
            <a:off x="3352821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9" name="Rectangle 398"/>
          <p:cNvSpPr/>
          <p:nvPr/>
        </p:nvSpPr>
        <p:spPr>
          <a:xfrm>
            <a:off x="3520462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0" name="Rectangle 399"/>
          <p:cNvSpPr/>
          <p:nvPr/>
        </p:nvSpPr>
        <p:spPr>
          <a:xfrm>
            <a:off x="3855745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1" name="Rectangle 400"/>
          <p:cNvSpPr/>
          <p:nvPr/>
        </p:nvSpPr>
        <p:spPr>
          <a:xfrm>
            <a:off x="4023386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2" name="Rectangle 401"/>
          <p:cNvSpPr/>
          <p:nvPr/>
        </p:nvSpPr>
        <p:spPr>
          <a:xfrm>
            <a:off x="3688104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3" name="Rectangle 402"/>
          <p:cNvSpPr/>
          <p:nvPr/>
        </p:nvSpPr>
        <p:spPr>
          <a:xfrm>
            <a:off x="4191026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4" name="Rectangle 403"/>
          <p:cNvSpPr/>
          <p:nvPr/>
        </p:nvSpPr>
        <p:spPr>
          <a:xfrm>
            <a:off x="4358665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5" name="Rectangle 404"/>
          <p:cNvSpPr/>
          <p:nvPr/>
        </p:nvSpPr>
        <p:spPr>
          <a:xfrm>
            <a:off x="4526305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6" name="Rectangle 405"/>
          <p:cNvSpPr/>
          <p:nvPr/>
        </p:nvSpPr>
        <p:spPr>
          <a:xfrm>
            <a:off x="4693945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7" name="Rectangle 406"/>
          <p:cNvSpPr/>
          <p:nvPr/>
        </p:nvSpPr>
        <p:spPr>
          <a:xfrm>
            <a:off x="4861585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8" name="Rectangle 407"/>
          <p:cNvSpPr/>
          <p:nvPr/>
        </p:nvSpPr>
        <p:spPr>
          <a:xfrm>
            <a:off x="5196865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9" name="Rectangle 408"/>
          <p:cNvSpPr/>
          <p:nvPr/>
        </p:nvSpPr>
        <p:spPr>
          <a:xfrm>
            <a:off x="5532141" y="5011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0" name="Rectangle 409"/>
          <p:cNvSpPr/>
          <p:nvPr/>
        </p:nvSpPr>
        <p:spPr>
          <a:xfrm>
            <a:off x="5029225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1" name="Rectangle 410"/>
          <p:cNvSpPr/>
          <p:nvPr/>
        </p:nvSpPr>
        <p:spPr>
          <a:xfrm>
            <a:off x="3939566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2" name="Rectangle 411"/>
          <p:cNvSpPr/>
          <p:nvPr/>
        </p:nvSpPr>
        <p:spPr>
          <a:xfrm>
            <a:off x="4274845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3" name="Rectangle 412"/>
          <p:cNvSpPr/>
          <p:nvPr/>
        </p:nvSpPr>
        <p:spPr>
          <a:xfrm>
            <a:off x="4442485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4" name="Rectangle 413"/>
          <p:cNvSpPr/>
          <p:nvPr/>
        </p:nvSpPr>
        <p:spPr>
          <a:xfrm>
            <a:off x="4610125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5" name="Rectangle 414"/>
          <p:cNvSpPr/>
          <p:nvPr/>
        </p:nvSpPr>
        <p:spPr>
          <a:xfrm>
            <a:off x="5448321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6" name="Rectangle 415"/>
          <p:cNvSpPr/>
          <p:nvPr/>
        </p:nvSpPr>
        <p:spPr>
          <a:xfrm>
            <a:off x="5280682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7" name="Rectangle 416"/>
          <p:cNvSpPr/>
          <p:nvPr/>
        </p:nvSpPr>
        <p:spPr>
          <a:xfrm>
            <a:off x="2933721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8" name="Rectangle 417"/>
          <p:cNvSpPr/>
          <p:nvPr/>
        </p:nvSpPr>
        <p:spPr>
          <a:xfrm>
            <a:off x="5615961" y="66879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9" name="Rectangle 418"/>
          <p:cNvSpPr/>
          <p:nvPr/>
        </p:nvSpPr>
        <p:spPr>
          <a:xfrm rot="10800000">
            <a:off x="5280679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0" name="Rectangle 419"/>
          <p:cNvSpPr/>
          <p:nvPr/>
        </p:nvSpPr>
        <p:spPr>
          <a:xfrm rot="10800000">
            <a:off x="494540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1" name="Rectangle 420"/>
          <p:cNvSpPr/>
          <p:nvPr/>
        </p:nvSpPr>
        <p:spPr>
          <a:xfrm rot="10800000">
            <a:off x="477776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2" name="Rectangle 421"/>
          <p:cNvSpPr/>
          <p:nvPr/>
        </p:nvSpPr>
        <p:spPr>
          <a:xfrm rot="10800000">
            <a:off x="461012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5" name="Rectangle 424"/>
          <p:cNvSpPr/>
          <p:nvPr/>
        </p:nvSpPr>
        <p:spPr>
          <a:xfrm rot="10800000">
            <a:off x="3268998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6" name="Rectangle 425"/>
          <p:cNvSpPr/>
          <p:nvPr/>
        </p:nvSpPr>
        <p:spPr>
          <a:xfrm rot="10800000">
            <a:off x="2933716" y="3015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7" name="Rectangle 426"/>
          <p:cNvSpPr/>
          <p:nvPr/>
        </p:nvSpPr>
        <p:spPr>
          <a:xfrm rot="10800000">
            <a:off x="5615960" y="30157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9" name="Rectangle 428"/>
          <p:cNvSpPr/>
          <p:nvPr/>
        </p:nvSpPr>
        <p:spPr>
          <a:xfrm>
            <a:off x="3520464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7" name="Rectangle 446"/>
          <p:cNvSpPr/>
          <p:nvPr/>
        </p:nvSpPr>
        <p:spPr>
          <a:xfrm>
            <a:off x="3101364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0" name="Rectangle 449"/>
          <p:cNvSpPr/>
          <p:nvPr/>
        </p:nvSpPr>
        <p:spPr>
          <a:xfrm>
            <a:off x="4191029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1" name="Rectangle 450"/>
          <p:cNvSpPr/>
          <p:nvPr/>
        </p:nvSpPr>
        <p:spPr>
          <a:xfrm>
            <a:off x="4023389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2" name="Rectangle 451"/>
          <p:cNvSpPr/>
          <p:nvPr/>
        </p:nvSpPr>
        <p:spPr>
          <a:xfrm>
            <a:off x="3604285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3" name="Rectangle 452"/>
          <p:cNvSpPr/>
          <p:nvPr/>
        </p:nvSpPr>
        <p:spPr>
          <a:xfrm>
            <a:off x="3939569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4" name="Rectangle 453"/>
          <p:cNvSpPr/>
          <p:nvPr/>
        </p:nvSpPr>
        <p:spPr>
          <a:xfrm>
            <a:off x="4526308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6" name="Rectangle 455"/>
          <p:cNvSpPr/>
          <p:nvPr/>
        </p:nvSpPr>
        <p:spPr>
          <a:xfrm>
            <a:off x="4693948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7" name="Rectangle 456"/>
          <p:cNvSpPr/>
          <p:nvPr/>
        </p:nvSpPr>
        <p:spPr>
          <a:xfrm>
            <a:off x="4442488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8" name="Rectangle 457"/>
          <p:cNvSpPr/>
          <p:nvPr/>
        </p:nvSpPr>
        <p:spPr>
          <a:xfrm>
            <a:off x="4777768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9" name="Rectangle 458"/>
          <p:cNvSpPr/>
          <p:nvPr/>
        </p:nvSpPr>
        <p:spPr>
          <a:xfrm>
            <a:off x="4610128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0" name="Rectangle 459"/>
          <p:cNvSpPr/>
          <p:nvPr/>
        </p:nvSpPr>
        <p:spPr>
          <a:xfrm>
            <a:off x="5196869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1" name="Rectangle 460"/>
          <p:cNvSpPr/>
          <p:nvPr/>
        </p:nvSpPr>
        <p:spPr>
          <a:xfrm>
            <a:off x="5532145" y="1171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2" name="Rectangle 461"/>
          <p:cNvSpPr/>
          <p:nvPr/>
        </p:nvSpPr>
        <p:spPr>
          <a:xfrm>
            <a:off x="4945408" y="1004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3" name="Rectangle 462"/>
          <p:cNvSpPr/>
          <p:nvPr/>
        </p:nvSpPr>
        <p:spPr>
          <a:xfrm>
            <a:off x="2933721" y="1004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4" name="Rectangle 463"/>
          <p:cNvSpPr/>
          <p:nvPr/>
        </p:nvSpPr>
        <p:spPr>
          <a:xfrm>
            <a:off x="5615965" y="1004079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5" name="Rectangle 464"/>
          <p:cNvSpPr/>
          <p:nvPr/>
        </p:nvSpPr>
        <p:spPr>
          <a:xfrm>
            <a:off x="5699785" y="117171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6" name="Rectangle 465"/>
          <p:cNvSpPr/>
          <p:nvPr/>
        </p:nvSpPr>
        <p:spPr>
          <a:xfrm>
            <a:off x="3017544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7" name="Rectangle 466"/>
          <p:cNvSpPr/>
          <p:nvPr/>
        </p:nvSpPr>
        <p:spPr>
          <a:xfrm>
            <a:off x="3352826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8" name="Rectangle 467"/>
          <p:cNvSpPr/>
          <p:nvPr/>
        </p:nvSpPr>
        <p:spPr>
          <a:xfrm>
            <a:off x="3436643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9" name="Rectangle 468"/>
          <p:cNvSpPr/>
          <p:nvPr/>
        </p:nvSpPr>
        <p:spPr>
          <a:xfrm>
            <a:off x="3269004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0" name="Rectangle 469"/>
          <p:cNvSpPr/>
          <p:nvPr/>
        </p:nvSpPr>
        <p:spPr>
          <a:xfrm>
            <a:off x="3688107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1" name="Rectangle 470"/>
          <p:cNvSpPr/>
          <p:nvPr/>
        </p:nvSpPr>
        <p:spPr>
          <a:xfrm>
            <a:off x="3855748" y="1506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2" name="Rectangle 471"/>
          <p:cNvSpPr/>
          <p:nvPr/>
        </p:nvSpPr>
        <p:spPr>
          <a:xfrm>
            <a:off x="4191028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4" name="Rectangle 473"/>
          <p:cNvSpPr/>
          <p:nvPr/>
        </p:nvSpPr>
        <p:spPr>
          <a:xfrm>
            <a:off x="3939567" y="1339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5" name="Rectangle 474"/>
          <p:cNvSpPr/>
          <p:nvPr/>
        </p:nvSpPr>
        <p:spPr>
          <a:xfrm>
            <a:off x="4526307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6" name="Rectangle 475"/>
          <p:cNvSpPr/>
          <p:nvPr/>
        </p:nvSpPr>
        <p:spPr>
          <a:xfrm>
            <a:off x="4693947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7" name="Rectangle 476"/>
          <p:cNvSpPr/>
          <p:nvPr/>
        </p:nvSpPr>
        <p:spPr>
          <a:xfrm>
            <a:off x="4274846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9" name="Rectangle 478"/>
          <p:cNvSpPr/>
          <p:nvPr/>
        </p:nvSpPr>
        <p:spPr>
          <a:xfrm>
            <a:off x="4610126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0" name="Rectangle 479"/>
          <p:cNvSpPr/>
          <p:nvPr/>
        </p:nvSpPr>
        <p:spPr>
          <a:xfrm>
            <a:off x="5029228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1" name="Rectangle 480"/>
          <p:cNvSpPr/>
          <p:nvPr/>
        </p:nvSpPr>
        <p:spPr>
          <a:xfrm>
            <a:off x="5532144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2" name="Rectangle 481"/>
          <p:cNvSpPr/>
          <p:nvPr/>
        </p:nvSpPr>
        <p:spPr>
          <a:xfrm>
            <a:off x="5364505" y="1506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3" name="Rectangle 482"/>
          <p:cNvSpPr/>
          <p:nvPr/>
        </p:nvSpPr>
        <p:spPr>
          <a:xfrm>
            <a:off x="4945406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4" name="Rectangle 483"/>
          <p:cNvSpPr/>
          <p:nvPr/>
        </p:nvSpPr>
        <p:spPr>
          <a:xfrm>
            <a:off x="5113047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5" name="Rectangle 484"/>
          <p:cNvSpPr/>
          <p:nvPr/>
        </p:nvSpPr>
        <p:spPr>
          <a:xfrm>
            <a:off x="5448323" y="13393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6" name="Rectangle 485"/>
          <p:cNvSpPr/>
          <p:nvPr/>
        </p:nvSpPr>
        <p:spPr>
          <a:xfrm>
            <a:off x="5280684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7" name="Rectangle 486"/>
          <p:cNvSpPr/>
          <p:nvPr/>
        </p:nvSpPr>
        <p:spPr>
          <a:xfrm>
            <a:off x="2933721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8" name="Rectangle 487"/>
          <p:cNvSpPr/>
          <p:nvPr/>
        </p:nvSpPr>
        <p:spPr>
          <a:xfrm>
            <a:off x="5615963" y="133935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9" name="Rectangle 488"/>
          <p:cNvSpPr/>
          <p:nvPr/>
        </p:nvSpPr>
        <p:spPr>
          <a:xfrm>
            <a:off x="5699784" y="150699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0" name="Rectangle 489"/>
          <p:cNvSpPr/>
          <p:nvPr/>
        </p:nvSpPr>
        <p:spPr>
          <a:xfrm>
            <a:off x="3017544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1" name="Rectangle 490"/>
          <p:cNvSpPr/>
          <p:nvPr/>
        </p:nvSpPr>
        <p:spPr>
          <a:xfrm rot="10800000">
            <a:off x="5364499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3" name="Rectangle 492"/>
          <p:cNvSpPr/>
          <p:nvPr/>
        </p:nvSpPr>
        <p:spPr>
          <a:xfrm rot="10800000">
            <a:off x="5196863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4" name="Rectangle 493"/>
          <p:cNvSpPr/>
          <p:nvPr/>
        </p:nvSpPr>
        <p:spPr>
          <a:xfrm rot="10800000">
            <a:off x="4693943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5" name="Rectangle 494"/>
          <p:cNvSpPr/>
          <p:nvPr/>
        </p:nvSpPr>
        <p:spPr>
          <a:xfrm rot="10800000">
            <a:off x="4526308" y="31833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6" name="Rectangle 495"/>
          <p:cNvSpPr/>
          <p:nvPr/>
        </p:nvSpPr>
        <p:spPr>
          <a:xfrm rot="10800000">
            <a:off x="4191028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9" name="Rectangle 498"/>
          <p:cNvSpPr/>
          <p:nvPr/>
        </p:nvSpPr>
        <p:spPr>
          <a:xfrm rot="10800000">
            <a:off x="3017541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0" name="Rectangle 499"/>
          <p:cNvSpPr/>
          <p:nvPr/>
        </p:nvSpPr>
        <p:spPr>
          <a:xfrm rot="10800000">
            <a:off x="3185181" y="3183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1" name="Rectangle 500"/>
          <p:cNvSpPr/>
          <p:nvPr/>
        </p:nvSpPr>
        <p:spPr>
          <a:xfrm rot="10800000">
            <a:off x="5699780" y="318339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2" name="Rectangle 501"/>
          <p:cNvSpPr/>
          <p:nvPr/>
        </p:nvSpPr>
        <p:spPr>
          <a:xfrm>
            <a:off x="3185183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3" name="Rectangle 502"/>
          <p:cNvSpPr/>
          <p:nvPr/>
        </p:nvSpPr>
        <p:spPr>
          <a:xfrm>
            <a:off x="3520462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4" name="Rectangle 503"/>
          <p:cNvSpPr/>
          <p:nvPr/>
        </p:nvSpPr>
        <p:spPr>
          <a:xfrm>
            <a:off x="3352821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5" name="Rectangle 504"/>
          <p:cNvSpPr/>
          <p:nvPr/>
        </p:nvSpPr>
        <p:spPr>
          <a:xfrm>
            <a:off x="3688106" y="8364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7" name="Rectangle 506"/>
          <p:cNvSpPr/>
          <p:nvPr/>
        </p:nvSpPr>
        <p:spPr>
          <a:xfrm>
            <a:off x="4023389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8" name="Rectangle 507"/>
          <p:cNvSpPr/>
          <p:nvPr/>
        </p:nvSpPr>
        <p:spPr>
          <a:xfrm>
            <a:off x="4358667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9" name="Rectangle 508"/>
          <p:cNvSpPr/>
          <p:nvPr/>
        </p:nvSpPr>
        <p:spPr>
          <a:xfrm>
            <a:off x="4526307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0" name="Rectangle 509"/>
          <p:cNvSpPr/>
          <p:nvPr/>
        </p:nvSpPr>
        <p:spPr>
          <a:xfrm>
            <a:off x="4693947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1" name="Rectangle 510"/>
          <p:cNvSpPr/>
          <p:nvPr/>
        </p:nvSpPr>
        <p:spPr>
          <a:xfrm>
            <a:off x="5029229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2" name="Rectangle 511"/>
          <p:cNvSpPr/>
          <p:nvPr/>
        </p:nvSpPr>
        <p:spPr>
          <a:xfrm>
            <a:off x="5196869" y="83643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3" name="Rectangle 512"/>
          <p:cNvSpPr/>
          <p:nvPr/>
        </p:nvSpPr>
        <p:spPr>
          <a:xfrm>
            <a:off x="5532144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4" name="Rectangle 513"/>
          <p:cNvSpPr/>
          <p:nvPr/>
        </p:nvSpPr>
        <p:spPr>
          <a:xfrm>
            <a:off x="5364505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5" name="Rectangle 514"/>
          <p:cNvSpPr/>
          <p:nvPr/>
        </p:nvSpPr>
        <p:spPr>
          <a:xfrm>
            <a:off x="5699784" y="836439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6" name="Rectangle 515"/>
          <p:cNvSpPr/>
          <p:nvPr/>
        </p:nvSpPr>
        <p:spPr>
          <a:xfrm>
            <a:off x="3017543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7" name="Rectangle 516"/>
          <p:cNvSpPr/>
          <p:nvPr/>
        </p:nvSpPr>
        <p:spPr>
          <a:xfrm rot="10800000">
            <a:off x="5364505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8" name="Rectangle 517"/>
          <p:cNvSpPr/>
          <p:nvPr/>
        </p:nvSpPr>
        <p:spPr>
          <a:xfrm rot="10800000">
            <a:off x="4861588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9" name="Rectangle 518"/>
          <p:cNvSpPr/>
          <p:nvPr/>
        </p:nvSpPr>
        <p:spPr>
          <a:xfrm rot="10800000">
            <a:off x="4526308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0" name="Rectangle 519"/>
          <p:cNvSpPr/>
          <p:nvPr/>
        </p:nvSpPr>
        <p:spPr>
          <a:xfrm rot="10800000">
            <a:off x="4023388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1" name="Rectangle 520"/>
          <p:cNvSpPr/>
          <p:nvPr/>
        </p:nvSpPr>
        <p:spPr>
          <a:xfrm rot="10800000">
            <a:off x="3688106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2" name="Rectangle 521"/>
          <p:cNvSpPr/>
          <p:nvPr/>
        </p:nvSpPr>
        <p:spPr>
          <a:xfrm rot="10800000">
            <a:off x="3520464" y="2848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3" name="Rectangle 522"/>
          <p:cNvSpPr/>
          <p:nvPr/>
        </p:nvSpPr>
        <p:spPr>
          <a:xfrm rot="10800000">
            <a:off x="3352824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4" name="Rectangle 523"/>
          <p:cNvSpPr/>
          <p:nvPr/>
        </p:nvSpPr>
        <p:spPr>
          <a:xfrm rot="10800000">
            <a:off x="3185181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5" name="Rectangle 524"/>
          <p:cNvSpPr/>
          <p:nvPr/>
        </p:nvSpPr>
        <p:spPr>
          <a:xfrm rot="10800000">
            <a:off x="5532145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6" name="Rectangle 525"/>
          <p:cNvSpPr/>
          <p:nvPr/>
        </p:nvSpPr>
        <p:spPr>
          <a:xfrm rot="10800000">
            <a:off x="5699786" y="284811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7" name="Rectangle 526"/>
          <p:cNvSpPr/>
          <p:nvPr/>
        </p:nvSpPr>
        <p:spPr>
          <a:xfrm rot="10800000">
            <a:off x="5280684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8" name="Rectangle 527"/>
          <p:cNvSpPr/>
          <p:nvPr/>
        </p:nvSpPr>
        <p:spPr>
          <a:xfrm rot="10800000">
            <a:off x="4945404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9" name="Rectangle 528"/>
          <p:cNvSpPr/>
          <p:nvPr/>
        </p:nvSpPr>
        <p:spPr>
          <a:xfrm rot="10800000">
            <a:off x="4274844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0" name="Rectangle 529"/>
          <p:cNvSpPr/>
          <p:nvPr/>
        </p:nvSpPr>
        <p:spPr>
          <a:xfrm rot="10800000">
            <a:off x="4442484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1" name="Rectangle 530"/>
          <p:cNvSpPr/>
          <p:nvPr/>
        </p:nvSpPr>
        <p:spPr>
          <a:xfrm rot="10800000">
            <a:off x="3939563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2" name="Rectangle 531"/>
          <p:cNvSpPr/>
          <p:nvPr/>
        </p:nvSpPr>
        <p:spPr>
          <a:xfrm rot="10800000">
            <a:off x="3604280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3" name="Rectangle 532"/>
          <p:cNvSpPr/>
          <p:nvPr/>
        </p:nvSpPr>
        <p:spPr>
          <a:xfrm rot="10800000">
            <a:off x="3771921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4" name="Rectangle 533"/>
          <p:cNvSpPr/>
          <p:nvPr/>
        </p:nvSpPr>
        <p:spPr>
          <a:xfrm rot="10800000">
            <a:off x="3436638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5" name="Rectangle 534"/>
          <p:cNvSpPr/>
          <p:nvPr/>
        </p:nvSpPr>
        <p:spPr>
          <a:xfrm rot="10800000">
            <a:off x="3268998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6" name="Rectangle 535"/>
          <p:cNvSpPr/>
          <p:nvPr/>
        </p:nvSpPr>
        <p:spPr>
          <a:xfrm rot="10800000">
            <a:off x="2933716" y="2680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7" name="Rectangle 536"/>
          <p:cNvSpPr/>
          <p:nvPr/>
        </p:nvSpPr>
        <p:spPr>
          <a:xfrm rot="10800000">
            <a:off x="5615959" y="268047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8" name="Rectangle 537"/>
          <p:cNvSpPr/>
          <p:nvPr/>
        </p:nvSpPr>
        <p:spPr>
          <a:xfrm rot="10800000">
            <a:off x="5448320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9" name="Rectangle 538"/>
          <p:cNvSpPr/>
          <p:nvPr/>
        </p:nvSpPr>
        <p:spPr>
          <a:xfrm rot="10800000">
            <a:off x="502922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0" name="Rectangle 539"/>
          <p:cNvSpPr/>
          <p:nvPr/>
        </p:nvSpPr>
        <p:spPr>
          <a:xfrm rot="10800000">
            <a:off x="519686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1" name="Rectangle 540"/>
          <p:cNvSpPr/>
          <p:nvPr/>
        </p:nvSpPr>
        <p:spPr>
          <a:xfrm rot="10800000">
            <a:off x="486158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2" name="Rectangle 541"/>
          <p:cNvSpPr/>
          <p:nvPr/>
        </p:nvSpPr>
        <p:spPr>
          <a:xfrm rot="10800000">
            <a:off x="452630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3" name="Rectangle 542"/>
          <p:cNvSpPr/>
          <p:nvPr/>
        </p:nvSpPr>
        <p:spPr>
          <a:xfrm rot="10800000">
            <a:off x="4191028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4" name="Rectangle 543"/>
          <p:cNvSpPr/>
          <p:nvPr/>
        </p:nvSpPr>
        <p:spPr>
          <a:xfrm rot="10800000">
            <a:off x="4023388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5" name="Rectangle 544"/>
          <p:cNvSpPr/>
          <p:nvPr/>
        </p:nvSpPr>
        <p:spPr>
          <a:xfrm rot="10800000">
            <a:off x="3855747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6" name="Rectangle 545"/>
          <p:cNvSpPr/>
          <p:nvPr/>
        </p:nvSpPr>
        <p:spPr>
          <a:xfrm rot="10800000">
            <a:off x="3520464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7" name="Rectangle 546"/>
          <p:cNvSpPr/>
          <p:nvPr/>
        </p:nvSpPr>
        <p:spPr>
          <a:xfrm rot="10800000">
            <a:off x="3352824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8" name="Rectangle 547"/>
          <p:cNvSpPr/>
          <p:nvPr/>
        </p:nvSpPr>
        <p:spPr>
          <a:xfrm rot="10800000">
            <a:off x="3017541" y="2512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9" name="Rectangle 548"/>
          <p:cNvSpPr/>
          <p:nvPr/>
        </p:nvSpPr>
        <p:spPr>
          <a:xfrm rot="10800000">
            <a:off x="5699786" y="251283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0" name="Rectangle 549"/>
          <p:cNvSpPr/>
          <p:nvPr/>
        </p:nvSpPr>
        <p:spPr>
          <a:xfrm rot="10800000">
            <a:off x="5113043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1" name="Rectangle 550"/>
          <p:cNvSpPr/>
          <p:nvPr/>
        </p:nvSpPr>
        <p:spPr>
          <a:xfrm rot="10800000">
            <a:off x="4777763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2" name="Rectangle 551"/>
          <p:cNvSpPr/>
          <p:nvPr/>
        </p:nvSpPr>
        <p:spPr>
          <a:xfrm rot="10800000">
            <a:off x="4610123" y="23451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4" name="Rectangle 553"/>
          <p:cNvSpPr/>
          <p:nvPr/>
        </p:nvSpPr>
        <p:spPr>
          <a:xfrm rot="10800000">
            <a:off x="3939563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5" name="Rectangle 554"/>
          <p:cNvSpPr/>
          <p:nvPr/>
        </p:nvSpPr>
        <p:spPr>
          <a:xfrm rot="10800000">
            <a:off x="3771921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6" name="Rectangle 555"/>
          <p:cNvSpPr/>
          <p:nvPr/>
        </p:nvSpPr>
        <p:spPr>
          <a:xfrm rot="10800000">
            <a:off x="3436638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7" name="Rectangle 556"/>
          <p:cNvSpPr/>
          <p:nvPr/>
        </p:nvSpPr>
        <p:spPr>
          <a:xfrm rot="10800000">
            <a:off x="2933716" y="2345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8" name="Rectangle 557"/>
          <p:cNvSpPr/>
          <p:nvPr/>
        </p:nvSpPr>
        <p:spPr>
          <a:xfrm rot="10800000">
            <a:off x="3101358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9" name="Rectangle 558"/>
          <p:cNvSpPr/>
          <p:nvPr/>
        </p:nvSpPr>
        <p:spPr>
          <a:xfrm rot="10800000">
            <a:off x="5615959" y="234519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0" name="Rectangle 559"/>
          <p:cNvSpPr/>
          <p:nvPr/>
        </p:nvSpPr>
        <p:spPr>
          <a:xfrm rot="10800000">
            <a:off x="5448319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1" name="Rectangle 560"/>
          <p:cNvSpPr/>
          <p:nvPr/>
        </p:nvSpPr>
        <p:spPr>
          <a:xfrm>
            <a:off x="3185183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2" name="Rectangle 561"/>
          <p:cNvSpPr/>
          <p:nvPr/>
        </p:nvSpPr>
        <p:spPr>
          <a:xfrm>
            <a:off x="3269003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3" name="Rectangle 562"/>
          <p:cNvSpPr/>
          <p:nvPr/>
        </p:nvSpPr>
        <p:spPr>
          <a:xfrm>
            <a:off x="3688107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4" name="Rectangle 563"/>
          <p:cNvSpPr/>
          <p:nvPr/>
        </p:nvSpPr>
        <p:spPr>
          <a:xfrm>
            <a:off x="4191028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5" name="Rectangle 564"/>
          <p:cNvSpPr/>
          <p:nvPr/>
        </p:nvSpPr>
        <p:spPr>
          <a:xfrm>
            <a:off x="4023388" y="18422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6" name="Rectangle 565"/>
          <p:cNvSpPr/>
          <p:nvPr/>
        </p:nvSpPr>
        <p:spPr>
          <a:xfrm>
            <a:off x="3604284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7" name="Rectangle 566"/>
          <p:cNvSpPr/>
          <p:nvPr/>
        </p:nvSpPr>
        <p:spPr>
          <a:xfrm>
            <a:off x="3771925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8" name="Rectangle 567"/>
          <p:cNvSpPr/>
          <p:nvPr/>
        </p:nvSpPr>
        <p:spPr>
          <a:xfrm>
            <a:off x="3939566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9" name="Rectangle 568"/>
          <p:cNvSpPr/>
          <p:nvPr/>
        </p:nvSpPr>
        <p:spPr>
          <a:xfrm>
            <a:off x="4358668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0" name="Rectangle 569"/>
          <p:cNvSpPr/>
          <p:nvPr/>
        </p:nvSpPr>
        <p:spPr>
          <a:xfrm>
            <a:off x="4861588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1" name="Rectangle 570"/>
          <p:cNvSpPr/>
          <p:nvPr/>
        </p:nvSpPr>
        <p:spPr>
          <a:xfrm>
            <a:off x="4442486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2" name="Rectangle 571"/>
          <p:cNvSpPr/>
          <p:nvPr/>
        </p:nvSpPr>
        <p:spPr>
          <a:xfrm>
            <a:off x="4777766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3" name="Rectangle 572"/>
          <p:cNvSpPr/>
          <p:nvPr/>
        </p:nvSpPr>
        <p:spPr>
          <a:xfrm>
            <a:off x="4610126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4" name="Rectangle 573"/>
          <p:cNvSpPr/>
          <p:nvPr/>
        </p:nvSpPr>
        <p:spPr>
          <a:xfrm>
            <a:off x="5029229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5" name="Rectangle 574"/>
          <p:cNvSpPr/>
          <p:nvPr/>
        </p:nvSpPr>
        <p:spPr>
          <a:xfrm>
            <a:off x="5196869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6" name="Rectangle 575"/>
          <p:cNvSpPr/>
          <p:nvPr/>
        </p:nvSpPr>
        <p:spPr>
          <a:xfrm>
            <a:off x="5532145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7" name="Rectangle 576"/>
          <p:cNvSpPr/>
          <p:nvPr/>
        </p:nvSpPr>
        <p:spPr>
          <a:xfrm>
            <a:off x="5364506" y="18422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8" name="Rectangle 577"/>
          <p:cNvSpPr/>
          <p:nvPr/>
        </p:nvSpPr>
        <p:spPr>
          <a:xfrm>
            <a:off x="4945406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9" name="Rectangle 578"/>
          <p:cNvSpPr/>
          <p:nvPr/>
        </p:nvSpPr>
        <p:spPr>
          <a:xfrm>
            <a:off x="5448323" y="1674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0" name="Rectangle 579"/>
          <p:cNvSpPr/>
          <p:nvPr/>
        </p:nvSpPr>
        <p:spPr>
          <a:xfrm>
            <a:off x="5280684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1" name="Rectangle 580"/>
          <p:cNvSpPr/>
          <p:nvPr/>
        </p:nvSpPr>
        <p:spPr>
          <a:xfrm>
            <a:off x="2933720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2" name="Rectangle 581"/>
          <p:cNvSpPr/>
          <p:nvPr/>
        </p:nvSpPr>
        <p:spPr>
          <a:xfrm>
            <a:off x="5615963" y="167463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3" name="Rectangle 582"/>
          <p:cNvSpPr/>
          <p:nvPr/>
        </p:nvSpPr>
        <p:spPr>
          <a:xfrm>
            <a:off x="5699785" y="184227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4" name="Rectangle 583"/>
          <p:cNvSpPr/>
          <p:nvPr/>
        </p:nvSpPr>
        <p:spPr>
          <a:xfrm rot="10800000">
            <a:off x="5196868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5" name="Rectangle 584"/>
          <p:cNvSpPr/>
          <p:nvPr/>
        </p:nvSpPr>
        <p:spPr>
          <a:xfrm rot="10800000">
            <a:off x="4861588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6" name="Rectangle 585"/>
          <p:cNvSpPr/>
          <p:nvPr/>
        </p:nvSpPr>
        <p:spPr>
          <a:xfrm rot="10800000">
            <a:off x="4693948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7" name="Rectangle 586"/>
          <p:cNvSpPr/>
          <p:nvPr/>
        </p:nvSpPr>
        <p:spPr>
          <a:xfrm rot="10800000">
            <a:off x="4526308" y="21775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8" name="Rectangle 587"/>
          <p:cNvSpPr/>
          <p:nvPr/>
        </p:nvSpPr>
        <p:spPr>
          <a:xfrm rot="10800000">
            <a:off x="4023388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9" name="Rectangle 588"/>
          <p:cNvSpPr/>
          <p:nvPr/>
        </p:nvSpPr>
        <p:spPr>
          <a:xfrm rot="10800000">
            <a:off x="3688106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0" name="Rectangle 589"/>
          <p:cNvSpPr/>
          <p:nvPr/>
        </p:nvSpPr>
        <p:spPr>
          <a:xfrm rot="10800000">
            <a:off x="3855747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1" name="Rectangle 590"/>
          <p:cNvSpPr/>
          <p:nvPr/>
        </p:nvSpPr>
        <p:spPr>
          <a:xfrm rot="10800000">
            <a:off x="3017541" y="2177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3" name="Rectangle 592"/>
          <p:cNvSpPr/>
          <p:nvPr/>
        </p:nvSpPr>
        <p:spPr>
          <a:xfrm rot="10800000">
            <a:off x="5699786" y="21775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4" name="Rectangle 593"/>
          <p:cNvSpPr/>
          <p:nvPr/>
        </p:nvSpPr>
        <p:spPr>
          <a:xfrm rot="10800000">
            <a:off x="5280683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5" name="Rectangle 594"/>
          <p:cNvSpPr/>
          <p:nvPr/>
        </p:nvSpPr>
        <p:spPr>
          <a:xfrm rot="10800000">
            <a:off x="5113046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6" name="Rectangle 595"/>
          <p:cNvSpPr/>
          <p:nvPr/>
        </p:nvSpPr>
        <p:spPr>
          <a:xfrm rot="10800000">
            <a:off x="4777765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7" name="Rectangle 596"/>
          <p:cNvSpPr/>
          <p:nvPr/>
        </p:nvSpPr>
        <p:spPr>
          <a:xfrm rot="10800000">
            <a:off x="4274844" y="20099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8" name="Rectangle 597"/>
          <p:cNvSpPr/>
          <p:nvPr/>
        </p:nvSpPr>
        <p:spPr>
          <a:xfrm rot="10800000">
            <a:off x="4442485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0" name="Rectangle 599"/>
          <p:cNvSpPr/>
          <p:nvPr/>
        </p:nvSpPr>
        <p:spPr>
          <a:xfrm rot="10800000">
            <a:off x="3939564" y="20099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1" name="Rectangle 600"/>
          <p:cNvSpPr/>
          <p:nvPr/>
        </p:nvSpPr>
        <p:spPr>
          <a:xfrm rot="10800000">
            <a:off x="3604283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2" name="Rectangle 601"/>
          <p:cNvSpPr/>
          <p:nvPr/>
        </p:nvSpPr>
        <p:spPr>
          <a:xfrm rot="10800000">
            <a:off x="3771924" y="20099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3" name="Rectangle 602"/>
          <p:cNvSpPr/>
          <p:nvPr/>
        </p:nvSpPr>
        <p:spPr>
          <a:xfrm rot="10800000">
            <a:off x="3436640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4" name="Rectangle 603"/>
          <p:cNvSpPr/>
          <p:nvPr/>
        </p:nvSpPr>
        <p:spPr>
          <a:xfrm rot="10800000">
            <a:off x="3269000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5" name="Rectangle 604"/>
          <p:cNvSpPr/>
          <p:nvPr/>
        </p:nvSpPr>
        <p:spPr>
          <a:xfrm rot="10800000">
            <a:off x="2933718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6" name="Rectangle 605"/>
          <p:cNvSpPr/>
          <p:nvPr/>
        </p:nvSpPr>
        <p:spPr>
          <a:xfrm rot="10800000">
            <a:off x="3101360" y="20099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7" name="Rectangle 606"/>
          <p:cNvSpPr/>
          <p:nvPr/>
        </p:nvSpPr>
        <p:spPr>
          <a:xfrm rot="10800000">
            <a:off x="5615963" y="200991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9" name="Rectangle 608"/>
          <p:cNvSpPr/>
          <p:nvPr/>
        </p:nvSpPr>
        <p:spPr>
          <a:xfrm rot="10800000">
            <a:off x="3520464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0" name="Rectangle 609"/>
          <p:cNvSpPr/>
          <p:nvPr/>
        </p:nvSpPr>
        <p:spPr>
          <a:xfrm rot="10800000">
            <a:off x="3268998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1" name="Rectangle 610"/>
          <p:cNvSpPr/>
          <p:nvPr/>
        </p:nvSpPr>
        <p:spPr>
          <a:xfrm rot="10800000">
            <a:off x="3185181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2" name="Rectangle 611"/>
          <p:cNvSpPr/>
          <p:nvPr/>
        </p:nvSpPr>
        <p:spPr>
          <a:xfrm rot="10800000">
            <a:off x="3604280" y="2345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3" name="Rectangle 612"/>
          <p:cNvSpPr/>
          <p:nvPr/>
        </p:nvSpPr>
        <p:spPr>
          <a:xfrm rot="10800000">
            <a:off x="3688106" y="2512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4" name="Rectangle 613"/>
          <p:cNvSpPr/>
          <p:nvPr/>
        </p:nvSpPr>
        <p:spPr>
          <a:xfrm rot="10800000">
            <a:off x="3101358" y="2680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5" name="Rectangle 614"/>
          <p:cNvSpPr/>
          <p:nvPr/>
        </p:nvSpPr>
        <p:spPr>
          <a:xfrm rot="10800000">
            <a:off x="3017541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6" name="Rectangle 615"/>
          <p:cNvSpPr/>
          <p:nvPr/>
        </p:nvSpPr>
        <p:spPr>
          <a:xfrm rot="10800000">
            <a:off x="3101358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7" name="Rectangle 616"/>
          <p:cNvSpPr/>
          <p:nvPr/>
        </p:nvSpPr>
        <p:spPr>
          <a:xfrm>
            <a:off x="5113049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8" name="Rectangle 617"/>
          <p:cNvSpPr/>
          <p:nvPr/>
        </p:nvSpPr>
        <p:spPr>
          <a:xfrm>
            <a:off x="5448325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9" name="Rectangle 618"/>
          <p:cNvSpPr/>
          <p:nvPr/>
        </p:nvSpPr>
        <p:spPr>
          <a:xfrm>
            <a:off x="5280686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0" name="Rectangle 619"/>
          <p:cNvSpPr/>
          <p:nvPr/>
        </p:nvSpPr>
        <p:spPr>
          <a:xfrm>
            <a:off x="5029229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1" name="Rectangle 620"/>
          <p:cNvSpPr/>
          <p:nvPr/>
        </p:nvSpPr>
        <p:spPr>
          <a:xfrm>
            <a:off x="5364506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2" name="Rectangle 621"/>
          <p:cNvSpPr/>
          <p:nvPr/>
        </p:nvSpPr>
        <p:spPr>
          <a:xfrm>
            <a:off x="4777766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3" name="Rectangle 622"/>
          <p:cNvSpPr/>
          <p:nvPr/>
        </p:nvSpPr>
        <p:spPr>
          <a:xfrm>
            <a:off x="4861587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4" name="Rectangle 623"/>
          <p:cNvSpPr/>
          <p:nvPr/>
        </p:nvSpPr>
        <p:spPr>
          <a:xfrm>
            <a:off x="3771925" y="6687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5" name="Rectangle 624"/>
          <p:cNvSpPr/>
          <p:nvPr/>
        </p:nvSpPr>
        <p:spPr>
          <a:xfrm>
            <a:off x="3604284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6" name="Rectangle 625"/>
          <p:cNvSpPr/>
          <p:nvPr/>
        </p:nvSpPr>
        <p:spPr>
          <a:xfrm rot="10800000">
            <a:off x="3604280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7" name="Rectangle 626"/>
          <p:cNvSpPr/>
          <p:nvPr/>
        </p:nvSpPr>
        <p:spPr>
          <a:xfrm rot="10800000">
            <a:off x="3855747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9" name="Rectangle 628"/>
          <p:cNvSpPr/>
          <p:nvPr/>
        </p:nvSpPr>
        <p:spPr>
          <a:xfrm rot="10800000">
            <a:off x="3771921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0" name="Rectangle 629"/>
          <p:cNvSpPr/>
          <p:nvPr/>
        </p:nvSpPr>
        <p:spPr>
          <a:xfrm rot="10800000">
            <a:off x="3939563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2" name="Rectangle 631"/>
          <p:cNvSpPr/>
          <p:nvPr/>
        </p:nvSpPr>
        <p:spPr>
          <a:xfrm>
            <a:off x="4945405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3" name="Rectangle 632"/>
          <p:cNvSpPr/>
          <p:nvPr/>
        </p:nvSpPr>
        <p:spPr>
          <a:xfrm>
            <a:off x="4861587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4" name="Rectangle 633"/>
          <p:cNvSpPr/>
          <p:nvPr/>
        </p:nvSpPr>
        <p:spPr>
          <a:xfrm>
            <a:off x="5196868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5" name="Rectangle 634"/>
          <p:cNvSpPr/>
          <p:nvPr/>
        </p:nvSpPr>
        <p:spPr>
          <a:xfrm>
            <a:off x="5113047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6" name="Rectangle 635"/>
          <p:cNvSpPr/>
          <p:nvPr/>
        </p:nvSpPr>
        <p:spPr>
          <a:xfrm rot="10800000">
            <a:off x="4861583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7" name="Rectangle 636"/>
          <p:cNvSpPr/>
          <p:nvPr/>
        </p:nvSpPr>
        <p:spPr>
          <a:xfrm rot="10800000">
            <a:off x="5364505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0" name="Rectangle 639"/>
          <p:cNvSpPr/>
          <p:nvPr/>
        </p:nvSpPr>
        <p:spPr>
          <a:xfrm>
            <a:off x="3185183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1" name="Rectangle 640"/>
          <p:cNvSpPr/>
          <p:nvPr/>
        </p:nvSpPr>
        <p:spPr>
          <a:xfrm>
            <a:off x="3101363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2" name="Rectangle 641"/>
          <p:cNvSpPr/>
          <p:nvPr/>
        </p:nvSpPr>
        <p:spPr>
          <a:xfrm>
            <a:off x="3017544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3" name="Rectangle 642"/>
          <p:cNvSpPr/>
          <p:nvPr/>
        </p:nvSpPr>
        <p:spPr>
          <a:xfrm rot="10800000">
            <a:off x="5448323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5" name="Rectangle 644"/>
          <p:cNvSpPr/>
          <p:nvPr/>
        </p:nvSpPr>
        <p:spPr>
          <a:xfrm rot="10800000">
            <a:off x="5364505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6" name="Rectangle 645"/>
          <p:cNvSpPr/>
          <p:nvPr/>
        </p:nvSpPr>
        <p:spPr>
          <a:xfrm rot="10800000">
            <a:off x="5532147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7" name="Rectangle 646"/>
          <p:cNvSpPr/>
          <p:nvPr/>
        </p:nvSpPr>
        <p:spPr>
          <a:xfrm rot="10800000">
            <a:off x="5448319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8" name="Rectangle 647"/>
          <p:cNvSpPr/>
          <p:nvPr/>
        </p:nvSpPr>
        <p:spPr>
          <a:xfrm rot="10800000">
            <a:off x="5532139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9" name="Rectangle 648"/>
          <p:cNvSpPr/>
          <p:nvPr/>
        </p:nvSpPr>
        <p:spPr>
          <a:xfrm rot="10800000">
            <a:off x="5113044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0" name="Rectangle 649"/>
          <p:cNvSpPr/>
          <p:nvPr/>
        </p:nvSpPr>
        <p:spPr>
          <a:xfrm rot="10800000">
            <a:off x="5029228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1" name="Rectangle 650"/>
          <p:cNvSpPr/>
          <p:nvPr/>
        </p:nvSpPr>
        <p:spPr>
          <a:xfrm rot="10800000">
            <a:off x="5196868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2" name="Rectangle 651"/>
          <p:cNvSpPr/>
          <p:nvPr/>
        </p:nvSpPr>
        <p:spPr>
          <a:xfrm rot="10800000">
            <a:off x="5113043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3" name="Rectangle 652"/>
          <p:cNvSpPr/>
          <p:nvPr/>
        </p:nvSpPr>
        <p:spPr>
          <a:xfrm rot="10800000">
            <a:off x="4693948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4" name="Rectangle 653"/>
          <p:cNvSpPr/>
          <p:nvPr/>
        </p:nvSpPr>
        <p:spPr>
          <a:xfrm rot="10800000">
            <a:off x="4777764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5" name="Rectangle 654"/>
          <p:cNvSpPr/>
          <p:nvPr/>
        </p:nvSpPr>
        <p:spPr>
          <a:xfrm rot="10800000">
            <a:off x="4610124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8" name="Rectangle 657"/>
          <p:cNvSpPr/>
          <p:nvPr/>
        </p:nvSpPr>
        <p:spPr>
          <a:xfrm>
            <a:off x="5364502" y="50115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0" name="Rectangle 659"/>
          <p:cNvSpPr/>
          <p:nvPr/>
        </p:nvSpPr>
        <p:spPr>
          <a:xfrm>
            <a:off x="4107206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1" name="Rectangle 660"/>
          <p:cNvSpPr/>
          <p:nvPr/>
        </p:nvSpPr>
        <p:spPr>
          <a:xfrm>
            <a:off x="4777765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2" name="Rectangle 661"/>
          <p:cNvSpPr/>
          <p:nvPr/>
        </p:nvSpPr>
        <p:spPr>
          <a:xfrm>
            <a:off x="5113045" y="6687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4" name="Rectangle 663"/>
          <p:cNvSpPr/>
          <p:nvPr/>
        </p:nvSpPr>
        <p:spPr>
          <a:xfrm>
            <a:off x="4107209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5" name="Rectangle 664"/>
          <p:cNvSpPr/>
          <p:nvPr/>
        </p:nvSpPr>
        <p:spPr>
          <a:xfrm>
            <a:off x="3269004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6" name="Rectangle 665"/>
          <p:cNvSpPr/>
          <p:nvPr/>
        </p:nvSpPr>
        <p:spPr>
          <a:xfrm>
            <a:off x="3436643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7" name="Rectangle 666"/>
          <p:cNvSpPr/>
          <p:nvPr/>
        </p:nvSpPr>
        <p:spPr>
          <a:xfrm>
            <a:off x="3352823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9" name="Rectangle 668"/>
          <p:cNvSpPr/>
          <p:nvPr/>
        </p:nvSpPr>
        <p:spPr>
          <a:xfrm>
            <a:off x="3855748" y="1171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0" name="Rectangle 669"/>
          <p:cNvSpPr/>
          <p:nvPr/>
        </p:nvSpPr>
        <p:spPr>
          <a:xfrm>
            <a:off x="3771926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1" name="Rectangle 670"/>
          <p:cNvSpPr/>
          <p:nvPr/>
        </p:nvSpPr>
        <p:spPr>
          <a:xfrm>
            <a:off x="4107207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2" name="Rectangle 671"/>
          <p:cNvSpPr/>
          <p:nvPr/>
        </p:nvSpPr>
        <p:spPr>
          <a:xfrm>
            <a:off x="3520465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3" name="Rectangle 672"/>
          <p:cNvSpPr/>
          <p:nvPr/>
        </p:nvSpPr>
        <p:spPr>
          <a:xfrm>
            <a:off x="3436641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4" name="Rectangle 673"/>
          <p:cNvSpPr/>
          <p:nvPr/>
        </p:nvSpPr>
        <p:spPr>
          <a:xfrm>
            <a:off x="4023389" y="1506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5" name="Rectangle 674"/>
          <p:cNvSpPr/>
          <p:nvPr/>
        </p:nvSpPr>
        <p:spPr>
          <a:xfrm>
            <a:off x="4107206" y="1674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6" name="Rectangle 675"/>
          <p:cNvSpPr/>
          <p:nvPr/>
        </p:nvSpPr>
        <p:spPr>
          <a:xfrm>
            <a:off x="3520465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7" name="Rectangle 676"/>
          <p:cNvSpPr/>
          <p:nvPr/>
        </p:nvSpPr>
        <p:spPr>
          <a:xfrm>
            <a:off x="3855748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8" name="Rectangle 677"/>
          <p:cNvSpPr/>
          <p:nvPr/>
        </p:nvSpPr>
        <p:spPr>
          <a:xfrm>
            <a:off x="4358668" y="1506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9" name="Rectangle 678"/>
          <p:cNvSpPr/>
          <p:nvPr/>
        </p:nvSpPr>
        <p:spPr>
          <a:xfrm>
            <a:off x="4274845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0" name="Rectangle 679"/>
          <p:cNvSpPr/>
          <p:nvPr/>
        </p:nvSpPr>
        <p:spPr>
          <a:xfrm>
            <a:off x="4191029" y="83643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1" name="Rectangle 680"/>
          <p:cNvSpPr/>
          <p:nvPr/>
        </p:nvSpPr>
        <p:spPr>
          <a:xfrm>
            <a:off x="4274847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2" name="Rectangle 681"/>
          <p:cNvSpPr/>
          <p:nvPr/>
        </p:nvSpPr>
        <p:spPr>
          <a:xfrm>
            <a:off x="4358668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4" name="Rectangle 683"/>
          <p:cNvSpPr/>
          <p:nvPr/>
        </p:nvSpPr>
        <p:spPr>
          <a:xfrm rot="10800000">
            <a:off x="4945405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5" name="Rectangle 684"/>
          <p:cNvSpPr/>
          <p:nvPr/>
        </p:nvSpPr>
        <p:spPr>
          <a:xfrm rot="10800000">
            <a:off x="4610125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6" name="Rectangle 685"/>
          <p:cNvSpPr/>
          <p:nvPr/>
        </p:nvSpPr>
        <p:spPr>
          <a:xfrm>
            <a:off x="3352826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7" name="Rectangle 686"/>
          <p:cNvSpPr/>
          <p:nvPr/>
        </p:nvSpPr>
        <p:spPr>
          <a:xfrm>
            <a:off x="4526308" y="18422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8" name="Rectangle 687"/>
          <p:cNvSpPr/>
          <p:nvPr/>
        </p:nvSpPr>
        <p:spPr>
          <a:xfrm rot="10800000">
            <a:off x="4107203" y="23451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9" name="Rectangle 688"/>
          <p:cNvSpPr/>
          <p:nvPr/>
        </p:nvSpPr>
        <p:spPr>
          <a:xfrm rot="10800000">
            <a:off x="4191028" y="21775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1" name="Rectangle 690"/>
          <p:cNvSpPr/>
          <p:nvPr/>
        </p:nvSpPr>
        <p:spPr>
          <a:xfrm rot="10800000">
            <a:off x="4358668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2" name="Rectangle 691"/>
          <p:cNvSpPr/>
          <p:nvPr/>
        </p:nvSpPr>
        <p:spPr>
          <a:xfrm rot="10800000">
            <a:off x="4107203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3" name="Rectangle 692"/>
          <p:cNvSpPr/>
          <p:nvPr/>
        </p:nvSpPr>
        <p:spPr>
          <a:xfrm rot="10800000">
            <a:off x="4358668" y="21775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4" name="Rectangle 693"/>
          <p:cNvSpPr/>
          <p:nvPr/>
        </p:nvSpPr>
        <p:spPr>
          <a:xfrm rot="10800000">
            <a:off x="4442483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6" name="Rectangle 695"/>
          <p:cNvSpPr/>
          <p:nvPr/>
        </p:nvSpPr>
        <p:spPr>
          <a:xfrm rot="10800000">
            <a:off x="4191028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7" name="Rectangle 696"/>
          <p:cNvSpPr/>
          <p:nvPr/>
        </p:nvSpPr>
        <p:spPr>
          <a:xfrm rot="10800000">
            <a:off x="427484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9" name="Rectangle 698"/>
          <p:cNvSpPr/>
          <p:nvPr/>
        </p:nvSpPr>
        <p:spPr>
          <a:xfrm rot="10800000">
            <a:off x="4945403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0" name="Rectangle 699"/>
          <p:cNvSpPr/>
          <p:nvPr/>
        </p:nvSpPr>
        <p:spPr>
          <a:xfrm>
            <a:off x="419107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1" name="Rectangle 700"/>
          <p:cNvSpPr/>
          <p:nvPr/>
        </p:nvSpPr>
        <p:spPr>
          <a:xfrm>
            <a:off x="75438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2" name="Rectangle 701"/>
          <p:cNvSpPr/>
          <p:nvPr/>
        </p:nvSpPr>
        <p:spPr>
          <a:xfrm>
            <a:off x="586747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8" name="Rectangle 717"/>
          <p:cNvSpPr/>
          <p:nvPr/>
        </p:nvSpPr>
        <p:spPr>
          <a:xfrm>
            <a:off x="1257312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9" name="Rectangle 718"/>
          <p:cNvSpPr/>
          <p:nvPr/>
        </p:nvSpPr>
        <p:spPr>
          <a:xfrm>
            <a:off x="1592591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0" name="Rectangle 719"/>
          <p:cNvSpPr/>
          <p:nvPr/>
        </p:nvSpPr>
        <p:spPr>
          <a:xfrm>
            <a:off x="1760231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1" name="Rectangle 720"/>
          <p:cNvSpPr/>
          <p:nvPr/>
        </p:nvSpPr>
        <p:spPr>
          <a:xfrm>
            <a:off x="192787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4" name="Rectangle 723"/>
          <p:cNvSpPr/>
          <p:nvPr/>
        </p:nvSpPr>
        <p:spPr>
          <a:xfrm>
            <a:off x="251467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7" name="Rectangle 726"/>
          <p:cNvSpPr/>
          <p:nvPr/>
        </p:nvSpPr>
        <p:spPr>
          <a:xfrm rot="10800000">
            <a:off x="2263152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8" name="Rectangle 727"/>
          <p:cNvSpPr/>
          <p:nvPr/>
        </p:nvSpPr>
        <p:spPr>
          <a:xfrm rot="10800000">
            <a:off x="2095512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9" name="Rectangle 728"/>
          <p:cNvSpPr/>
          <p:nvPr/>
        </p:nvSpPr>
        <p:spPr>
          <a:xfrm rot="10800000">
            <a:off x="1927871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0" name="Rectangle 729"/>
          <p:cNvSpPr/>
          <p:nvPr/>
        </p:nvSpPr>
        <p:spPr>
          <a:xfrm rot="10800000">
            <a:off x="1424951" y="5697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5" name="Rectangle 734"/>
          <p:cNvSpPr/>
          <p:nvPr/>
        </p:nvSpPr>
        <p:spPr>
          <a:xfrm>
            <a:off x="502928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7" name="Rectangle 736"/>
          <p:cNvSpPr/>
          <p:nvPr/>
        </p:nvSpPr>
        <p:spPr>
          <a:xfrm>
            <a:off x="419109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8" name="Rectangle 737"/>
          <p:cNvSpPr/>
          <p:nvPr/>
        </p:nvSpPr>
        <p:spPr>
          <a:xfrm>
            <a:off x="1508775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9" name="Rectangle 738"/>
          <p:cNvSpPr/>
          <p:nvPr/>
        </p:nvSpPr>
        <p:spPr>
          <a:xfrm>
            <a:off x="1341135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0" name="Rectangle 739"/>
          <p:cNvSpPr/>
          <p:nvPr/>
        </p:nvSpPr>
        <p:spPr>
          <a:xfrm>
            <a:off x="922030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1" name="Rectangle 740"/>
          <p:cNvSpPr/>
          <p:nvPr/>
        </p:nvSpPr>
        <p:spPr>
          <a:xfrm>
            <a:off x="1257315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2" name="Rectangle 741"/>
          <p:cNvSpPr/>
          <p:nvPr/>
        </p:nvSpPr>
        <p:spPr>
          <a:xfrm>
            <a:off x="1844054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3" name="Rectangle 742"/>
          <p:cNvSpPr/>
          <p:nvPr/>
        </p:nvSpPr>
        <p:spPr>
          <a:xfrm>
            <a:off x="2179334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4" name="Rectangle 743"/>
          <p:cNvSpPr/>
          <p:nvPr/>
        </p:nvSpPr>
        <p:spPr>
          <a:xfrm>
            <a:off x="2011694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5" name="Rectangle 744"/>
          <p:cNvSpPr/>
          <p:nvPr/>
        </p:nvSpPr>
        <p:spPr>
          <a:xfrm>
            <a:off x="1760234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6" name="Rectangle 745"/>
          <p:cNvSpPr/>
          <p:nvPr/>
        </p:nvSpPr>
        <p:spPr>
          <a:xfrm>
            <a:off x="2095514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8" name="Rectangle 747"/>
          <p:cNvSpPr/>
          <p:nvPr/>
        </p:nvSpPr>
        <p:spPr>
          <a:xfrm>
            <a:off x="2514615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1" name="Rectangle 750"/>
          <p:cNvSpPr/>
          <p:nvPr/>
        </p:nvSpPr>
        <p:spPr>
          <a:xfrm>
            <a:off x="251467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4" name="Rectangle 753"/>
          <p:cNvSpPr/>
          <p:nvPr/>
        </p:nvSpPr>
        <p:spPr>
          <a:xfrm>
            <a:off x="335289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5" name="Rectangle 754"/>
          <p:cNvSpPr/>
          <p:nvPr/>
        </p:nvSpPr>
        <p:spPr>
          <a:xfrm>
            <a:off x="670572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7" name="Rectangle 756"/>
          <p:cNvSpPr/>
          <p:nvPr/>
        </p:nvSpPr>
        <p:spPr>
          <a:xfrm>
            <a:off x="586749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8" name="Rectangle 757"/>
          <p:cNvSpPr/>
          <p:nvPr/>
        </p:nvSpPr>
        <p:spPr>
          <a:xfrm>
            <a:off x="1005853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9" name="Rectangle 758"/>
          <p:cNvSpPr/>
          <p:nvPr/>
        </p:nvSpPr>
        <p:spPr>
          <a:xfrm>
            <a:off x="1173494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1" name="Rectangle 760"/>
          <p:cNvSpPr/>
          <p:nvPr/>
        </p:nvSpPr>
        <p:spPr>
          <a:xfrm>
            <a:off x="922030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2" name="Rectangle 761"/>
          <p:cNvSpPr/>
          <p:nvPr/>
        </p:nvSpPr>
        <p:spPr>
          <a:xfrm>
            <a:off x="125731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3" name="Rectangle 762"/>
          <p:cNvSpPr/>
          <p:nvPr/>
        </p:nvSpPr>
        <p:spPr>
          <a:xfrm>
            <a:off x="1844053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4" name="Rectangle 763"/>
          <p:cNvSpPr/>
          <p:nvPr/>
        </p:nvSpPr>
        <p:spPr>
          <a:xfrm>
            <a:off x="2011693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5" name="Rectangle 764"/>
          <p:cNvSpPr/>
          <p:nvPr/>
        </p:nvSpPr>
        <p:spPr>
          <a:xfrm>
            <a:off x="1592591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6" name="Rectangle 765"/>
          <p:cNvSpPr/>
          <p:nvPr/>
        </p:nvSpPr>
        <p:spPr>
          <a:xfrm>
            <a:off x="1760231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7" name="Rectangle 766"/>
          <p:cNvSpPr/>
          <p:nvPr/>
        </p:nvSpPr>
        <p:spPr>
          <a:xfrm>
            <a:off x="1927871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8" name="Rectangle 767"/>
          <p:cNvSpPr/>
          <p:nvPr/>
        </p:nvSpPr>
        <p:spPr>
          <a:xfrm>
            <a:off x="234697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9" name="Rectangle 768"/>
          <p:cNvSpPr/>
          <p:nvPr/>
        </p:nvSpPr>
        <p:spPr>
          <a:xfrm>
            <a:off x="2849889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0" name="Rectangle 769"/>
          <p:cNvSpPr/>
          <p:nvPr/>
        </p:nvSpPr>
        <p:spPr>
          <a:xfrm>
            <a:off x="2682250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1" name="Rectangle 770"/>
          <p:cNvSpPr/>
          <p:nvPr/>
        </p:nvSpPr>
        <p:spPr>
          <a:xfrm>
            <a:off x="2263152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2" name="Rectangle 771"/>
          <p:cNvSpPr/>
          <p:nvPr/>
        </p:nvSpPr>
        <p:spPr>
          <a:xfrm>
            <a:off x="2430793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3" name="Rectangle 772"/>
          <p:cNvSpPr/>
          <p:nvPr/>
        </p:nvSpPr>
        <p:spPr>
          <a:xfrm>
            <a:off x="2766068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4" name="Rectangle 773"/>
          <p:cNvSpPr/>
          <p:nvPr/>
        </p:nvSpPr>
        <p:spPr>
          <a:xfrm>
            <a:off x="2598429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5" name="Rectangle 774"/>
          <p:cNvSpPr/>
          <p:nvPr/>
        </p:nvSpPr>
        <p:spPr>
          <a:xfrm>
            <a:off x="251467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8" name="Rectangle 777"/>
          <p:cNvSpPr/>
          <p:nvPr/>
        </p:nvSpPr>
        <p:spPr>
          <a:xfrm>
            <a:off x="335289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9" name="Rectangle 778"/>
          <p:cNvSpPr/>
          <p:nvPr/>
        </p:nvSpPr>
        <p:spPr>
          <a:xfrm rot="10800000">
            <a:off x="2682245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0" name="Rectangle 779"/>
          <p:cNvSpPr/>
          <p:nvPr/>
        </p:nvSpPr>
        <p:spPr>
          <a:xfrm rot="10800000">
            <a:off x="2346968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1" name="Rectangle 780"/>
          <p:cNvSpPr/>
          <p:nvPr/>
        </p:nvSpPr>
        <p:spPr>
          <a:xfrm rot="10800000">
            <a:off x="2514608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2" name="Rectangle 781"/>
          <p:cNvSpPr/>
          <p:nvPr/>
        </p:nvSpPr>
        <p:spPr>
          <a:xfrm rot="10800000">
            <a:off x="2011688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3" name="Rectangle 782"/>
          <p:cNvSpPr/>
          <p:nvPr/>
        </p:nvSpPr>
        <p:spPr>
          <a:xfrm rot="10800000">
            <a:off x="1844054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4" name="Rectangle 783"/>
          <p:cNvSpPr/>
          <p:nvPr/>
        </p:nvSpPr>
        <p:spPr>
          <a:xfrm rot="10800000">
            <a:off x="1508774" y="58656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5" name="Rectangle 784"/>
          <p:cNvSpPr/>
          <p:nvPr/>
        </p:nvSpPr>
        <p:spPr>
          <a:xfrm rot="10800000">
            <a:off x="1341134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6" name="Rectangle 785"/>
          <p:cNvSpPr/>
          <p:nvPr/>
        </p:nvSpPr>
        <p:spPr>
          <a:xfrm rot="10800000">
            <a:off x="1173493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7" name="Rectangle 786"/>
          <p:cNvSpPr/>
          <p:nvPr/>
        </p:nvSpPr>
        <p:spPr>
          <a:xfrm rot="10800000">
            <a:off x="335287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8" name="Rectangle 787"/>
          <p:cNvSpPr/>
          <p:nvPr/>
        </p:nvSpPr>
        <p:spPr>
          <a:xfrm rot="10800000">
            <a:off x="502927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0" name="Rectangle 789"/>
          <p:cNvSpPr/>
          <p:nvPr/>
        </p:nvSpPr>
        <p:spPr>
          <a:xfrm>
            <a:off x="502929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1" name="Rectangle 790"/>
          <p:cNvSpPr/>
          <p:nvPr/>
        </p:nvSpPr>
        <p:spPr>
          <a:xfrm>
            <a:off x="838208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2" name="Rectangle 791"/>
          <p:cNvSpPr/>
          <p:nvPr/>
        </p:nvSpPr>
        <p:spPr>
          <a:xfrm>
            <a:off x="670567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3" name="Rectangle 792"/>
          <p:cNvSpPr/>
          <p:nvPr/>
        </p:nvSpPr>
        <p:spPr>
          <a:xfrm>
            <a:off x="1005852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4" name="Rectangle 793"/>
          <p:cNvSpPr/>
          <p:nvPr/>
        </p:nvSpPr>
        <p:spPr>
          <a:xfrm>
            <a:off x="1173493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5" name="Rectangle 794"/>
          <p:cNvSpPr/>
          <p:nvPr/>
        </p:nvSpPr>
        <p:spPr>
          <a:xfrm>
            <a:off x="1341134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7" name="Rectangle 796"/>
          <p:cNvSpPr/>
          <p:nvPr/>
        </p:nvSpPr>
        <p:spPr>
          <a:xfrm>
            <a:off x="1844053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8" name="Rectangle 797"/>
          <p:cNvSpPr/>
          <p:nvPr/>
        </p:nvSpPr>
        <p:spPr>
          <a:xfrm>
            <a:off x="2011693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0" name="Rectangle 799"/>
          <p:cNvSpPr/>
          <p:nvPr/>
        </p:nvSpPr>
        <p:spPr>
          <a:xfrm>
            <a:off x="2514614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1" name="Rectangle 800"/>
          <p:cNvSpPr/>
          <p:nvPr/>
        </p:nvSpPr>
        <p:spPr>
          <a:xfrm>
            <a:off x="2849890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2" name="Rectangle 801"/>
          <p:cNvSpPr/>
          <p:nvPr/>
        </p:nvSpPr>
        <p:spPr>
          <a:xfrm>
            <a:off x="2682251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4" name="Rectangle 803"/>
          <p:cNvSpPr/>
          <p:nvPr/>
        </p:nvSpPr>
        <p:spPr>
          <a:xfrm>
            <a:off x="335289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5" name="Rectangle 804"/>
          <p:cNvSpPr/>
          <p:nvPr/>
        </p:nvSpPr>
        <p:spPr>
          <a:xfrm rot="10800000">
            <a:off x="2682250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6" name="Rectangle 805"/>
          <p:cNvSpPr/>
          <p:nvPr/>
        </p:nvSpPr>
        <p:spPr>
          <a:xfrm rot="10800000">
            <a:off x="2179334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7" name="Rectangle 806"/>
          <p:cNvSpPr/>
          <p:nvPr/>
        </p:nvSpPr>
        <p:spPr>
          <a:xfrm rot="10800000">
            <a:off x="1844054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8" name="Rectangle 807"/>
          <p:cNvSpPr/>
          <p:nvPr/>
        </p:nvSpPr>
        <p:spPr>
          <a:xfrm rot="10800000">
            <a:off x="1341134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0" name="Rectangle 809"/>
          <p:cNvSpPr/>
          <p:nvPr/>
        </p:nvSpPr>
        <p:spPr>
          <a:xfrm rot="10800000">
            <a:off x="838209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2" name="Rectangle 811"/>
          <p:cNvSpPr/>
          <p:nvPr/>
        </p:nvSpPr>
        <p:spPr>
          <a:xfrm rot="10800000">
            <a:off x="502927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3" name="Rectangle 812"/>
          <p:cNvSpPr/>
          <p:nvPr/>
        </p:nvSpPr>
        <p:spPr>
          <a:xfrm rot="10800000">
            <a:off x="2849890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5" name="Rectangle 814"/>
          <p:cNvSpPr/>
          <p:nvPr/>
        </p:nvSpPr>
        <p:spPr>
          <a:xfrm rot="10800000">
            <a:off x="2598429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6" name="Rectangle 815"/>
          <p:cNvSpPr/>
          <p:nvPr/>
        </p:nvSpPr>
        <p:spPr>
          <a:xfrm rot="10800000">
            <a:off x="2263149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7" name="Rectangle 816"/>
          <p:cNvSpPr/>
          <p:nvPr/>
        </p:nvSpPr>
        <p:spPr>
          <a:xfrm rot="10800000">
            <a:off x="1592589" y="53627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8" name="Rectangle 817"/>
          <p:cNvSpPr/>
          <p:nvPr/>
        </p:nvSpPr>
        <p:spPr>
          <a:xfrm rot="10800000">
            <a:off x="1760229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9" name="Rectangle 818"/>
          <p:cNvSpPr/>
          <p:nvPr/>
        </p:nvSpPr>
        <p:spPr>
          <a:xfrm rot="10800000">
            <a:off x="1257308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0" name="Rectangle 819"/>
          <p:cNvSpPr/>
          <p:nvPr/>
        </p:nvSpPr>
        <p:spPr>
          <a:xfrm rot="10800000">
            <a:off x="922026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2" name="Rectangle 821"/>
          <p:cNvSpPr/>
          <p:nvPr/>
        </p:nvSpPr>
        <p:spPr>
          <a:xfrm rot="10800000">
            <a:off x="754384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3" name="Rectangle 822"/>
          <p:cNvSpPr/>
          <p:nvPr/>
        </p:nvSpPr>
        <p:spPr>
          <a:xfrm rot="10800000">
            <a:off x="586744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4" name="Rectangle 823"/>
          <p:cNvSpPr/>
          <p:nvPr/>
        </p:nvSpPr>
        <p:spPr>
          <a:xfrm rot="10800000">
            <a:off x="251462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7" name="Rectangle 826"/>
          <p:cNvSpPr/>
          <p:nvPr/>
        </p:nvSpPr>
        <p:spPr>
          <a:xfrm rot="10800000">
            <a:off x="2346974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8" name="Rectangle 827"/>
          <p:cNvSpPr/>
          <p:nvPr/>
        </p:nvSpPr>
        <p:spPr>
          <a:xfrm rot="10800000">
            <a:off x="2514614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9" name="Rectangle 828"/>
          <p:cNvSpPr/>
          <p:nvPr/>
        </p:nvSpPr>
        <p:spPr>
          <a:xfrm rot="10800000">
            <a:off x="2179334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0" name="Rectangle 829"/>
          <p:cNvSpPr/>
          <p:nvPr/>
        </p:nvSpPr>
        <p:spPr>
          <a:xfrm rot="10800000">
            <a:off x="1844054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1" name="Rectangle 830"/>
          <p:cNvSpPr/>
          <p:nvPr/>
        </p:nvSpPr>
        <p:spPr>
          <a:xfrm rot="10800000">
            <a:off x="1508774" y="5195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2" name="Rectangle 831"/>
          <p:cNvSpPr/>
          <p:nvPr/>
        </p:nvSpPr>
        <p:spPr>
          <a:xfrm rot="10800000">
            <a:off x="1341134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4" name="Rectangle 833"/>
          <p:cNvSpPr/>
          <p:nvPr/>
        </p:nvSpPr>
        <p:spPr>
          <a:xfrm rot="10800000">
            <a:off x="838209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5" name="Rectangle 834"/>
          <p:cNvSpPr/>
          <p:nvPr/>
        </p:nvSpPr>
        <p:spPr>
          <a:xfrm rot="10800000">
            <a:off x="670569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6" name="Rectangle 835"/>
          <p:cNvSpPr/>
          <p:nvPr/>
        </p:nvSpPr>
        <p:spPr>
          <a:xfrm rot="10800000">
            <a:off x="335287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8" name="Rectangle 837"/>
          <p:cNvSpPr/>
          <p:nvPr/>
        </p:nvSpPr>
        <p:spPr>
          <a:xfrm rot="10800000">
            <a:off x="2430788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0" name="Rectangle 839"/>
          <p:cNvSpPr/>
          <p:nvPr/>
        </p:nvSpPr>
        <p:spPr>
          <a:xfrm rot="10800000">
            <a:off x="1927868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1" name="Rectangle 840"/>
          <p:cNvSpPr/>
          <p:nvPr/>
        </p:nvSpPr>
        <p:spPr>
          <a:xfrm rot="10800000">
            <a:off x="1592588" y="50274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2" name="Rectangle 841"/>
          <p:cNvSpPr/>
          <p:nvPr/>
        </p:nvSpPr>
        <p:spPr>
          <a:xfrm rot="10800000">
            <a:off x="1257308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3" name="Rectangle 842"/>
          <p:cNvSpPr/>
          <p:nvPr/>
        </p:nvSpPr>
        <p:spPr>
          <a:xfrm rot="10800000">
            <a:off x="1089667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4" name="Rectangle 843"/>
          <p:cNvSpPr/>
          <p:nvPr/>
        </p:nvSpPr>
        <p:spPr>
          <a:xfrm rot="10800000">
            <a:off x="754384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5" name="Rectangle 844"/>
          <p:cNvSpPr/>
          <p:nvPr/>
        </p:nvSpPr>
        <p:spPr>
          <a:xfrm rot="10800000">
            <a:off x="251462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6" name="Rectangle 845"/>
          <p:cNvSpPr/>
          <p:nvPr/>
        </p:nvSpPr>
        <p:spPr>
          <a:xfrm rot="10800000">
            <a:off x="419104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9" name="Rectangle 848"/>
          <p:cNvSpPr/>
          <p:nvPr/>
        </p:nvSpPr>
        <p:spPr>
          <a:xfrm>
            <a:off x="502928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0" name="Rectangle 849"/>
          <p:cNvSpPr/>
          <p:nvPr/>
        </p:nvSpPr>
        <p:spPr>
          <a:xfrm>
            <a:off x="586748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1" name="Rectangle 850"/>
          <p:cNvSpPr/>
          <p:nvPr/>
        </p:nvSpPr>
        <p:spPr>
          <a:xfrm>
            <a:off x="1005853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2" name="Rectangle 851"/>
          <p:cNvSpPr/>
          <p:nvPr/>
        </p:nvSpPr>
        <p:spPr>
          <a:xfrm>
            <a:off x="1508774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3" name="Rectangle 852"/>
          <p:cNvSpPr/>
          <p:nvPr/>
        </p:nvSpPr>
        <p:spPr>
          <a:xfrm>
            <a:off x="1341134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5" name="Rectangle 854"/>
          <p:cNvSpPr/>
          <p:nvPr/>
        </p:nvSpPr>
        <p:spPr>
          <a:xfrm>
            <a:off x="1089670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7" name="Rectangle 856"/>
          <p:cNvSpPr/>
          <p:nvPr/>
        </p:nvSpPr>
        <p:spPr>
          <a:xfrm>
            <a:off x="1676414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8" name="Rectangle 857"/>
          <p:cNvSpPr/>
          <p:nvPr/>
        </p:nvSpPr>
        <p:spPr>
          <a:xfrm>
            <a:off x="2179334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9" name="Rectangle 858"/>
          <p:cNvSpPr/>
          <p:nvPr/>
        </p:nvSpPr>
        <p:spPr>
          <a:xfrm>
            <a:off x="1760231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0" name="Rectangle 859"/>
          <p:cNvSpPr/>
          <p:nvPr/>
        </p:nvSpPr>
        <p:spPr>
          <a:xfrm>
            <a:off x="2095512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1" name="Rectangle 860"/>
          <p:cNvSpPr/>
          <p:nvPr/>
        </p:nvSpPr>
        <p:spPr>
          <a:xfrm>
            <a:off x="1927871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2" name="Rectangle 861"/>
          <p:cNvSpPr/>
          <p:nvPr/>
        </p:nvSpPr>
        <p:spPr>
          <a:xfrm>
            <a:off x="234697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3" name="Rectangle 862"/>
          <p:cNvSpPr/>
          <p:nvPr/>
        </p:nvSpPr>
        <p:spPr>
          <a:xfrm>
            <a:off x="251461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4" name="Rectangle 863"/>
          <p:cNvSpPr/>
          <p:nvPr/>
        </p:nvSpPr>
        <p:spPr>
          <a:xfrm>
            <a:off x="2849890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5" name="Rectangle 864"/>
          <p:cNvSpPr/>
          <p:nvPr/>
        </p:nvSpPr>
        <p:spPr>
          <a:xfrm>
            <a:off x="2682252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6" name="Rectangle 865"/>
          <p:cNvSpPr/>
          <p:nvPr/>
        </p:nvSpPr>
        <p:spPr>
          <a:xfrm>
            <a:off x="2263152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7" name="Rectangle 866"/>
          <p:cNvSpPr/>
          <p:nvPr/>
        </p:nvSpPr>
        <p:spPr>
          <a:xfrm>
            <a:off x="2766068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9" name="Rectangle 868"/>
          <p:cNvSpPr/>
          <p:nvPr/>
        </p:nvSpPr>
        <p:spPr>
          <a:xfrm>
            <a:off x="251466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2" name="Rectangle 871"/>
          <p:cNvSpPr/>
          <p:nvPr/>
        </p:nvSpPr>
        <p:spPr>
          <a:xfrm rot="10800000">
            <a:off x="2514614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3" name="Rectangle 872"/>
          <p:cNvSpPr/>
          <p:nvPr/>
        </p:nvSpPr>
        <p:spPr>
          <a:xfrm rot="10800000">
            <a:off x="2179334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4" name="Rectangle 873"/>
          <p:cNvSpPr/>
          <p:nvPr/>
        </p:nvSpPr>
        <p:spPr>
          <a:xfrm rot="10800000">
            <a:off x="2011694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5" name="Rectangle 874"/>
          <p:cNvSpPr/>
          <p:nvPr/>
        </p:nvSpPr>
        <p:spPr>
          <a:xfrm rot="10800000">
            <a:off x="1844054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6" name="Rectangle 875"/>
          <p:cNvSpPr/>
          <p:nvPr/>
        </p:nvSpPr>
        <p:spPr>
          <a:xfrm rot="10800000">
            <a:off x="1341134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7" name="Rectangle 876"/>
          <p:cNvSpPr/>
          <p:nvPr/>
        </p:nvSpPr>
        <p:spPr>
          <a:xfrm rot="10800000">
            <a:off x="1005851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2" name="Rectangle 881"/>
          <p:cNvSpPr/>
          <p:nvPr/>
        </p:nvSpPr>
        <p:spPr>
          <a:xfrm rot="10800000">
            <a:off x="2598428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3" name="Rectangle 882"/>
          <p:cNvSpPr/>
          <p:nvPr/>
        </p:nvSpPr>
        <p:spPr>
          <a:xfrm rot="10800000">
            <a:off x="2430792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4" name="Rectangle 883"/>
          <p:cNvSpPr/>
          <p:nvPr/>
        </p:nvSpPr>
        <p:spPr>
          <a:xfrm rot="10800000">
            <a:off x="2095510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5" name="Rectangle 884"/>
          <p:cNvSpPr/>
          <p:nvPr/>
        </p:nvSpPr>
        <p:spPr>
          <a:xfrm rot="10800000">
            <a:off x="1592589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6" name="Rectangle 885"/>
          <p:cNvSpPr/>
          <p:nvPr/>
        </p:nvSpPr>
        <p:spPr>
          <a:xfrm rot="10800000">
            <a:off x="1760230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8" name="Rectangle 887"/>
          <p:cNvSpPr/>
          <p:nvPr/>
        </p:nvSpPr>
        <p:spPr>
          <a:xfrm rot="10800000">
            <a:off x="1257309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9" name="Rectangle 888"/>
          <p:cNvSpPr/>
          <p:nvPr/>
        </p:nvSpPr>
        <p:spPr>
          <a:xfrm rot="10800000">
            <a:off x="922028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0" name="Rectangle 889"/>
          <p:cNvSpPr/>
          <p:nvPr/>
        </p:nvSpPr>
        <p:spPr>
          <a:xfrm rot="10800000">
            <a:off x="1089669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1" name="Rectangle 890"/>
          <p:cNvSpPr/>
          <p:nvPr/>
        </p:nvSpPr>
        <p:spPr>
          <a:xfrm rot="10800000">
            <a:off x="754386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2" name="Rectangle 891"/>
          <p:cNvSpPr/>
          <p:nvPr/>
        </p:nvSpPr>
        <p:spPr>
          <a:xfrm rot="10800000">
            <a:off x="586746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3" name="Rectangle 892"/>
          <p:cNvSpPr/>
          <p:nvPr/>
        </p:nvSpPr>
        <p:spPr>
          <a:xfrm rot="10800000">
            <a:off x="251464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4" name="Rectangle 893"/>
          <p:cNvSpPr/>
          <p:nvPr/>
        </p:nvSpPr>
        <p:spPr>
          <a:xfrm rot="10800000">
            <a:off x="419106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6" name="Rectangle 895"/>
          <p:cNvSpPr/>
          <p:nvPr/>
        </p:nvSpPr>
        <p:spPr>
          <a:xfrm rot="10800000">
            <a:off x="670569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7" name="Rectangle 896"/>
          <p:cNvSpPr/>
          <p:nvPr/>
        </p:nvSpPr>
        <p:spPr>
          <a:xfrm rot="10800000">
            <a:off x="838209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8" name="Rectangle 897"/>
          <p:cNvSpPr/>
          <p:nvPr/>
        </p:nvSpPr>
        <p:spPr>
          <a:xfrm rot="10800000">
            <a:off x="586744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9" name="Rectangle 898"/>
          <p:cNvSpPr/>
          <p:nvPr/>
        </p:nvSpPr>
        <p:spPr>
          <a:xfrm rot="10800000">
            <a:off x="502927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0" name="Rectangle 899"/>
          <p:cNvSpPr/>
          <p:nvPr/>
        </p:nvSpPr>
        <p:spPr>
          <a:xfrm rot="10800000">
            <a:off x="922026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1" name="Rectangle 900"/>
          <p:cNvSpPr/>
          <p:nvPr/>
        </p:nvSpPr>
        <p:spPr>
          <a:xfrm rot="10800000">
            <a:off x="1005851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2" name="Rectangle 901"/>
          <p:cNvSpPr/>
          <p:nvPr/>
        </p:nvSpPr>
        <p:spPr>
          <a:xfrm rot="10800000">
            <a:off x="419104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3" name="Rectangle 902"/>
          <p:cNvSpPr/>
          <p:nvPr/>
        </p:nvSpPr>
        <p:spPr>
          <a:xfrm rot="10800000">
            <a:off x="335287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4" name="Rectangle 903"/>
          <p:cNvSpPr/>
          <p:nvPr/>
        </p:nvSpPr>
        <p:spPr>
          <a:xfrm rot="10800000">
            <a:off x="419104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7" name="Rectangle 906"/>
          <p:cNvSpPr/>
          <p:nvPr/>
        </p:nvSpPr>
        <p:spPr>
          <a:xfrm>
            <a:off x="2598432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9" name="Rectangle 908"/>
          <p:cNvSpPr/>
          <p:nvPr/>
        </p:nvSpPr>
        <p:spPr>
          <a:xfrm>
            <a:off x="2682252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0" name="Rectangle 909"/>
          <p:cNvSpPr/>
          <p:nvPr/>
        </p:nvSpPr>
        <p:spPr>
          <a:xfrm>
            <a:off x="2095512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1" name="Rectangle 910"/>
          <p:cNvSpPr/>
          <p:nvPr/>
        </p:nvSpPr>
        <p:spPr>
          <a:xfrm>
            <a:off x="2179333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2" name="Rectangle 911"/>
          <p:cNvSpPr/>
          <p:nvPr/>
        </p:nvSpPr>
        <p:spPr>
          <a:xfrm>
            <a:off x="1089671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3" name="Rectangle 912"/>
          <p:cNvSpPr/>
          <p:nvPr/>
        </p:nvSpPr>
        <p:spPr>
          <a:xfrm>
            <a:off x="922030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4" name="Rectangle 913"/>
          <p:cNvSpPr/>
          <p:nvPr/>
        </p:nvSpPr>
        <p:spPr>
          <a:xfrm rot="10800000">
            <a:off x="922026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5" name="Rectangle 914"/>
          <p:cNvSpPr/>
          <p:nvPr/>
        </p:nvSpPr>
        <p:spPr>
          <a:xfrm rot="10800000">
            <a:off x="1173493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6" name="Rectangle 915"/>
          <p:cNvSpPr/>
          <p:nvPr/>
        </p:nvSpPr>
        <p:spPr>
          <a:xfrm rot="10800000">
            <a:off x="838209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7" name="Rectangle 916"/>
          <p:cNvSpPr/>
          <p:nvPr/>
        </p:nvSpPr>
        <p:spPr>
          <a:xfrm rot="10800000">
            <a:off x="1089667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8" name="Rectangle 917"/>
          <p:cNvSpPr/>
          <p:nvPr/>
        </p:nvSpPr>
        <p:spPr>
          <a:xfrm rot="10800000">
            <a:off x="1257308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0" name="Rectangle 919"/>
          <p:cNvSpPr/>
          <p:nvPr/>
        </p:nvSpPr>
        <p:spPr>
          <a:xfrm>
            <a:off x="226315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1" name="Rectangle 920"/>
          <p:cNvSpPr/>
          <p:nvPr/>
        </p:nvSpPr>
        <p:spPr>
          <a:xfrm>
            <a:off x="2179333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3" name="Rectangle 922"/>
          <p:cNvSpPr/>
          <p:nvPr/>
        </p:nvSpPr>
        <p:spPr>
          <a:xfrm>
            <a:off x="243079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4" name="Rectangle 923"/>
          <p:cNvSpPr/>
          <p:nvPr/>
        </p:nvSpPr>
        <p:spPr>
          <a:xfrm rot="10800000">
            <a:off x="2179328" y="5865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5" name="Rectangle 924"/>
          <p:cNvSpPr/>
          <p:nvPr/>
        </p:nvSpPr>
        <p:spPr>
          <a:xfrm rot="10800000">
            <a:off x="2682250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6" name="Rectangle 925"/>
          <p:cNvSpPr/>
          <p:nvPr/>
        </p:nvSpPr>
        <p:spPr>
          <a:xfrm rot="10800000">
            <a:off x="2598428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7" name="Rectangle 926"/>
          <p:cNvSpPr/>
          <p:nvPr/>
        </p:nvSpPr>
        <p:spPr>
          <a:xfrm>
            <a:off x="419109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8" name="Rectangle 927"/>
          <p:cNvSpPr/>
          <p:nvPr/>
        </p:nvSpPr>
        <p:spPr>
          <a:xfrm>
            <a:off x="502928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9" name="Rectangle 928"/>
          <p:cNvSpPr/>
          <p:nvPr/>
        </p:nvSpPr>
        <p:spPr>
          <a:xfrm>
            <a:off x="419108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0" name="Rectangle 929"/>
          <p:cNvSpPr/>
          <p:nvPr/>
        </p:nvSpPr>
        <p:spPr>
          <a:xfrm>
            <a:off x="335289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3" name="Rectangle 932"/>
          <p:cNvSpPr/>
          <p:nvPr/>
        </p:nvSpPr>
        <p:spPr>
          <a:xfrm rot="10800000">
            <a:off x="2682250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7" name="Rectangle 936"/>
          <p:cNvSpPr/>
          <p:nvPr/>
        </p:nvSpPr>
        <p:spPr>
          <a:xfrm rot="10800000">
            <a:off x="2430789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8" name="Rectangle 937"/>
          <p:cNvSpPr/>
          <p:nvPr/>
        </p:nvSpPr>
        <p:spPr>
          <a:xfrm rot="10800000">
            <a:off x="2346974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9" name="Rectangle 938"/>
          <p:cNvSpPr/>
          <p:nvPr/>
        </p:nvSpPr>
        <p:spPr>
          <a:xfrm rot="10800000">
            <a:off x="2514614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1" name="Rectangle 940"/>
          <p:cNvSpPr/>
          <p:nvPr/>
        </p:nvSpPr>
        <p:spPr>
          <a:xfrm rot="10800000">
            <a:off x="2011694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2" name="Rectangle 941"/>
          <p:cNvSpPr/>
          <p:nvPr/>
        </p:nvSpPr>
        <p:spPr>
          <a:xfrm rot="10800000">
            <a:off x="2095509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3" name="Rectangle 942"/>
          <p:cNvSpPr/>
          <p:nvPr/>
        </p:nvSpPr>
        <p:spPr>
          <a:xfrm rot="10800000">
            <a:off x="1927869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7" name="Rectangle 946"/>
          <p:cNvSpPr/>
          <p:nvPr/>
        </p:nvSpPr>
        <p:spPr>
          <a:xfrm rot="10800000">
            <a:off x="670569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8" name="Rectangle 947"/>
          <p:cNvSpPr/>
          <p:nvPr/>
        </p:nvSpPr>
        <p:spPr>
          <a:xfrm>
            <a:off x="142495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9" name="Rectangle 948"/>
          <p:cNvSpPr/>
          <p:nvPr/>
        </p:nvSpPr>
        <p:spPr>
          <a:xfrm>
            <a:off x="209551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0" name="Rectangle 949"/>
          <p:cNvSpPr/>
          <p:nvPr/>
        </p:nvSpPr>
        <p:spPr>
          <a:xfrm>
            <a:off x="243079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1" name="Rectangle 950"/>
          <p:cNvSpPr/>
          <p:nvPr/>
        </p:nvSpPr>
        <p:spPr>
          <a:xfrm>
            <a:off x="1089674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2" name="Rectangle 951"/>
          <p:cNvSpPr/>
          <p:nvPr/>
        </p:nvSpPr>
        <p:spPr>
          <a:xfrm>
            <a:off x="1424955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3" name="Rectangle 952"/>
          <p:cNvSpPr/>
          <p:nvPr/>
        </p:nvSpPr>
        <p:spPr>
          <a:xfrm>
            <a:off x="586749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4" name="Rectangle 953"/>
          <p:cNvSpPr/>
          <p:nvPr/>
        </p:nvSpPr>
        <p:spPr>
          <a:xfrm>
            <a:off x="754388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5" name="Rectangle 954"/>
          <p:cNvSpPr/>
          <p:nvPr/>
        </p:nvSpPr>
        <p:spPr>
          <a:xfrm>
            <a:off x="670568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6" name="Rectangle 955"/>
          <p:cNvSpPr/>
          <p:nvPr/>
        </p:nvSpPr>
        <p:spPr>
          <a:xfrm>
            <a:off x="1005853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8" name="Rectangle 957"/>
          <p:cNvSpPr/>
          <p:nvPr/>
        </p:nvSpPr>
        <p:spPr>
          <a:xfrm>
            <a:off x="1089671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9" name="Rectangle 958"/>
          <p:cNvSpPr/>
          <p:nvPr/>
        </p:nvSpPr>
        <p:spPr>
          <a:xfrm>
            <a:off x="1424953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0" name="Rectangle 959"/>
          <p:cNvSpPr/>
          <p:nvPr/>
        </p:nvSpPr>
        <p:spPr>
          <a:xfrm>
            <a:off x="838210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1" name="Rectangle 960"/>
          <p:cNvSpPr/>
          <p:nvPr/>
        </p:nvSpPr>
        <p:spPr>
          <a:xfrm>
            <a:off x="754387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2" name="Rectangle 961"/>
          <p:cNvSpPr/>
          <p:nvPr/>
        </p:nvSpPr>
        <p:spPr>
          <a:xfrm>
            <a:off x="1341135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3" name="Rectangle 962"/>
          <p:cNvSpPr/>
          <p:nvPr/>
        </p:nvSpPr>
        <p:spPr>
          <a:xfrm>
            <a:off x="1424951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4" name="Rectangle 963"/>
          <p:cNvSpPr/>
          <p:nvPr/>
        </p:nvSpPr>
        <p:spPr>
          <a:xfrm>
            <a:off x="838210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5" name="Rectangle 964"/>
          <p:cNvSpPr/>
          <p:nvPr/>
        </p:nvSpPr>
        <p:spPr>
          <a:xfrm>
            <a:off x="1173494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6" name="Rectangle 965"/>
          <p:cNvSpPr/>
          <p:nvPr/>
        </p:nvSpPr>
        <p:spPr>
          <a:xfrm>
            <a:off x="167641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7" name="Rectangle 966"/>
          <p:cNvSpPr/>
          <p:nvPr/>
        </p:nvSpPr>
        <p:spPr>
          <a:xfrm>
            <a:off x="1592590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8" name="Rectangle 967"/>
          <p:cNvSpPr/>
          <p:nvPr/>
        </p:nvSpPr>
        <p:spPr>
          <a:xfrm>
            <a:off x="1508774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9" name="Rectangle 968"/>
          <p:cNvSpPr/>
          <p:nvPr/>
        </p:nvSpPr>
        <p:spPr>
          <a:xfrm>
            <a:off x="1592593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0" name="Rectangle 969"/>
          <p:cNvSpPr/>
          <p:nvPr/>
        </p:nvSpPr>
        <p:spPr>
          <a:xfrm>
            <a:off x="1676414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1" name="Rectangle 970"/>
          <p:cNvSpPr/>
          <p:nvPr/>
        </p:nvSpPr>
        <p:spPr>
          <a:xfrm>
            <a:off x="2011694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2" name="Rectangle 971"/>
          <p:cNvSpPr/>
          <p:nvPr/>
        </p:nvSpPr>
        <p:spPr>
          <a:xfrm rot="10800000">
            <a:off x="2263150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3" name="Rectangle 972"/>
          <p:cNvSpPr/>
          <p:nvPr/>
        </p:nvSpPr>
        <p:spPr>
          <a:xfrm rot="10800000">
            <a:off x="1927870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4" name="Rectangle 973"/>
          <p:cNvSpPr/>
          <p:nvPr/>
        </p:nvSpPr>
        <p:spPr>
          <a:xfrm>
            <a:off x="670572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5" name="Rectangle 974"/>
          <p:cNvSpPr/>
          <p:nvPr/>
        </p:nvSpPr>
        <p:spPr>
          <a:xfrm>
            <a:off x="1844054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6" name="Rectangle 975"/>
          <p:cNvSpPr/>
          <p:nvPr/>
        </p:nvSpPr>
        <p:spPr>
          <a:xfrm rot="10800000">
            <a:off x="1424948" y="50274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7" name="Rectangle 976"/>
          <p:cNvSpPr/>
          <p:nvPr/>
        </p:nvSpPr>
        <p:spPr>
          <a:xfrm rot="10800000">
            <a:off x="1508774" y="48597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8" name="Rectangle 977"/>
          <p:cNvSpPr/>
          <p:nvPr/>
        </p:nvSpPr>
        <p:spPr>
          <a:xfrm rot="10800000">
            <a:off x="1676414" y="5865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9" name="Rectangle 978"/>
          <p:cNvSpPr/>
          <p:nvPr/>
        </p:nvSpPr>
        <p:spPr>
          <a:xfrm rot="10800000">
            <a:off x="1676414" y="5195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0" name="Rectangle 979"/>
          <p:cNvSpPr/>
          <p:nvPr/>
        </p:nvSpPr>
        <p:spPr>
          <a:xfrm rot="10800000">
            <a:off x="1424948" y="5362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2" name="Rectangle 981"/>
          <p:cNvSpPr/>
          <p:nvPr/>
        </p:nvSpPr>
        <p:spPr>
          <a:xfrm rot="10800000">
            <a:off x="1760228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3" name="Rectangle 982"/>
          <p:cNvSpPr/>
          <p:nvPr/>
        </p:nvSpPr>
        <p:spPr>
          <a:xfrm rot="10800000">
            <a:off x="1676414" y="5530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4" name="Rectangle 983"/>
          <p:cNvSpPr/>
          <p:nvPr/>
        </p:nvSpPr>
        <p:spPr>
          <a:xfrm rot="10800000">
            <a:off x="1508774" y="5530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6" name="Rectangle 985"/>
          <p:cNvSpPr/>
          <p:nvPr/>
        </p:nvSpPr>
        <p:spPr>
          <a:xfrm rot="10800000">
            <a:off x="2346974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7" name="Rectangle 986"/>
          <p:cNvSpPr/>
          <p:nvPr/>
        </p:nvSpPr>
        <p:spPr>
          <a:xfrm rot="10800000">
            <a:off x="2263148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8" name="Rectangle 987"/>
          <p:cNvSpPr/>
          <p:nvPr/>
        </p:nvSpPr>
        <p:spPr>
          <a:xfrm>
            <a:off x="310135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9" name="Rectangle 988"/>
          <p:cNvSpPr/>
          <p:nvPr/>
        </p:nvSpPr>
        <p:spPr>
          <a:xfrm>
            <a:off x="3436639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90" name="Rectangle 989"/>
          <p:cNvSpPr/>
          <p:nvPr/>
        </p:nvSpPr>
        <p:spPr>
          <a:xfrm>
            <a:off x="326899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6" name="Rectangle 1005"/>
          <p:cNvSpPr/>
          <p:nvPr/>
        </p:nvSpPr>
        <p:spPr>
          <a:xfrm>
            <a:off x="3939563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7" name="Rectangle 1006"/>
          <p:cNvSpPr/>
          <p:nvPr/>
        </p:nvSpPr>
        <p:spPr>
          <a:xfrm>
            <a:off x="4274842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8" name="Rectangle 1007"/>
          <p:cNvSpPr/>
          <p:nvPr/>
        </p:nvSpPr>
        <p:spPr>
          <a:xfrm>
            <a:off x="4442482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0" name="Rectangle 1009"/>
          <p:cNvSpPr/>
          <p:nvPr/>
        </p:nvSpPr>
        <p:spPr>
          <a:xfrm>
            <a:off x="5448318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2" name="Rectangle 1011"/>
          <p:cNvSpPr/>
          <p:nvPr/>
        </p:nvSpPr>
        <p:spPr>
          <a:xfrm>
            <a:off x="2933718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3" name="Rectangle 1012"/>
          <p:cNvSpPr/>
          <p:nvPr/>
        </p:nvSpPr>
        <p:spPr>
          <a:xfrm>
            <a:off x="5615958" y="335103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5" name="Rectangle 1014"/>
          <p:cNvSpPr/>
          <p:nvPr/>
        </p:nvSpPr>
        <p:spPr>
          <a:xfrm rot="10800000">
            <a:off x="4945404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6" name="Rectangle 1015"/>
          <p:cNvSpPr/>
          <p:nvPr/>
        </p:nvSpPr>
        <p:spPr>
          <a:xfrm rot="10800000">
            <a:off x="4777764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7" name="Rectangle 1016"/>
          <p:cNvSpPr/>
          <p:nvPr/>
        </p:nvSpPr>
        <p:spPr>
          <a:xfrm rot="10800000">
            <a:off x="4610124" y="56979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8" name="Rectangle 1017"/>
          <p:cNvSpPr/>
          <p:nvPr/>
        </p:nvSpPr>
        <p:spPr>
          <a:xfrm rot="10800000">
            <a:off x="4107204" y="56979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2" name="Rectangle 1021"/>
          <p:cNvSpPr/>
          <p:nvPr/>
        </p:nvSpPr>
        <p:spPr>
          <a:xfrm rot="10800000">
            <a:off x="5615961" y="569799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4" name="Rectangle 1023"/>
          <p:cNvSpPr/>
          <p:nvPr/>
        </p:nvSpPr>
        <p:spPr>
          <a:xfrm>
            <a:off x="3520460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5" name="Rectangle 1024"/>
          <p:cNvSpPr/>
          <p:nvPr/>
        </p:nvSpPr>
        <p:spPr>
          <a:xfrm>
            <a:off x="3101360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6" name="Rectangle 1025"/>
          <p:cNvSpPr/>
          <p:nvPr/>
        </p:nvSpPr>
        <p:spPr>
          <a:xfrm>
            <a:off x="4191026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7" name="Rectangle 1026"/>
          <p:cNvSpPr/>
          <p:nvPr/>
        </p:nvSpPr>
        <p:spPr>
          <a:xfrm>
            <a:off x="4023386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8" name="Rectangle 1027"/>
          <p:cNvSpPr/>
          <p:nvPr/>
        </p:nvSpPr>
        <p:spPr>
          <a:xfrm>
            <a:off x="3604281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9" name="Rectangle 1028"/>
          <p:cNvSpPr/>
          <p:nvPr/>
        </p:nvSpPr>
        <p:spPr>
          <a:xfrm>
            <a:off x="3939566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0" name="Rectangle 1029"/>
          <p:cNvSpPr/>
          <p:nvPr/>
        </p:nvSpPr>
        <p:spPr>
          <a:xfrm>
            <a:off x="4526305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1" name="Rectangle 1030"/>
          <p:cNvSpPr/>
          <p:nvPr/>
        </p:nvSpPr>
        <p:spPr>
          <a:xfrm>
            <a:off x="4861585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2" name="Rectangle 1031"/>
          <p:cNvSpPr/>
          <p:nvPr/>
        </p:nvSpPr>
        <p:spPr>
          <a:xfrm>
            <a:off x="4693945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3" name="Rectangle 1032"/>
          <p:cNvSpPr/>
          <p:nvPr/>
        </p:nvSpPr>
        <p:spPr>
          <a:xfrm>
            <a:off x="4442485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4" name="Rectangle 1033"/>
          <p:cNvSpPr/>
          <p:nvPr/>
        </p:nvSpPr>
        <p:spPr>
          <a:xfrm>
            <a:off x="4777765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5" name="Rectangle 1034"/>
          <p:cNvSpPr/>
          <p:nvPr/>
        </p:nvSpPr>
        <p:spPr>
          <a:xfrm>
            <a:off x="4610125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6" name="Rectangle 1035"/>
          <p:cNvSpPr/>
          <p:nvPr/>
        </p:nvSpPr>
        <p:spPr>
          <a:xfrm>
            <a:off x="5196866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7" name="Rectangle 1036"/>
          <p:cNvSpPr/>
          <p:nvPr/>
        </p:nvSpPr>
        <p:spPr>
          <a:xfrm>
            <a:off x="5532141" y="38539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8" name="Rectangle 1037"/>
          <p:cNvSpPr/>
          <p:nvPr/>
        </p:nvSpPr>
        <p:spPr>
          <a:xfrm>
            <a:off x="4945405" y="36863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9" name="Rectangle 1038"/>
          <p:cNvSpPr/>
          <p:nvPr/>
        </p:nvSpPr>
        <p:spPr>
          <a:xfrm>
            <a:off x="2933718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0" name="Rectangle 1039"/>
          <p:cNvSpPr/>
          <p:nvPr/>
        </p:nvSpPr>
        <p:spPr>
          <a:xfrm>
            <a:off x="5615961" y="3686319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1" name="Rectangle 1040"/>
          <p:cNvSpPr/>
          <p:nvPr/>
        </p:nvSpPr>
        <p:spPr>
          <a:xfrm>
            <a:off x="5699781" y="385395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2" name="Rectangle 1041"/>
          <p:cNvSpPr/>
          <p:nvPr/>
        </p:nvSpPr>
        <p:spPr>
          <a:xfrm>
            <a:off x="3017540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3" name="Rectangle 1042"/>
          <p:cNvSpPr/>
          <p:nvPr/>
        </p:nvSpPr>
        <p:spPr>
          <a:xfrm>
            <a:off x="3352823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4" name="Rectangle 1043"/>
          <p:cNvSpPr/>
          <p:nvPr/>
        </p:nvSpPr>
        <p:spPr>
          <a:xfrm>
            <a:off x="3436639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6" name="Rectangle 1045"/>
          <p:cNvSpPr/>
          <p:nvPr/>
        </p:nvSpPr>
        <p:spPr>
          <a:xfrm>
            <a:off x="3688104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7" name="Rectangle 1046"/>
          <p:cNvSpPr/>
          <p:nvPr/>
        </p:nvSpPr>
        <p:spPr>
          <a:xfrm>
            <a:off x="3855745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8" name="Rectangle 1047"/>
          <p:cNvSpPr/>
          <p:nvPr/>
        </p:nvSpPr>
        <p:spPr>
          <a:xfrm>
            <a:off x="4191025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9" name="Rectangle 1048"/>
          <p:cNvSpPr/>
          <p:nvPr/>
        </p:nvSpPr>
        <p:spPr>
          <a:xfrm>
            <a:off x="3604281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0" name="Rectangle 1049"/>
          <p:cNvSpPr/>
          <p:nvPr/>
        </p:nvSpPr>
        <p:spPr>
          <a:xfrm>
            <a:off x="3939564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1" name="Rectangle 1050"/>
          <p:cNvSpPr/>
          <p:nvPr/>
        </p:nvSpPr>
        <p:spPr>
          <a:xfrm>
            <a:off x="4526304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2" name="Rectangle 1051"/>
          <p:cNvSpPr/>
          <p:nvPr/>
        </p:nvSpPr>
        <p:spPr>
          <a:xfrm>
            <a:off x="4693944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3" name="Rectangle 1052"/>
          <p:cNvSpPr/>
          <p:nvPr/>
        </p:nvSpPr>
        <p:spPr>
          <a:xfrm>
            <a:off x="4274843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5" name="Rectangle 1054"/>
          <p:cNvSpPr/>
          <p:nvPr/>
        </p:nvSpPr>
        <p:spPr>
          <a:xfrm>
            <a:off x="4610123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6" name="Rectangle 1055"/>
          <p:cNvSpPr/>
          <p:nvPr/>
        </p:nvSpPr>
        <p:spPr>
          <a:xfrm>
            <a:off x="5029225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7" name="Rectangle 1056"/>
          <p:cNvSpPr/>
          <p:nvPr/>
        </p:nvSpPr>
        <p:spPr>
          <a:xfrm>
            <a:off x="5532140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8" name="Rectangle 1057"/>
          <p:cNvSpPr/>
          <p:nvPr/>
        </p:nvSpPr>
        <p:spPr>
          <a:xfrm>
            <a:off x="5364501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9" name="Rectangle 1058"/>
          <p:cNvSpPr/>
          <p:nvPr/>
        </p:nvSpPr>
        <p:spPr>
          <a:xfrm>
            <a:off x="4945403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0" name="Rectangle 1059"/>
          <p:cNvSpPr/>
          <p:nvPr/>
        </p:nvSpPr>
        <p:spPr>
          <a:xfrm>
            <a:off x="5113044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1" name="Rectangle 1060"/>
          <p:cNvSpPr/>
          <p:nvPr/>
        </p:nvSpPr>
        <p:spPr>
          <a:xfrm>
            <a:off x="5448319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2" name="Rectangle 1061"/>
          <p:cNvSpPr/>
          <p:nvPr/>
        </p:nvSpPr>
        <p:spPr>
          <a:xfrm>
            <a:off x="5280680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3" name="Rectangle 1062"/>
          <p:cNvSpPr/>
          <p:nvPr/>
        </p:nvSpPr>
        <p:spPr>
          <a:xfrm>
            <a:off x="2933718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4" name="Rectangle 1063"/>
          <p:cNvSpPr/>
          <p:nvPr/>
        </p:nvSpPr>
        <p:spPr>
          <a:xfrm>
            <a:off x="5615959" y="402159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5" name="Rectangle 1064"/>
          <p:cNvSpPr/>
          <p:nvPr/>
        </p:nvSpPr>
        <p:spPr>
          <a:xfrm>
            <a:off x="5699780" y="418923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6" name="Rectangle 1065"/>
          <p:cNvSpPr/>
          <p:nvPr/>
        </p:nvSpPr>
        <p:spPr>
          <a:xfrm>
            <a:off x="3017540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7" name="Rectangle 1066"/>
          <p:cNvSpPr/>
          <p:nvPr/>
        </p:nvSpPr>
        <p:spPr>
          <a:xfrm rot="10800000">
            <a:off x="5364496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8" name="Rectangle 1067"/>
          <p:cNvSpPr/>
          <p:nvPr/>
        </p:nvSpPr>
        <p:spPr>
          <a:xfrm rot="10800000">
            <a:off x="5029219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9" name="Rectangle 1068"/>
          <p:cNvSpPr/>
          <p:nvPr/>
        </p:nvSpPr>
        <p:spPr>
          <a:xfrm rot="10800000">
            <a:off x="5196859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0" name="Rectangle 1069"/>
          <p:cNvSpPr/>
          <p:nvPr/>
        </p:nvSpPr>
        <p:spPr>
          <a:xfrm rot="10800000">
            <a:off x="4693939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1" name="Rectangle 1070"/>
          <p:cNvSpPr/>
          <p:nvPr/>
        </p:nvSpPr>
        <p:spPr>
          <a:xfrm rot="10800000">
            <a:off x="4526305" y="58656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3" name="Rectangle 1072"/>
          <p:cNvSpPr/>
          <p:nvPr/>
        </p:nvSpPr>
        <p:spPr>
          <a:xfrm rot="10800000">
            <a:off x="4023385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5" name="Rectangle 1074"/>
          <p:cNvSpPr/>
          <p:nvPr/>
        </p:nvSpPr>
        <p:spPr>
          <a:xfrm rot="10800000">
            <a:off x="3017538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6" name="Rectangle 1075"/>
          <p:cNvSpPr/>
          <p:nvPr/>
        </p:nvSpPr>
        <p:spPr>
          <a:xfrm rot="10800000">
            <a:off x="3185178" y="586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7" name="Rectangle 1076"/>
          <p:cNvSpPr/>
          <p:nvPr/>
        </p:nvSpPr>
        <p:spPr>
          <a:xfrm rot="10800000">
            <a:off x="5699777" y="586563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8" name="Rectangle 1077"/>
          <p:cNvSpPr/>
          <p:nvPr/>
        </p:nvSpPr>
        <p:spPr>
          <a:xfrm>
            <a:off x="3185180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9" name="Rectangle 1078"/>
          <p:cNvSpPr/>
          <p:nvPr/>
        </p:nvSpPr>
        <p:spPr>
          <a:xfrm>
            <a:off x="3520459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0" name="Rectangle 1079"/>
          <p:cNvSpPr/>
          <p:nvPr/>
        </p:nvSpPr>
        <p:spPr>
          <a:xfrm>
            <a:off x="3352818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1" name="Rectangle 1080"/>
          <p:cNvSpPr/>
          <p:nvPr/>
        </p:nvSpPr>
        <p:spPr>
          <a:xfrm>
            <a:off x="3688103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2" name="Rectangle 1081"/>
          <p:cNvSpPr/>
          <p:nvPr/>
        </p:nvSpPr>
        <p:spPr>
          <a:xfrm>
            <a:off x="3855744" y="351867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3" name="Rectangle 1082"/>
          <p:cNvSpPr/>
          <p:nvPr/>
        </p:nvSpPr>
        <p:spPr>
          <a:xfrm>
            <a:off x="4023385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4" name="Rectangle 1083"/>
          <p:cNvSpPr/>
          <p:nvPr/>
        </p:nvSpPr>
        <p:spPr>
          <a:xfrm>
            <a:off x="4358664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5" name="Rectangle 1084"/>
          <p:cNvSpPr/>
          <p:nvPr/>
        </p:nvSpPr>
        <p:spPr>
          <a:xfrm>
            <a:off x="4526304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6" name="Rectangle 1085"/>
          <p:cNvSpPr/>
          <p:nvPr/>
        </p:nvSpPr>
        <p:spPr>
          <a:xfrm>
            <a:off x="4693944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7" name="Rectangle 1086"/>
          <p:cNvSpPr/>
          <p:nvPr/>
        </p:nvSpPr>
        <p:spPr>
          <a:xfrm>
            <a:off x="5029225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9" name="Rectangle 1088"/>
          <p:cNvSpPr/>
          <p:nvPr/>
        </p:nvSpPr>
        <p:spPr>
          <a:xfrm>
            <a:off x="5532141" y="351867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0" name="Rectangle 1089"/>
          <p:cNvSpPr/>
          <p:nvPr/>
        </p:nvSpPr>
        <p:spPr>
          <a:xfrm>
            <a:off x="5364502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1" name="Rectangle 1090"/>
          <p:cNvSpPr/>
          <p:nvPr/>
        </p:nvSpPr>
        <p:spPr>
          <a:xfrm>
            <a:off x="5699781" y="3518679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2" name="Rectangle 1091"/>
          <p:cNvSpPr/>
          <p:nvPr/>
        </p:nvSpPr>
        <p:spPr>
          <a:xfrm>
            <a:off x="3017540" y="351867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3" name="Rectangle 1092"/>
          <p:cNvSpPr/>
          <p:nvPr/>
        </p:nvSpPr>
        <p:spPr>
          <a:xfrm rot="10800000">
            <a:off x="5364501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4" name="Rectangle 1093"/>
          <p:cNvSpPr/>
          <p:nvPr/>
        </p:nvSpPr>
        <p:spPr>
          <a:xfrm rot="10800000">
            <a:off x="4861585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5" name="Rectangle 1094"/>
          <p:cNvSpPr/>
          <p:nvPr/>
        </p:nvSpPr>
        <p:spPr>
          <a:xfrm rot="10800000">
            <a:off x="4526305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6" name="Rectangle 1095"/>
          <p:cNvSpPr/>
          <p:nvPr/>
        </p:nvSpPr>
        <p:spPr>
          <a:xfrm rot="10800000">
            <a:off x="4023385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7" name="Rectangle 1096"/>
          <p:cNvSpPr/>
          <p:nvPr/>
        </p:nvSpPr>
        <p:spPr>
          <a:xfrm rot="10800000">
            <a:off x="3688103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8" name="Rectangle 1097"/>
          <p:cNvSpPr/>
          <p:nvPr/>
        </p:nvSpPr>
        <p:spPr>
          <a:xfrm rot="10800000">
            <a:off x="3520460" y="553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9" name="Rectangle 1098"/>
          <p:cNvSpPr/>
          <p:nvPr/>
        </p:nvSpPr>
        <p:spPr>
          <a:xfrm rot="10800000">
            <a:off x="3352820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0" name="Rectangle 1099"/>
          <p:cNvSpPr/>
          <p:nvPr/>
        </p:nvSpPr>
        <p:spPr>
          <a:xfrm rot="10800000">
            <a:off x="3185178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1" name="Rectangle 1100"/>
          <p:cNvSpPr/>
          <p:nvPr/>
        </p:nvSpPr>
        <p:spPr>
          <a:xfrm rot="10800000">
            <a:off x="5532141" y="55303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2" name="Rectangle 1101"/>
          <p:cNvSpPr/>
          <p:nvPr/>
        </p:nvSpPr>
        <p:spPr>
          <a:xfrm rot="10800000">
            <a:off x="5699783" y="553035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3" name="Rectangle 1102"/>
          <p:cNvSpPr/>
          <p:nvPr/>
        </p:nvSpPr>
        <p:spPr>
          <a:xfrm rot="10800000">
            <a:off x="5280680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4" name="Rectangle 1103"/>
          <p:cNvSpPr/>
          <p:nvPr/>
        </p:nvSpPr>
        <p:spPr>
          <a:xfrm rot="10800000">
            <a:off x="4945400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6" name="Rectangle 1105"/>
          <p:cNvSpPr/>
          <p:nvPr/>
        </p:nvSpPr>
        <p:spPr>
          <a:xfrm rot="10800000">
            <a:off x="4442480" y="53627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7" name="Rectangle 1106"/>
          <p:cNvSpPr/>
          <p:nvPr/>
        </p:nvSpPr>
        <p:spPr>
          <a:xfrm rot="10800000">
            <a:off x="3939559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8" name="Rectangle 1107"/>
          <p:cNvSpPr/>
          <p:nvPr/>
        </p:nvSpPr>
        <p:spPr>
          <a:xfrm rot="10800000">
            <a:off x="3604277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9" name="Rectangle 1108"/>
          <p:cNvSpPr/>
          <p:nvPr/>
        </p:nvSpPr>
        <p:spPr>
          <a:xfrm rot="10800000">
            <a:off x="3771918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0" name="Rectangle 1109"/>
          <p:cNvSpPr/>
          <p:nvPr/>
        </p:nvSpPr>
        <p:spPr>
          <a:xfrm rot="10800000">
            <a:off x="3436635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1" name="Rectangle 1110"/>
          <p:cNvSpPr/>
          <p:nvPr/>
        </p:nvSpPr>
        <p:spPr>
          <a:xfrm rot="10800000">
            <a:off x="3268995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2" name="Rectangle 1111"/>
          <p:cNvSpPr/>
          <p:nvPr/>
        </p:nvSpPr>
        <p:spPr>
          <a:xfrm rot="10800000">
            <a:off x="2933713" y="536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3" name="Rectangle 1112"/>
          <p:cNvSpPr/>
          <p:nvPr/>
        </p:nvSpPr>
        <p:spPr>
          <a:xfrm rot="10800000">
            <a:off x="5615956" y="536271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4" name="Rectangle 1113"/>
          <p:cNvSpPr/>
          <p:nvPr/>
        </p:nvSpPr>
        <p:spPr>
          <a:xfrm rot="10800000">
            <a:off x="5448317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5" name="Rectangle 1114"/>
          <p:cNvSpPr/>
          <p:nvPr/>
        </p:nvSpPr>
        <p:spPr>
          <a:xfrm rot="10800000">
            <a:off x="5029225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6" name="Rectangle 1115"/>
          <p:cNvSpPr/>
          <p:nvPr/>
        </p:nvSpPr>
        <p:spPr>
          <a:xfrm rot="10800000">
            <a:off x="5196865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7" name="Rectangle 1116"/>
          <p:cNvSpPr/>
          <p:nvPr/>
        </p:nvSpPr>
        <p:spPr>
          <a:xfrm rot="10800000">
            <a:off x="4861585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8" name="Rectangle 1117"/>
          <p:cNvSpPr/>
          <p:nvPr/>
        </p:nvSpPr>
        <p:spPr>
          <a:xfrm rot="10800000">
            <a:off x="4526305" y="51950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9" name="Rectangle 1118"/>
          <p:cNvSpPr/>
          <p:nvPr/>
        </p:nvSpPr>
        <p:spPr>
          <a:xfrm rot="10800000">
            <a:off x="4191025" y="51950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0" name="Rectangle 1119"/>
          <p:cNvSpPr/>
          <p:nvPr/>
        </p:nvSpPr>
        <p:spPr>
          <a:xfrm rot="10800000">
            <a:off x="4023385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1" name="Rectangle 1120"/>
          <p:cNvSpPr/>
          <p:nvPr/>
        </p:nvSpPr>
        <p:spPr>
          <a:xfrm rot="10800000">
            <a:off x="3855744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2" name="Rectangle 1121"/>
          <p:cNvSpPr/>
          <p:nvPr/>
        </p:nvSpPr>
        <p:spPr>
          <a:xfrm rot="10800000">
            <a:off x="3520460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3" name="Rectangle 1122"/>
          <p:cNvSpPr/>
          <p:nvPr/>
        </p:nvSpPr>
        <p:spPr>
          <a:xfrm rot="10800000">
            <a:off x="3352820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4" name="Rectangle 1123"/>
          <p:cNvSpPr/>
          <p:nvPr/>
        </p:nvSpPr>
        <p:spPr>
          <a:xfrm rot="10800000">
            <a:off x="3017538" y="519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5" name="Rectangle 1124"/>
          <p:cNvSpPr/>
          <p:nvPr/>
        </p:nvSpPr>
        <p:spPr>
          <a:xfrm rot="10800000">
            <a:off x="5699783" y="519507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6" name="Rectangle 1125"/>
          <p:cNvSpPr/>
          <p:nvPr/>
        </p:nvSpPr>
        <p:spPr>
          <a:xfrm rot="10800000">
            <a:off x="5113039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7" name="Rectangle 1126"/>
          <p:cNvSpPr/>
          <p:nvPr/>
        </p:nvSpPr>
        <p:spPr>
          <a:xfrm rot="10800000">
            <a:off x="4777759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8" name="Rectangle 1127"/>
          <p:cNvSpPr/>
          <p:nvPr/>
        </p:nvSpPr>
        <p:spPr>
          <a:xfrm rot="10800000">
            <a:off x="4610119" y="50274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9" name="Rectangle 1128"/>
          <p:cNvSpPr/>
          <p:nvPr/>
        </p:nvSpPr>
        <p:spPr>
          <a:xfrm rot="10800000">
            <a:off x="4274839" y="50274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0" name="Rectangle 1129"/>
          <p:cNvSpPr/>
          <p:nvPr/>
        </p:nvSpPr>
        <p:spPr>
          <a:xfrm rot="10800000">
            <a:off x="3939559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1" name="Rectangle 1130"/>
          <p:cNvSpPr/>
          <p:nvPr/>
        </p:nvSpPr>
        <p:spPr>
          <a:xfrm rot="10800000">
            <a:off x="3771918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2" name="Rectangle 1131"/>
          <p:cNvSpPr/>
          <p:nvPr/>
        </p:nvSpPr>
        <p:spPr>
          <a:xfrm rot="10800000">
            <a:off x="3436635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3" name="Rectangle 1132"/>
          <p:cNvSpPr/>
          <p:nvPr/>
        </p:nvSpPr>
        <p:spPr>
          <a:xfrm rot="10800000">
            <a:off x="2933713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4" name="Rectangle 1133"/>
          <p:cNvSpPr/>
          <p:nvPr/>
        </p:nvSpPr>
        <p:spPr>
          <a:xfrm rot="10800000">
            <a:off x="3101355" y="502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5" name="Rectangle 1134"/>
          <p:cNvSpPr/>
          <p:nvPr/>
        </p:nvSpPr>
        <p:spPr>
          <a:xfrm rot="10800000">
            <a:off x="5615956" y="502743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6" name="Rectangle 1135"/>
          <p:cNvSpPr/>
          <p:nvPr/>
        </p:nvSpPr>
        <p:spPr>
          <a:xfrm rot="10800000">
            <a:off x="5448316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7" name="Rectangle 1136"/>
          <p:cNvSpPr/>
          <p:nvPr/>
        </p:nvSpPr>
        <p:spPr>
          <a:xfrm>
            <a:off x="3185179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8" name="Rectangle 1137"/>
          <p:cNvSpPr/>
          <p:nvPr/>
        </p:nvSpPr>
        <p:spPr>
          <a:xfrm>
            <a:off x="3268999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9" name="Rectangle 1138"/>
          <p:cNvSpPr/>
          <p:nvPr/>
        </p:nvSpPr>
        <p:spPr>
          <a:xfrm>
            <a:off x="3688104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0" name="Rectangle 1139"/>
          <p:cNvSpPr/>
          <p:nvPr/>
        </p:nvSpPr>
        <p:spPr>
          <a:xfrm>
            <a:off x="419102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1" name="Rectangle 1140"/>
          <p:cNvSpPr/>
          <p:nvPr/>
        </p:nvSpPr>
        <p:spPr>
          <a:xfrm>
            <a:off x="4023385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2" name="Rectangle 1141"/>
          <p:cNvSpPr/>
          <p:nvPr/>
        </p:nvSpPr>
        <p:spPr>
          <a:xfrm>
            <a:off x="3604280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3" name="Rectangle 1142"/>
          <p:cNvSpPr/>
          <p:nvPr/>
        </p:nvSpPr>
        <p:spPr>
          <a:xfrm>
            <a:off x="3771921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4" name="Rectangle 1143"/>
          <p:cNvSpPr/>
          <p:nvPr/>
        </p:nvSpPr>
        <p:spPr>
          <a:xfrm>
            <a:off x="3939563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5" name="Rectangle 1144"/>
          <p:cNvSpPr/>
          <p:nvPr/>
        </p:nvSpPr>
        <p:spPr>
          <a:xfrm>
            <a:off x="435866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6" name="Rectangle 1145"/>
          <p:cNvSpPr/>
          <p:nvPr/>
        </p:nvSpPr>
        <p:spPr>
          <a:xfrm>
            <a:off x="4861585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7" name="Rectangle 1146"/>
          <p:cNvSpPr/>
          <p:nvPr/>
        </p:nvSpPr>
        <p:spPr>
          <a:xfrm>
            <a:off x="4442483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0" name="Rectangle 1149"/>
          <p:cNvSpPr/>
          <p:nvPr/>
        </p:nvSpPr>
        <p:spPr>
          <a:xfrm>
            <a:off x="5029226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1" name="Rectangle 1150"/>
          <p:cNvSpPr/>
          <p:nvPr/>
        </p:nvSpPr>
        <p:spPr>
          <a:xfrm>
            <a:off x="5196866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2" name="Rectangle 1151"/>
          <p:cNvSpPr/>
          <p:nvPr/>
        </p:nvSpPr>
        <p:spPr>
          <a:xfrm>
            <a:off x="5532141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3" name="Rectangle 1152"/>
          <p:cNvSpPr/>
          <p:nvPr/>
        </p:nvSpPr>
        <p:spPr>
          <a:xfrm>
            <a:off x="5364503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4" name="Rectangle 1153"/>
          <p:cNvSpPr/>
          <p:nvPr/>
        </p:nvSpPr>
        <p:spPr>
          <a:xfrm>
            <a:off x="494540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5" name="Rectangle 1154"/>
          <p:cNvSpPr/>
          <p:nvPr/>
        </p:nvSpPr>
        <p:spPr>
          <a:xfrm>
            <a:off x="5448319" y="43568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6" name="Rectangle 1155"/>
          <p:cNvSpPr/>
          <p:nvPr/>
        </p:nvSpPr>
        <p:spPr>
          <a:xfrm>
            <a:off x="5280680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8" name="Rectangle 1157"/>
          <p:cNvSpPr/>
          <p:nvPr/>
        </p:nvSpPr>
        <p:spPr>
          <a:xfrm>
            <a:off x="5615959" y="435687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9" name="Rectangle 1158"/>
          <p:cNvSpPr/>
          <p:nvPr/>
        </p:nvSpPr>
        <p:spPr>
          <a:xfrm>
            <a:off x="5699781" y="452451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0" name="Rectangle 1159"/>
          <p:cNvSpPr/>
          <p:nvPr/>
        </p:nvSpPr>
        <p:spPr>
          <a:xfrm rot="10800000">
            <a:off x="5196865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1" name="Rectangle 1160"/>
          <p:cNvSpPr/>
          <p:nvPr/>
        </p:nvSpPr>
        <p:spPr>
          <a:xfrm rot="10800000">
            <a:off x="4861585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2" name="Rectangle 1161"/>
          <p:cNvSpPr/>
          <p:nvPr/>
        </p:nvSpPr>
        <p:spPr>
          <a:xfrm rot="10800000">
            <a:off x="4693945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3" name="Rectangle 1162"/>
          <p:cNvSpPr/>
          <p:nvPr/>
        </p:nvSpPr>
        <p:spPr>
          <a:xfrm rot="10800000">
            <a:off x="4526305" y="48597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4" name="Rectangle 1163"/>
          <p:cNvSpPr/>
          <p:nvPr/>
        </p:nvSpPr>
        <p:spPr>
          <a:xfrm rot="10800000">
            <a:off x="4023385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5" name="Rectangle 1164"/>
          <p:cNvSpPr/>
          <p:nvPr/>
        </p:nvSpPr>
        <p:spPr>
          <a:xfrm rot="10800000">
            <a:off x="3688103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7" name="Rectangle 1166"/>
          <p:cNvSpPr/>
          <p:nvPr/>
        </p:nvSpPr>
        <p:spPr>
          <a:xfrm rot="10800000">
            <a:off x="3017538" y="485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9" name="Rectangle 1168"/>
          <p:cNvSpPr/>
          <p:nvPr/>
        </p:nvSpPr>
        <p:spPr>
          <a:xfrm rot="10800000">
            <a:off x="5699783" y="485979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0" name="Rectangle 1169"/>
          <p:cNvSpPr/>
          <p:nvPr/>
        </p:nvSpPr>
        <p:spPr>
          <a:xfrm rot="10800000">
            <a:off x="5280679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1" name="Rectangle 1170"/>
          <p:cNvSpPr/>
          <p:nvPr/>
        </p:nvSpPr>
        <p:spPr>
          <a:xfrm rot="10800000">
            <a:off x="5113043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2" name="Rectangle 1171"/>
          <p:cNvSpPr/>
          <p:nvPr/>
        </p:nvSpPr>
        <p:spPr>
          <a:xfrm rot="10800000">
            <a:off x="4777761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3" name="Rectangle 1172"/>
          <p:cNvSpPr/>
          <p:nvPr/>
        </p:nvSpPr>
        <p:spPr>
          <a:xfrm rot="10800000">
            <a:off x="4274840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4" name="Rectangle 1173"/>
          <p:cNvSpPr/>
          <p:nvPr/>
        </p:nvSpPr>
        <p:spPr>
          <a:xfrm rot="10800000">
            <a:off x="4442481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5" name="Rectangle 1174"/>
          <p:cNvSpPr/>
          <p:nvPr/>
        </p:nvSpPr>
        <p:spPr>
          <a:xfrm rot="10800000">
            <a:off x="4107199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6" name="Rectangle 1175"/>
          <p:cNvSpPr/>
          <p:nvPr/>
        </p:nvSpPr>
        <p:spPr>
          <a:xfrm rot="10800000">
            <a:off x="3939560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7" name="Rectangle 1176"/>
          <p:cNvSpPr/>
          <p:nvPr/>
        </p:nvSpPr>
        <p:spPr>
          <a:xfrm rot="10800000">
            <a:off x="3604279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8" name="Rectangle 1177"/>
          <p:cNvSpPr/>
          <p:nvPr/>
        </p:nvSpPr>
        <p:spPr>
          <a:xfrm rot="10800000">
            <a:off x="3771920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9" name="Rectangle 1178"/>
          <p:cNvSpPr/>
          <p:nvPr/>
        </p:nvSpPr>
        <p:spPr>
          <a:xfrm rot="10800000">
            <a:off x="3436637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0" name="Rectangle 1179"/>
          <p:cNvSpPr/>
          <p:nvPr/>
        </p:nvSpPr>
        <p:spPr>
          <a:xfrm rot="10800000">
            <a:off x="3268997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1" name="Rectangle 1180"/>
          <p:cNvSpPr/>
          <p:nvPr/>
        </p:nvSpPr>
        <p:spPr>
          <a:xfrm rot="10800000">
            <a:off x="2933715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2" name="Rectangle 1181"/>
          <p:cNvSpPr/>
          <p:nvPr/>
        </p:nvSpPr>
        <p:spPr>
          <a:xfrm rot="10800000">
            <a:off x="3101357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3" name="Rectangle 1182"/>
          <p:cNvSpPr/>
          <p:nvPr/>
        </p:nvSpPr>
        <p:spPr>
          <a:xfrm rot="10800000">
            <a:off x="5615959" y="46921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4" name="Rectangle 1183"/>
          <p:cNvSpPr/>
          <p:nvPr/>
        </p:nvSpPr>
        <p:spPr>
          <a:xfrm rot="10800000">
            <a:off x="3352820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5" name="Rectangle 1184"/>
          <p:cNvSpPr/>
          <p:nvPr/>
        </p:nvSpPr>
        <p:spPr>
          <a:xfrm rot="10800000">
            <a:off x="3520460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6" name="Rectangle 1185"/>
          <p:cNvSpPr/>
          <p:nvPr/>
        </p:nvSpPr>
        <p:spPr>
          <a:xfrm rot="10800000">
            <a:off x="3268995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7" name="Rectangle 1186"/>
          <p:cNvSpPr/>
          <p:nvPr/>
        </p:nvSpPr>
        <p:spPr>
          <a:xfrm rot="10800000">
            <a:off x="3185178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8" name="Rectangle 1187"/>
          <p:cNvSpPr/>
          <p:nvPr/>
        </p:nvSpPr>
        <p:spPr>
          <a:xfrm rot="10800000">
            <a:off x="3604277" y="502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9" name="Rectangle 1188"/>
          <p:cNvSpPr/>
          <p:nvPr/>
        </p:nvSpPr>
        <p:spPr>
          <a:xfrm rot="10800000">
            <a:off x="3688103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0" name="Rectangle 1189"/>
          <p:cNvSpPr/>
          <p:nvPr/>
        </p:nvSpPr>
        <p:spPr>
          <a:xfrm rot="10800000">
            <a:off x="3101355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1" name="Rectangle 1190"/>
          <p:cNvSpPr/>
          <p:nvPr/>
        </p:nvSpPr>
        <p:spPr>
          <a:xfrm rot="10800000">
            <a:off x="3017538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2" name="Rectangle 1191"/>
          <p:cNvSpPr/>
          <p:nvPr/>
        </p:nvSpPr>
        <p:spPr>
          <a:xfrm rot="10800000">
            <a:off x="3101355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3" name="Rectangle 1192"/>
          <p:cNvSpPr/>
          <p:nvPr/>
        </p:nvSpPr>
        <p:spPr>
          <a:xfrm>
            <a:off x="5113046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4" name="Rectangle 1193"/>
          <p:cNvSpPr/>
          <p:nvPr/>
        </p:nvSpPr>
        <p:spPr>
          <a:xfrm>
            <a:off x="5448321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5" name="Rectangle 1194"/>
          <p:cNvSpPr/>
          <p:nvPr/>
        </p:nvSpPr>
        <p:spPr>
          <a:xfrm>
            <a:off x="5280683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6" name="Rectangle 1195"/>
          <p:cNvSpPr/>
          <p:nvPr/>
        </p:nvSpPr>
        <p:spPr>
          <a:xfrm>
            <a:off x="5029226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8" name="Rectangle 1197"/>
          <p:cNvSpPr/>
          <p:nvPr/>
        </p:nvSpPr>
        <p:spPr>
          <a:xfrm>
            <a:off x="4777763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9" name="Rectangle 1198"/>
          <p:cNvSpPr/>
          <p:nvPr/>
        </p:nvSpPr>
        <p:spPr>
          <a:xfrm>
            <a:off x="486158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0" name="Rectangle 1199"/>
          <p:cNvSpPr/>
          <p:nvPr/>
        </p:nvSpPr>
        <p:spPr>
          <a:xfrm>
            <a:off x="3771922" y="335103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1" name="Rectangle 1200"/>
          <p:cNvSpPr/>
          <p:nvPr/>
        </p:nvSpPr>
        <p:spPr>
          <a:xfrm>
            <a:off x="3604281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2" name="Rectangle 1201"/>
          <p:cNvSpPr/>
          <p:nvPr/>
        </p:nvSpPr>
        <p:spPr>
          <a:xfrm rot="10800000">
            <a:off x="3604277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3" name="Rectangle 1202"/>
          <p:cNvSpPr/>
          <p:nvPr/>
        </p:nvSpPr>
        <p:spPr>
          <a:xfrm rot="10800000">
            <a:off x="3855744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4" name="Rectangle 1203"/>
          <p:cNvSpPr/>
          <p:nvPr/>
        </p:nvSpPr>
        <p:spPr>
          <a:xfrm rot="10800000">
            <a:off x="3520460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5" name="Rectangle 1204"/>
          <p:cNvSpPr/>
          <p:nvPr/>
        </p:nvSpPr>
        <p:spPr>
          <a:xfrm rot="10800000">
            <a:off x="3771918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6" name="Rectangle 1205"/>
          <p:cNvSpPr/>
          <p:nvPr/>
        </p:nvSpPr>
        <p:spPr>
          <a:xfrm rot="10800000">
            <a:off x="3939559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7" name="Rectangle 1206"/>
          <p:cNvSpPr/>
          <p:nvPr/>
        </p:nvSpPr>
        <p:spPr>
          <a:xfrm rot="10800000">
            <a:off x="3688103" y="586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8" name="Rectangle 1207"/>
          <p:cNvSpPr/>
          <p:nvPr/>
        </p:nvSpPr>
        <p:spPr>
          <a:xfrm>
            <a:off x="494540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9" name="Rectangle 1208"/>
          <p:cNvSpPr/>
          <p:nvPr/>
        </p:nvSpPr>
        <p:spPr>
          <a:xfrm>
            <a:off x="4861584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0" name="Rectangle 1209"/>
          <p:cNvSpPr/>
          <p:nvPr/>
        </p:nvSpPr>
        <p:spPr>
          <a:xfrm>
            <a:off x="5196865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1" name="Rectangle 1210"/>
          <p:cNvSpPr/>
          <p:nvPr/>
        </p:nvSpPr>
        <p:spPr>
          <a:xfrm>
            <a:off x="5113044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2" name="Rectangle 1211"/>
          <p:cNvSpPr/>
          <p:nvPr/>
        </p:nvSpPr>
        <p:spPr>
          <a:xfrm rot="10800000">
            <a:off x="4861579" y="5865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3" name="Rectangle 1212"/>
          <p:cNvSpPr/>
          <p:nvPr/>
        </p:nvSpPr>
        <p:spPr>
          <a:xfrm rot="10800000">
            <a:off x="5364501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4" name="Rectangle 1213"/>
          <p:cNvSpPr/>
          <p:nvPr/>
        </p:nvSpPr>
        <p:spPr>
          <a:xfrm rot="10800000">
            <a:off x="5280679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5" name="Rectangle 1214"/>
          <p:cNvSpPr/>
          <p:nvPr/>
        </p:nvSpPr>
        <p:spPr>
          <a:xfrm>
            <a:off x="3101360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8" name="Rectangle 1217"/>
          <p:cNvSpPr/>
          <p:nvPr/>
        </p:nvSpPr>
        <p:spPr>
          <a:xfrm>
            <a:off x="3017540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9" name="Rectangle 1218"/>
          <p:cNvSpPr/>
          <p:nvPr/>
        </p:nvSpPr>
        <p:spPr>
          <a:xfrm rot="10800000">
            <a:off x="5448319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0" name="Rectangle 1219"/>
          <p:cNvSpPr/>
          <p:nvPr/>
        </p:nvSpPr>
        <p:spPr>
          <a:xfrm rot="10800000">
            <a:off x="5532141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1" name="Rectangle 1220"/>
          <p:cNvSpPr/>
          <p:nvPr/>
        </p:nvSpPr>
        <p:spPr>
          <a:xfrm rot="10800000">
            <a:off x="5364501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2" name="Rectangle 1221"/>
          <p:cNvSpPr/>
          <p:nvPr/>
        </p:nvSpPr>
        <p:spPr>
          <a:xfrm rot="10800000">
            <a:off x="5532144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3" name="Rectangle 1222"/>
          <p:cNvSpPr/>
          <p:nvPr/>
        </p:nvSpPr>
        <p:spPr>
          <a:xfrm rot="10800000">
            <a:off x="5448320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4" name="Rectangle 1223"/>
          <p:cNvSpPr/>
          <p:nvPr/>
        </p:nvSpPr>
        <p:spPr>
          <a:xfrm rot="10800000">
            <a:off x="5532136" y="5865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5" name="Rectangle 1224"/>
          <p:cNvSpPr/>
          <p:nvPr/>
        </p:nvSpPr>
        <p:spPr>
          <a:xfrm rot="10800000">
            <a:off x="5113040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6" name="Rectangle 1225"/>
          <p:cNvSpPr/>
          <p:nvPr/>
        </p:nvSpPr>
        <p:spPr>
          <a:xfrm rot="10800000">
            <a:off x="5029225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7" name="Rectangle 1226"/>
          <p:cNvSpPr/>
          <p:nvPr/>
        </p:nvSpPr>
        <p:spPr>
          <a:xfrm rot="10800000">
            <a:off x="5196865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9" name="Rectangle 1228"/>
          <p:cNvSpPr/>
          <p:nvPr/>
        </p:nvSpPr>
        <p:spPr>
          <a:xfrm rot="10800000">
            <a:off x="4693945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0" name="Rectangle 1229"/>
          <p:cNvSpPr/>
          <p:nvPr/>
        </p:nvSpPr>
        <p:spPr>
          <a:xfrm rot="10800000">
            <a:off x="4777760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1" name="Rectangle 1230"/>
          <p:cNvSpPr/>
          <p:nvPr/>
        </p:nvSpPr>
        <p:spPr>
          <a:xfrm rot="10800000">
            <a:off x="4610120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2" name="Rectangle 1231"/>
          <p:cNvSpPr/>
          <p:nvPr/>
        </p:nvSpPr>
        <p:spPr>
          <a:xfrm rot="10800000">
            <a:off x="4693945" y="5530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6" name="Rectangle 1235"/>
          <p:cNvSpPr/>
          <p:nvPr/>
        </p:nvSpPr>
        <p:spPr>
          <a:xfrm>
            <a:off x="4107203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7" name="Rectangle 1236"/>
          <p:cNvSpPr/>
          <p:nvPr/>
        </p:nvSpPr>
        <p:spPr>
          <a:xfrm>
            <a:off x="477776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8" name="Rectangle 1237"/>
          <p:cNvSpPr/>
          <p:nvPr/>
        </p:nvSpPr>
        <p:spPr>
          <a:xfrm>
            <a:off x="5113042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9" name="Rectangle 1238"/>
          <p:cNvSpPr/>
          <p:nvPr/>
        </p:nvSpPr>
        <p:spPr>
          <a:xfrm>
            <a:off x="3771925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1" name="Rectangle 1240"/>
          <p:cNvSpPr/>
          <p:nvPr/>
        </p:nvSpPr>
        <p:spPr>
          <a:xfrm>
            <a:off x="3269000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2" name="Rectangle 1241"/>
          <p:cNvSpPr/>
          <p:nvPr/>
        </p:nvSpPr>
        <p:spPr>
          <a:xfrm>
            <a:off x="3436639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3" name="Rectangle 1242"/>
          <p:cNvSpPr/>
          <p:nvPr/>
        </p:nvSpPr>
        <p:spPr>
          <a:xfrm>
            <a:off x="3352819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4" name="Rectangle 1243"/>
          <p:cNvSpPr/>
          <p:nvPr/>
        </p:nvSpPr>
        <p:spPr>
          <a:xfrm>
            <a:off x="3688104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5" name="Rectangle 1244"/>
          <p:cNvSpPr/>
          <p:nvPr/>
        </p:nvSpPr>
        <p:spPr>
          <a:xfrm>
            <a:off x="3855745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6" name="Rectangle 1245"/>
          <p:cNvSpPr/>
          <p:nvPr/>
        </p:nvSpPr>
        <p:spPr>
          <a:xfrm>
            <a:off x="3771923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8" name="Rectangle 1247"/>
          <p:cNvSpPr/>
          <p:nvPr/>
        </p:nvSpPr>
        <p:spPr>
          <a:xfrm>
            <a:off x="3520461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9" name="Rectangle 1248"/>
          <p:cNvSpPr/>
          <p:nvPr/>
        </p:nvSpPr>
        <p:spPr>
          <a:xfrm>
            <a:off x="3436638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0" name="Rectangle 1249"/>
          <p:cNvSpPr/>
          <p:nvPr/>
        </p:nvSpPr>
        <p:spPr>
          <a:xfrm>
            <a:off x="4023386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1" name="Rectangle 1250"/>
          <p:cNvSpPr/>
          <p:nvPr/>
        </p:nvSpPr>
        <p:spPr>
          <a:xfrm>
            <a:off x="4107203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2" name="Rectangle 1251"/>
          <p:cNvSpPr/>
          <p:nvPr/>
        </p:nvSpPr>
        <p:spPr>
          <a:xfrm>
            <a:off x="3520461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3" name="Rectangle 1252"/>
          <p:cNvSpPr/>
          <p:nvPr/>
        </p:nvSpPr>
        <p:spPr>
          <a:xfrm>
            <a:off x="3855745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4" name="Rectangle 1253"/>
          <p:cNvSpPr/>
          <p:nvPr/>
        </p:nvSpPr>
        <p:spPr>
          <a:xfrm>
            <a:off x="4358665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5" name="Rectangle 1254"/>
          <p:cNvSpPr/>
          <p:nvPr/>
        </p:nvSpPr>
        <p:spPr>
          <a:xfrm>
            <a:off x="4274841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6" name="Rectangle 1255"/>
          <p:cNvSpPr/>
          <p:nvPr/>
        </p:nvSpPr>
        <p:spPr>
          <a:xfrm>
            <a:off x="4191025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7" name="Rectangle 1256"/>
          <p:cNvSpPr/>
          <p:nvPr/>
        </p:nvSpPr>
        <p:spPr>
          <a:xfrm>
            <a:off x="4274844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8" name="Rectangle 1257"/>
          <p:cNvSpPr/>
          <p:nvPr/>
        </p:nvSpPr>
        <p:spPr>
          <a:xfrm>
            <a:off x="4358665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9" name="Rectangle 1258"/>
          <p:cNvSpPr/>
          <p:nvPr/>
        </p:nvSpPr>
        <p:spPr>
          <a:xfrm>
            <a:off x="4693945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0" name="Rectangle 1259"/>
          <p:cNvSpPr/>
          <p:nvPr/>
        </p:nvSpPr>
        <p:spPr>
          <a:xfrm rot="10800000">
            <a:off x="4945401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1" name="Rectangle 1260"/>
          <p:cNvSpPr/>
          <p:nvPr/>
        </p:nvSpPr>
        <p:spPr>
          <a:xfrm rot="10800000">
            <a:off x="4610121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2" name="Rectangle 1261"/>
          <p:cNvSpPr/>
          <p:nvPr/>
        </p:nvSpPr>
        <p:spPr>
          <a:xfrm>
            <a:off x="3352823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3" name="Rectangle 1262"/>
          <p:cNvSpPr/>
          <p:nvPr/>
        </p:nvSpPr>
        <p:spPr>
          <a:xfrm>
            <a:off x="4526305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6" name="Rectangle 1265"/>
          <p:cNvSpPr/>
          <p:nvPr/>
        </p:nvSpPr>
        <p:spPr>
          <a:xfrm rot="10800000">
            <a:off x="4358665" y="5865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7" name="Rectangle 1266"/>
          <p:cNvSpPr/>
          <p:nvPr/>
        </p:nvSpPr>
        <p:spPr>
          <a:xfrm rot="10800000">
            <a:off x="4358665" y="5195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8" name="Rectangle 1267"/>
          <p:cNvSpPr/>
          <p:nvPr/>
        </p:nvSpPr>
        <p:spPr>
          <a:xfrm rot="10800000">
            <a:off x="4107199" y="5362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0" name="Rectangle 1269"/>
          <p:cNvSpPr/>
          <p:nvPr/>
        </p:nvSpPr>
        <p:spPr>
          <a:xfrm rot="10800000">
            <a:off x="4442479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1" name="Rectangle 1270"/>
          <p:cNvSpPr/>
          <p:nvPr/>
        </p:nvSpPr>
        <p:spPr>
          <a:xfrm rot="10800000">
            <a:off x="4358665" y="5530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2" name="Rectangle 1271"/>
          <p:cNvSpPr/>
          <p:nvPr/>
        </p:nvSpPr>
        <p:spPr>
          <a:xfrm rot="10800000">
            <a:off x="4191025" y="5530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3" name="Rectangle 1272"/>
          <p:cNvSpPr/>
          <p:nvPr/>
        </p:nvSpPr>
        <p:spPr>
          <a:xfrm rot="10800000">
            <a:off x="4274844" y="56979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4" name="Rectangle 1273"/>
          <p:cNvSpPr/>
          <p:nvPr/>
        </p:nvSpPr>
        <p:spPr>
          <a:xfrm rot="10800000">
            <a:off x="5029225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5" name="Rectangle 1274"/>
          <p:cNvSpPr/>
          <p:nvPr/>
        </p:nvSpPr>
        <p:spPr>
          <a:xfrm rot="10800000">
            <a:off x="4945399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5" name="Rectangle 194"/>
          <p:cNvSpPr/>
          <p:nvPr/>
        </p:nvSpPr>
        <p:spPr>
          <a:xfrm>
            <a:off x="2766077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5" name="Rectangle 444"/>
          <p:cNvSpPr/>
          <p:nvPr/>
        </p:nvSpPr>
        <p:spPr>
          <a:xfrm rot="10800000">
            <a:off x="2766075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3" name="Rectangle 392"/>
          <p:cNvSpPr/>
          <p:nvPr/>
        </p:nvSpPr>
        <p:spPr>
          <a:xfrm rot="10800000">
            <a:off x="2849897" y="21775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2" name="Rectangle 341"/>
          <p:cNvSpPr/>
          <p:nvPr/>
        </p:nvSpPr>
        <p:spPr>
          <a:xfrm rot="10800000">
            <a:off x="2766072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3" name="Rectangle 322"/>
          <p:cNvSpPr/>
          <p:nvPr/>
        </p:nvSpPr>
        <p:spPr>
          <a:xfrm rot="10800000">
            <a:off x="2849899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6" name="Rectangle 305"/>
          <p:cNvSpPr/>
          <p:nvPr/>
        </p:nvSpPr>
        <p:spPr>
          <a:xfrm rot="10800000">
            <a:off x="2766073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0" name="Rectangle 249"/>
          <p:cNvSpPr/>
          <p:nvPr/>
        </p:nvSpPr>
        <p:spPr>
          <a:xfrm rot="10800000">
            <a:off x="2849892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6" name="Rectangle 905"/>
          <p:cNvSpPr/>
          <p:nvPr/>
        </p:nvSpPr>
        <p:spPr>
          <a:xfrm>
            <a:off x="2766070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1" name="Rectangle 930"/>
          <p:cNvSpPr/>
          <p:nvPr/>
        </p:nvSpPr>
        <p:spPr>
          <a:xfrm rot="10800000">
            <a:off x="2766068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2" name="Rectangle 931"/>
          <p:cNvSpPr/>
          <p:nvPr/>
        </p:nvSpPr>
        <p:spPr>
          <a:xfrm rot="10800000">
            <a:off x="2849890" y="48597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8" name="Rectangle 847"/>
          <p:cNvSpPr/>
          <p:nvPr/>
        </p:nvSpPr>
        <p:spPr>
          <a:xfrm rot="10800000">
            <a:off x="2766065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4" name="Rectangle 933"/>
          <p:cNvSpPr/>
          <p:nvPr/>
        </p:nvSpPr>
        <p:spPr>
          <a:xfrm rot="10800000">
            <a:off x="2849893" y="5195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6" name="Rectangle 825"/>
          <p:cNvSpPr/>
          <p:nvPr/>
        </p:nvSpPr>
        <p:spPr>
          <a:xfrm rot="10800000">
            <a:off x="2766066" y="5362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5" name="Rectangle 934"/>
          <p:cNvSpPr/>
          <p:nvPr/>
        </p:nvSpPr>
        <p:spPr>
          <a:xfrm rot="10800000">
            <a:off x="2766068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6" name="Rectangle 935"/>
          <p:cNvSpPr/>
          <p:nvPr/>
        </p:nvSpPr>
        <p:spPr>
          <a:xfrm rot="10800000">
            <a:off x="2849885" y="58656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0" name="Rectangle 879"/>
          <p:cNvSpPr/>
          <p:nvPr/>
        </p:nvSpPr>
        <p:spPr>
          <a:xfrm rot="10800000">
            <a:off x="502927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8" name="Rectangle 1167"/>
          <p:cNvSpPr/>
          <p:nvPr/>
        </p:nvSpPr>
        <p:spPr>
          <a:xfrm rot="10800000">
            <a:off x="3185178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2" name="Rectangle 591"/>
          <p:cNvSpPr/>
          <p:nvPr/>
        </p:nvSpPr>
        <p:spPr>
          <a:xfrm rot="10800000">
            <a:off x="3185181" y="2177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7" name="Rectangle 246"/>
          <p:cNvSpPr/>
          <p:nvPr/>
        </p:nvSpPr>
        <p:spPr>
          <a:xfrm rot="10800000">
            <a:off x="670576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4" name="Rectangle 243"/>
          <p:cNvSpPr/>
          <p:nvPr/>
        </p:nvSpPr>
        <p:spPr>
          <a:xfrm rot="10800000">
            <a:off x="1005858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6" name="Rectangle 245"/>
          <p:cNvSpPr/>
          <p:nvPr/>
        </p:nvSpPr>
        <p:spPr>
          <a:xfrm rot="10800000">
            <a:off x="838216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9" name="Rectangle 658"/>
          <p:cNvSpPr/>
          <p:nvPr/>
        </p:nvSpPr>
        <p:spPr>
          <a:xfrm rot="10800000">
            <a:off x="3352824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8" name="Rectangle 627"/>
          <p:cNvSpPr/>
          <p:nvPr/>
        </p:nvSpPr>
        <p:spPr>
          <a:xfrm rot="10800000">
            <a:off x="3520464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1" name="Rectangle 630"/>
          <p:cNvSpPr/>
          <p:nvPr/>
        </p:nvSpPr>
        <p:spPr>
          <a:xfrm rot="10800000">
            <a:off x="3688106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8" name="Rectangle 497"/>
          <p:cNvSpPr/>
          <p:nvPr/>
        </p:nvSpPr>
        <p:spPr>
          <a:xfrm rot="10800000">
            <a:off x="3855747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0" name="Rectangle 689"/>
          <p:cNvSpPr/>
          <p:nvPr/>
        </p:nvSpPr>
        <p:spPr>
          <a:xfrm rot="10800000">
            <a:off x="4358668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6" name="Rectangle 1275"/>
          <p:cNvSpPr/>
          <p:nvPr/>
        </p:nvSpPr>
        <p:spPr>
          <a:xfrm>
            <a:off x="6537956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7" name="Rectangle 1276"/>
          <p:cNvSpPr/>
          <p:nvPr/>
        </p:nvSpPr>
        <p:spPr>
          <a:xfrm>
            <a:off x="6873237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8" name="Rectangle 1277"/>
          <p:cNvSpPr/>
          <p:nvPr/>
        </p:nvSpPr>
        <p:spPr>
          <a:xfrm>
            <a:off x="6705596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9" name="Rectangle 1278"/>
          <p:cNvSpPr/>
          <p:nvPr/>
        </p:nvSpPr>
        <p:spPr>
          <a:xfrm>
            <a:off x="6454136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0" name="Rectangle 1279"/>
          <p:cNvSpPr/>
          <p:nvPr/>
        </p:nvSpPr>
        <p:spPr>
          <a:xfrm>
            <a:off x="6621776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1" name="Rectangle 1280"/>
          <p:cNvSpPr/>
          <p:nvPr/>
        </p:nvSpPr>
        <p:spPr>
          <a:xfrm>
            <a:off x="6789416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2" name="Rectangle 1281"/>
          <p:cNvSpPr/>
          <p:nvPr/>
        </p:nvSpPr>
        <p:spPr>
          <a:xfrm>
            <a:off x="6957057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3" name="Rectangle 1282"/>
          <p:cNvSpPr/>
          <p:nvPr/>
        </p:nvSpPr>
        <p:spPr>
          <a:xfrm>
            <a:off x="7292340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4" name="Rectangle 1283"/>
          <p:cNvSpPr/>
          <p:nvPr/>
        </p:nvSpPr>
        <p:spPr>
          <a:xfrm>
            <a:off x="7459981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5" name="Rectangle 1284"/>
          <p:cNvSpPr/>
          <p:nvPr/>
        </p:nvSpPr>
        <p:spPr>
          <a:xfrm>
            <a:off x="7124699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6" name="Rectangle 1285"/>
          <p:cNvSpPr/>
          <p:nvPr/>
        </p:nvSpPr>
        <p:spPr>
          <a:xfrm>
            <a:off x="7627621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7" name="Rectangle 1286"/>
          <p:cNvSpPr/>
          <p:nvPr/>
        </p:nvSpPr>
        <p:spPr>
          <a:xfrm>
            <a:off x="7795260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8" name="Rectangle 1287"/>
          <p:cNvSpPr/>
          <p:nvPr/>
        </p:nvSpPr>
        <p:spPr>
          <a:xfrm>
            <a:off x="7962900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9" name="Rectangle 1288"/>
          <p:cNvSpPr/>
          <p:nvPr/>
        </p:nvSpPr>
        <p:spPr>
          <a:xfrm>
            <a:off x="8130540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0" name="Rectangle 1289"/>
          <p:cNvSpPr/>
          <p:nvPr/>
        </p:nvSpPr>
        <p:spPr>
          <a:xfrm>
            <a:off x="8298180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1" name="Rectangle 1290"/>
          <p:cNvSpPr/>
          <p:nvPr/>
        </p:nvSpPr>
        <p:spPr>
          <a:xfrm>
            <a:off x="8633460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2" name="Rectangle 1291"/>
          <p:cNvSpPr/>
          <p:nvPr/>
        </p:nvSpPr>
        <p:spPr>
          <a:xfrm>
            <a:off x="8968736" y="200991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3" name="Rectangle 1292"/>
          <p:cNvSpPr/>
          <p:nvPr/>
        </p:nvSpPr>
        <p:spPr>
          <a:xfrm>
            <a:off x="8465820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4" name="Rectangle 1293"/>
          <p:cNvSpPr/>
          <p:nvPr/>
        </p:nvSpPr>
        <p:spPr>
          <a:xfrm>
            <a:off x="7376161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5" name="Rectangle 1294"/>
          <p:cNvSpPr/>
          <p:nvPr/>
        </p:nvSpPr>
        <p:spPr>
          <a:xfrm>
            <a:off x="7711440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6" name="Rectangle 1295"/>
          <p:cNvSpPr/>
          <p:nvPr/>
        </p:nvSpPr>
        <p:spPr>
          <a:xfrm>
            <a:off x="7879080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7" name="Rectangle 1296"/>
          <p:cNvSpPr/>
          <p:nvPr/>
        </p:nvSpPr>
        <p:spPr>
          <a:xfrm>
            <a:off x="804672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8" name="Rectangle 1297"/>
          <p:cNvSpPr/>
          <p:nvPr/>
        </p:nvSpPr>
        <p:spPr>
          <a:xfrm>
            <a:off x="8884916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9" name="Rectangle 1298"/>
          <p:cNvSpPr/>
          <p:nvPr/>
        </p:nvSpPr>
        <p:spPr>
          <a:xfrm>
            <a:off x="8717277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0" name="Rectangle 1299"/>
          <p:cNvSpPr/>
          <p:nvPr/>
        </p:nvSpPr>
        <p:spPr>
          <a:xfrm>
            <a:off x="9052556" y="2177558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1" name="Rectangle 1300"/>
          <p:cNvSpPr/>
          <p:nvPr/>
        </p:nvSpPr>
        <p:spPr>
          <a:xfrm rot="10800000">
            <a:off x="8717274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2" name="Rectangle 1301"/>
          <p:cNvSpPr/>
          <p:nvPr/>
        </p:nvSpPr>
        <p:spPr>
          <a:xfrm rot="10800000">
            <a:off x="8381997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3" name="Rectangle 1302"/>
          <p:cNvSpPr/>
          <p:nvPr/>
        </p:nvSpPr>
        <p:spPr>
          <a:xfrm rot="10800000">
            <a:off x="8214357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4" name="Rectangle 1303"/>
          <p:cNvSpPr/>
          <p:nvPr/>
        </p:nvSpPr>
        <p:spPr>
          <a:xfrm rot="10800000">
            <a:off x="8046717" y="45245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5" name="Rectangle 1304"/>
          <p:cNvSpPr/>
          <p:nvPr/>
        </p:nvSpPr>
        <p:spPr>
          <a:xfrm rot="10800000">
            <a:off x="7543797" y="45245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6" name="Rectangle 1305"/>
          <p:cNvSpPr/>
          <p:nvPr/>
        </p:nvSpPr>
        <p:spPr>
          <a:xfrm rot="10800000">
            <a:off x="6873233" y="452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7" name="Rectangle 1306"/>
          <p:cNvSpPr/>
          <p:nvPr/>
        </p:nvSpPr>
        <p:spPr>
          <a:xfrm rot="10800000">
            <a:off x="6705593" y="452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8" name="Rectangle 1307"/>
          <p:cNvSpPr/>
          <p:nvPr/>
        </p:nvSpPr>
        <p:spPr>
          <a:xfrm rot="10800000">
            <a:off x="9052555" y="452451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9" name="Rectangle 1308"/>
          <p:cNvSpPr/>
          <p:nvPr/>
        </p:nvSpPr>
        <p:spPr>
          <a:xfrm>
            <a:off x="6621777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0" name="Rectangle 1309"/>
          <p:cNvSpPr/>
          <p:nvPr/>
        </p:nvSpPr>
        <p:spPr>
          <a:xfrm>
            <a:off x="6957058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1" name="Rectangle 1310"/>
          <p:cNvSpPr/>
          <p:nvPr/>
        </p:nvSpPr>
        <p:spPr>
          <a:xfrm>
            <a:off x="6537958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2" name="Rectangle 1311"/>
          <p:cNvSpPr/>
          <p:nvPr/>
        </p:nvSpPr>
        <p:spPr>
          <a:xfrm>
            <a:off x="7627624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3" name="Rectangle 1312"/>
          <p:cNvSpPr/>
          <p:nvPr/>
        </p:nvSpPr>
        <p:spPr>
          <a:xfrm>
            <a:off x="7459984" y="26804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4" name="Rectangle 1313"/>
          <p:cNvSpPr/>
          <p:nvPr/>
        </p:nvSpPr>
        <p:spPr>
          <a:xfrm>
            <a:off x="7040879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5" name="Rectangle 1314"/>
          <p:cNvSpPr/>
          <p:nvPr/>
        </p:nvSpPr>
        <p:spPr>
          <a:xfrm>
            <a:off x="7376164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6" name="Rectangle 1315"/>
          <p:cNvSpPr/>
          <p:nvPr/>
        </p:nvSpPr>
        <p:spPr>
          <a:xfrm>
            <a:off x="7962903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7" name="Rectangle 1316"/>
          <p:cNvSpPr/>
          <p:nvPr/>
        </p:nvSpPr>
        <p:spPr>
          <a:xfrm>
            <a:off x="8298183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8" name="Rectangle 1317"/>
          <p:cNvSpPr/>
          <p:nvPr/>
        </p:nvSpPr>
        <p:spPr>
          <a:xfrm>
            <a:off x="8130543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9" name="Rectangle 1318"/>
          <p:cNvSpPr/>
          <p:nvPr/>
        </p:nvSpPr>
        <p:spPr>
          <a:xfrm>
            <a:off x="7879083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0" name="Rectangle 1319"/>
          <p:cNvSpPr/>
          <p:nvPr/>
        </p:nvSpPr>
        <p:spPr>
          <a:xfrm>
            <a:off x="8214363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1" name="Rectangle 1320"/>
          <p:cNvSpPr/>
          <p:nvPr/>
        </p:nvSpPr>
        <p:spPr>
          <a:xfrm>
            <a:off x="8046723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2" name="Rectangle 1321"/>
          <p:cNvSpPr/>
          <p:nvPr/>
        </p:nvSpPr>
        <p:spPr>
          <a:xfrm>
            <a:off x="8633464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3" name="Rectangle 1322"/>
          <p:cNvSpPr/>
          <p:nvPr/>
        </p:nvSpPr>
        <p:spPr>
          <a:xfrm>
            <a:off x="8968739" y="26804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4" name="Rectangle 1323"/>
          <p:cNvSpPr/>
          <p:nvPr/>
        </p:nvSpPr>
        <p:spPr>
          <a:xfrm>
            <a:off x="8382003" y="25128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5" name="Rectangle 1324"/>
          <p:cNvSpPr/>
          <p:nvPr/>
        </p:nvSpPr>
        <p:spPr>
          <a:xfrm>
            <a:off x="9052559" y="2512839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6" name="Rectangle 1325"/>
          <p:cNvSpPr/>
          <p:nvPr/>
        </p:nvSpPr>
        <p:spPr>
          <a:xfrm>
            <a:off x="9136379" y="268047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8" name="Rectangle 1327"/>
          <p:cNvSpPr/>
          <p:nvPr/>
        </p:nvSpPr>
        <p:spPr>
          <a:xfrm>
            <a:off x="6789421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9" name="Rectangle 1328"/>
          <p:cNvSpPr/>
          <p:nvPr/>
        </p:nvSpPr>
        <p:spPr>
          <a:xfrm>
            <a:off x="6873237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0" name="Rectangle 1329"/>
          <p:cNvSpPr/>
          <p:nvPr/>
        </p:nvSpPr>
        <p:spPr>
          <a:xfrm>
            <a:off x="6705598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1" name="Rectangle 1330"/>
          <p:cNvSpPr/>
          <p:nvPr/>
        </p:nvSpPr>
        <p:spPr>
          <a:xfrm>
            <a:off x="7124702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2" name="Rectangle 1331"/>
          <p:cNvSpPr/>
          <p:nvPr/>
        </p:nvSpPr>
        <p:spPr>
          <a:xfrm>
            <a:off x="7292343" y="30157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3" name="Rectangle 1332"/>
          <p:cNvSpPr/>
          <p:nvPr/>
        </p:nvSpPr>
        <p:spPr>
          <a:xfrm>
            <a:off x="762762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4" name="Rectangle 1333"/>
          <p:cNvSpPr/>
          <p:nvPr/>
        </p:nvSpPr>
        <p:spPr>
          <a:xfrm>
            <a:off x="7040879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5" name="Rectangle 1334"/>
          <p:cNvSpPr/>
          <p:nvPr/>
        </p:nvSpPr>
        <p:spPr>
          <a:xfrm>
            <a:off x="7376162" y="28481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6" name="Rectangle 1335"/>
          <p:cNvSpPr/>
          <p:nvPr/>
        </p:nvSpPr>
        <p:spPr>
          <a:xfrm>
            <a:off x="7962902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7" name="Rectangle 1336"/>
          <p:cNvSpPr/>
          <p:nvPr/>
        </p:nvSpPr>
        <p:spPr>
          <a:xfrm>
            <a:off x="8130542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8" name="Rectangle 1337"/>
          <p:cNvSpPr/>
          <p:nvPr/>
        </p:nvSpPr>
        <p:spPr>
          <a:xfrm>
            <a:off x="7711441" y="28481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9" name="Rectangle 1338"/>
          <p:cNvSpPr/>
          <p:nvPr/>
        </p:nvSpPr>
        <p:spPr>
          <a:xfrm>
            <a:off x="7879081" y="28481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0" name="Rectangle 1339"/>
          <p:cNvSpPr/>
          <p:nvPr/>
        </p:nvSpPr>
        <p:spPr>
          <a:xfrm>
            <a:off x="8046721" y="28481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1" name="Rectangle 1340"/>
          <p:cNvSpPr/>
          <p:nvPr/>
        </p:nvSpPr>
        <p:spPr>
          <a:xfrm>
            <a:off x="846582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2" name="Rectangle 1341"/>
          <p:cNvSpPr/>
          <p:nvPr/>
        </p:nvSpPr>
        <p:spPr>
          <a:xfrm>
            <a:off x="8968738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3" name="Rectangle 1342"/>
          <p:cNvSpPr/>
          <p:nvPr/>
        </p:nvSpPr>
        <p:spPr>
          <a:xfrm>
            <a:off x="8801099" y="30157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4" name="Rectangle 1343"/>
          <p:cNvSpPr/>
          <p:nvPr/>
        </p:nvSpPr>
        <p:spPr>
          <a:xfrm>
            <a:off x="8382001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5" name="Rectangle 1344"/>
          <p:cNvSpPr/>
          <p:nvPr/>
        </p:nvSpPr>
        <p:spPr>
          <a:xfrm>
            <a:off x="8549642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6" name="Rectangle 1345"/>
          <p:cNvSpPr/>
          <p:nvPr/>
        </p:nvSpPr>
        <p:spPr>
          <a:xfrm>
            <a:off x="8884917" y="284811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7" name="Rectangle 1346"/>
          <p:cNvSpPr/>
          <p:nvPr/>
        </p:nvSpPr>
        <p:spPr>
          <a:xfrm>
            <a:off x="8717278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8" name="Rectangle 1347"/>
          <p:cNvSpPr/>
          <p:nvPr/>
        </p:nvSpPr>
        <p:spPr>
          <a:xfrm>
            <a:off x="9052557" y="284811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9" name="Rectangle 1348"/>
          <p:cNvSpPr/>
          <p:nvPr/>
        </p:nvSpPr>
        <p:spPr>
          <a:xfrm>
            <a:off x="9136378" y="301575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0" name="Rectangle 1349"/>
          <p:cNvSpPr/>
          <p:nvPr/>
        </p:nvSpPr>
        <p:spPr>
          <a:xfrm>
            <a:off x="6454138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1" name="Rectangle 1350"/>
          <p:cNvSpPr/>
          <p:nvPr/>
        </p:nvSpPr>
        <p:spPr>
          <a:xfrm rot="10800000">
            <a:off x="8801094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2" name="Rectangle 1351"/>
          <p:cNvSpPr/>
          <p:nvPr/>
        </p:nvSpPr>
        <p:spPr>
          <a:xfrm rot="10800000">
            <a:off x="8465817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3" name="Rectangle 1352"/>
          <p:cNvSpPr/>
          <p:nvPr/>
        </p:nvSpPr>
        <p:spPr>
          <a:xfrm rot="10800000">
            <a:off x="8633457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4" name="Rectangle 1353"/>
          <p:cNvSpPr/>
          <p:nvPr/>
        </p:nvSpPr>
        <p:spPr>
          <a:xfrm rot="10800000">
            <a:off x="8130537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5" name="Rectangle 1354"/>
          <p:cNvSpPr/>
          <p:nvPr/>
        </p:nvSpPr>
        <p:spPr>
          <a:xfrm rot="10800000">
            <a:off x="7962903" y="46921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6" name="Rectangle 1355"/>
          <p:cNvSpPr/>
          <p:nvPr/>
        </p:nvSpPr>
        <p:spPr>
          <a:xfrm rot="10800000">
            <a:off x="7627623" y="469215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7" name="Rectangle 1356"/>
          <p:cNvSpPr/>
          <p:nvPr/>
        </p:nvSpPr>
        <p:spPr>
          <a:xfrm rot="10800000">
            <a:off x="7459983" y="469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8" name="Rectangle 1357"/>
          <p:cNvSpPr/>
          <p:nvPr/>
        </p:nvSpPr>
        <p:spPr>
          <a:xfrm rot="10800000">
            <a:off x="6454136" y="469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9" name="Rectangle 1358"/>
          <p:cNvSpPr/>
          <p:nvPr/>
        </p:nvSpPr>
        <p:spPr>
          <a:xfrm rot="10800000">
            <a:off x="6621776" y="469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0" name="Rectangle 1359"/>
          <p:cNvSpPr/>
          <p:nvPr/>
        </p:nvSpPr>
        <p:spPr>
          <a:xfrm rot="10800000">
            <a:off x="9136375" y="46921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1" name="Rectangle 1360"/>
          <p:cNvSpPr/>
          <p:nvPr/>
        </p:nvSpPr>
        <p:spPr>
          <a:xfrm>
            <a:off x="6621778" y="23451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2" name="Rectangle 1361"/>
          <p:cNvSpPr/>
          <p:nvPr/>
        </p:nvSpPr>
        <p:spPr>
          <a:xfrm>
            <a:off x="6957057" y="23451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3" name="Rectangle 1362"/>
          <p:cNvSpPr/>
          <p:nvPr/>
        </p:nvSpPr>
        <p:spPr>
          <a:xfrm>
            <a:off x="6789416" y="23451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4" name="Rectangle 1363"/>
          <p:cNvSpPr/>
          <p:nvPr/>
        </p:nvSpPr>
        <p:spPr>
          <a:xfrm>
            <a:off x="7124701" y="23451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5" name="Rectangle 1364"/>
          <p:cNvSpPr/>
          <p:nvPr/>
        </p:nvSpPr>
        <p:spPr>
          <a:xfrm>
            <a:off x="7292342" y="234519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6" name="Rectangle 1365"/>
          <p:cNvSpPr/>
          <p:nvPr/>
        </p:nvSpPr>
        <p:spPr>
          <a:xfrm>
            <a:off x="7459983" y="23451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7" name="Rectangle 1366"/>
          <p:cNvSpPr/>
          <p:nvPr/>
        </p:nvSpPr>
        <p:spPr>
          <a:xfrm>
            <a:off x="7795262" y="234519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8" name="Rectangle 1367"/>
          <p:cNvSpPr/>
          <p:nvPr/>
        </p:nvSpPr>
        <p:spPr>
          <a:xfrm>
            <a:off x="7962902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9" name="Rectangle 1368"/>
          <p:cNvSpPr/>
          <p:nvPr/>
        </p:nvSpPr>
        <p:spPr>
          <a:xfrm>
            <a:off x="8130542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0" name="Rectangle 1369"/>
          <p:cNvSpPr/>
          <p:nvPr/>
        </p:nvSpPr>
        <p:spPr>
          <a:xfrm>
            <a:off x="8465823" y="234519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1" name="Rectangle 1370"/>
          <p:cNvSpPr/>
          <p:nvPr/>
        </p:nvSpPr>
        <p:spPr>
          <a:xfrm>
            <a:off x="8633463" y="234519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2" name="Rectangle 1371"/>
          <p:cNvSpPr/>
          <p:nvPr/>
        </p:nvSpPr>
        <p:spPr>
          <a:xfrm>
            <a:off x="8968739" y="2345199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3" name="Rectangle 1372"/>
          <p:cNvSpPr/>
          <p:nvPr/>
        </p:nvSpPr>
        <p:spPr>
          <a:xfrm>
            <a:off x="8801100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4" name="Rectangle 1373"/>
          <p:cNvSpPr/>
          <p:nvPr/>
        </p:nvSpPr>
        <p:spPr>
          <a:xfrm>
            <a:off x="9136379" y="2345199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6" name="Rectangle 1375"/>
          <p:cNvSpPr/>
          <p:nvPr/>
        </p:nvSpPr>
        <p:spPr>
          <a:xfrm rot="10800000">
            <a:off x="8801099" y="43568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7" name="Rectangle 1376"/>
          <p:cNvSpPr/>
          <p:nvPr/>
        </p:nvSpPr>
        <p:spPr>
          <a:xfrm rot="10800000">
            <a:off x="8298183" y="43568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8" name="Rectangle 1377"/>
          <p:cNvSpPr/>
          <p:nvPr/>
        </p:nvSpPr>
        <p:spPr>
          <a:xfrm rot="10800000">
            <a:off x="7962903" y="43568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9" name="Rectangle 1378"/>
          <p:cNvSpPr/>
          <p:nvPr/>
        </p:nvSpPr>
        <p:spPr>
          <a:xfrm rot="10800000">
            <a:off x="7459983" y="435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0" name="Rectangle 1379"/>
          <p:cNvSpPr/>
          <p:nvPr/>
        </p:nvSpPr>
        <p:spPr>
          <a:xfrm rot="10800000">
            <a:off x="7124701" y="435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1" name="Rectangle 1380"/>
          <p:cNvSpPr/>
          <p:nvPr/>
        </p:nvSpPr>
        <p:spPr>
          <a:xfrm rot="10800000">
            <a:off x="6957058" y="435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2" name="Rectangle 1381"/>
          <p:cNvSpPr/>
          <p:nvPr/>
        </p:nvSpPr>
        <p:spPr>
          <a:xfrm rot="10800000">
            <a:off x="6789418" y="435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3" name="Rectangle 1382"/>
          <p:cNvSpPr/>
          <p:nvPr/>
        </p:nvSpPr>
        <p:spPr>
          <a:xfrm rot="10800000">
            <a:off x="6621776" y="435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4" name="Rectangle 1383"/>
          <p:cNvSpPr/>
          <p:nvPr/>
        </p:nvSpPr>
        <p:spPr>
          <a:xfrm rot="10800000">
            <a:off x="8968739" y="43568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5" name="Rectangle 1384"/>
          <p:cNvSpPr/>
          <p:nvPr/>
        </p:nvSpPr>
        <p:spPr>
          <a:xfrm rot="10800000">
            <a:off x="9136381" y="435687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6" name="Rectangle 1385"/>
          <p:cNvSpPr/>
          <p:nvPr/>
        </p:nvSpPr>
        <p:spPr>
          <a:xfrm rot="10800000">
            <a:off x="8717278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7" name="Rectangle 1386"/>
          <p:cNvSpPr/>
          <p:nvPr/>
        </p:nvSpPr>
        <p:spPr>
          <a:xfrm rot="10800000">
            <a:off x="8381998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8" name="Rectangle 1387"/>
          <p:cNvSpPr/>
          <p:nvPr/>
        </p:nvSpPr>
        <p:spPr>
          <a:xfrm rot="10800000">
            <a:off x="7711438" y="41892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9" name="Rectangle 1388"/>
          <p:cNvSpPr/>
          <p:nvPr/>
        </p:nvSpPr>
        <p:spPr>
          <a:xfrm rot="10800000">
            <a:off x="7879078" y="41892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0" name="Rectangle 1389"/>
          <p:cNvSpPr/>
          <p:nvPr/>
        </p:nvSpPr>
        <p:spPr>
          <a:xfrm rot="10800000">
            <a:off x="7376157" y="418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1" name="Rectangle 1390"/>
          <p:cNvSpPr/>
          <p:nvPr/>
        </p:nvSpPr>
        <p:spPr>
          <a:xfrm rot="10800000">
            <a:off x="7040875" y="418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2" name="Rectangle 1391"/>
          <p:cNvSpPr/>
          <p:nvPr/>
        </p:nvSpPr>
        <p:spPr>
          <a:xfrm rot="10800000">
            <a:off x="7208516" y="418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3" name="Rectangle 1392"/>
          <p:cNvSpPr/>
          <p:nvPr/>
        </p:nvSpPr>
        <p:spPr>
          <a:xfrm rot="10800000">
            <a:off x="6873233" y="418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4" name="Rectangle 1393"/>
          <p:cNvSpPr/>
          <p:nvPr/>
        </p:nvSpPr>
        <p:spPr>
          <a:xfrm rot="10800000">
            <a:off x="6705593" y="418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5" name="Rectangle 1394"/>
          <p:cNvSpPr/>
          <p:nvPr/>
        </p:nvSpPr>
        <p:spPr>
          <a:xfrm rot="10800000">
            <a:off x="9052554" y="418923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6" name="Rectangle 1395"/>
          <p:cNvSpPr/>
          <p:nvPr/>
        </p:nvSpPr>
        <p:spPr>
          <a:xfrm rot="10800000">
            <a:off x="8884915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7" name="Rectangle 1396"/>
          <p:cNvSpPr/>
          <p:nvPr/>
        </p:nvSpPr>
        <p:spPr>
          <a:xfrm rot="10800000">
            <a:off x="846582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8" name="Rectangle 1397"/>
          <p:cNvSpPr/>
          <p:nvPr/>
        </p:nvSpPr>
        <p:spPr>
          <a:xfrm rot="10800000">
            <a:off x="863346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9" name="Rectangle 1398"/>
          <p:cNvSpPr/>
          <p:nvPr/>
        </p:nvSpPr>
        <p:spPr>
          <a:xfrm rot="10800000">
            <a:off x="829818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0" name="Rectangle 1399"/>
          <p:cNvSpPr/>
          <p:nvPr/>
        </p:nvSpPr>
        <p:spPr>
          <a:xfrm rot="10800000">
            <a:off x="7962903" y="402159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1" name="Rectangle 1400"/>
          <p:cNvSpPr/>
          <p:nvPr/>
        </p:nvSpPr>
        <p:spPr>
          <a:xfrm rot="10800000">
            <a:off x="7627623" y="40215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2" name="Rectangle 1401"/>
          <p:cNvSpPr/>
          <p:nvPr/>
        </p:nvSpPr>
        <p:spPr>
          <a:xfrm rot="10800000">
            <a:off x="7459983" y="402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3" name="Rectangle 1402"/>
          <p:cNvSpPr/>
          <p:nvPr/>
        </p:nvSpPr>
        <p:spPr>
          <a:xfrm rot="10800000">
            <a:off x="7292342" y="402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4" name="Rectangle 1403"/>
          <p:cNvSpPr/>
          <p:nvPr/>
        </p:nvSpPr>
        <p:spPr>
          <a:xfrm rot="10800000">
            <a:off x="6957058" y="402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5" name="Rectangle 1404"/>
          <p:cNvSpPr/>
          <p:nvPr/>
        </p:nvSpPr>
        <p:spPr>
          <a:xfrm rot="10800000">
            <a:off x="6789418" y="402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6" name="Rectangle 1405"/>
          <p:cNvSpPr/>
          <p:nvPr/>
        </p:nvSpPr>
        <p:spPr>
          <a:xfrm rot="10800000">
            <a:off x="6454136" y="402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7" name="Rectangle 1406"/>
          <p:cNvSpPr/>
          <p:nvPr/>
        </p:nvSpPr>
        <p:spPr>
          <a:xfrm rot="10800000">
            <a:off x="9136381" y="402159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8" name="Rectangle 1407"/>
          <p:cNvSpPr/>
          <p:nvPr/>
        </p:nvSpPr>
        <p:spPr>
          <a:xfrm rot="10800000">
            <a:off x="8549637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9" name="Rectangle 1408"/>
          <p:cNvSpPr/>
          <p:nvPr/>
        </p:nvSpPr>
        <p:spPr>
          <a:xfrm rot="10800000">
            <a:off x="8214357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0" name="Rectangle 1409"/>
          <p:cNvSpPr/>
          <p:nvPr/>
        </p:nvSpPr>
        <p:spPr>
          <a:xfrm rot="10800000">
            <a:off x="8046717" y="385395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1" name="Rectangle 1410"/>
          <p:cNvSpPr/>
          <p:nvPr/>
        </p:nvSpPr>
        <p:spPr>
          <a:xfrm rot="10800000">
            <a:off x="7711437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2" name="Rectangle 1411"/>
          <p:cNvSpPr/>
          <p:nvPr/>
        </p:nvSpPr>
        <p:spPr>
          <a:xfrm rot="10800000">
            <a:off x="7376157" y="385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3" name="Rectangle 1412"/>
          <p:cNvSpPr/>
          <p:nvPr/>
        </p:nvSpPr>
        <p:spPr>
          <a:xfrm rot="10800000">
            <a:off x="7208516" y="385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4" name="Rectangle 1413"/>
          <p:cNvSpPr/>
          <p:nvPr/>
        </p:nvSpPr>
        <p:spPr>
          <a:xfrm rot="10800000">
            <a:off x="6873233" y="385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5" name="Rectangle 1414"/>
          <p:cNvSpPr/>
          <p:nvPr/>
        </p:nvSpPr>
        <p:spPr>
          <a:xfrm rot="10800000">
            <a:off x="6537953" y="385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6" name="Rectangle 1415"/>
          <p:cNvSpPr/>
          <p:nvPr/>
        </p:nvSpPr>
        <p:spPr>
          <a:xfrm rot="10800000">
            <a:off x="9052554" y="385395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7" name="Rectangle 1416"/>
          <p:cNvSpPr/>
          <p:nvPr/>
        </p:nvSpPr>
        <p:spPr>
          <a:xfrm rot="10800000">
            <a:off x="8884914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8" name="Rectangle 1417"/>
          <p:cNvSpPr/>
          <p:nvPr/>
        </p:nvSpPr>
        <p:spPr>
          <a:xfrm>
            <a:off x="6621777" y="33510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9" name="Rectangle 1418"/>
          <p:cNvSpPr/>
          <p:nvPr/>
        </p:nvSpPr>
        <p:spPr>
          <a:xfrm>
            <a:off x="6705597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0" name="Rectangle 1419"/>
          <p:cNvSpPr/>
          <p:nvPr/>
        </p:nvSpPr>
        <p:spPr>
          <a:xfrm>
            <a:off x="7124702" y="33510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1" name="Rectangle 1420"/>
          <p:cNvSpPr/>
          <p:nvPr/>
        </p:nvSpPr>
        <p:spPr>
          <a:xfrm>
            <a:off x="7627623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2" name="Rectangle 1421"/>
          <p:cNvSpPr/>
          <p:nvPr/>
        </p:nvSpPr>
        <p:spPr>
          <a:xfrm>
            <a:off x="7459983" y="335103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3" name="Rectangle 1422"/>
          <p:cNvSpPr/>
          <p:nvPr/>
        </p:nvSpPr>
        <p:spPr>
          <a:xfrm>
            <a:off x="7040878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4" name="Rectangle 1423"/>
          <p:cNvSpPr/>
          <p:nvPr/>
        </p:nvSpPr>
        <p:spPr>
          <a:xfrm>
            <a:off x="7208519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5" name="Rectangle 1424"/>
          <p:cNvSpPr/>
          <p:nvPr/>
        </p:nvSpPr>
        <p:spPr>
          <a:xfrm>
            <a:off x="7376161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6" name="Rectangle 1425"/>
          <p:cNvSpPr/>
          <p:nvPr/>
        </p:nvSpPr>
        <p:spPr>
          <a:xfrm>
            <a:off x="7795263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7" name="Rectangle 1426"/>
          <p:cNvSpPr/>
          <p:nvPr/>
        </p:nvSpPr>
        <p:spPr>
          <a:xfrm>
            <a:off x="8298183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8" name="Rectangle 1427"/>
          <p:cNvSpPr/>
          <p:nvPr/>
        </p:nvSpPr>
        <p:spPr>
          <a:xfrm>
            <a:off x="7879081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9" name="Rectangle 1428"/>
          <p:cNvSpPr/>
          <p:nvPr/>
        </p:nvSpPr>
        <p:spPr>
          <a:xfrm>
            <a:off x="8214361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0" name="Rectangle 1429"/>
          <p:cNvSpPr/>
          <p:nvPr/>
        </p:nvSpPr>
        <p:spPr>
          <a:xfrm>
            <a:off x="8046721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1" name="Rectangle 1430"/>
          <p:cNvSpPr/>
          <p:nvPr/>
        </p:nvSpPr>
        <p:spPr>
          <a:xfrm>
            <a:off x="8465824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2" name="Rectangle 1431"/>
          <p:cNvSpPr/>
          <p:nvPr/>
        </p:nvSpPr>
        <p:spPr>
          <a:xfrm>
            <a:off x="8633464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3" name="Rectangle 1432"/>
          <p:cNvSpPr/>
          <p:nvPr/>
        </p:nvSpPr>
        <p:spPr>
          <a:xfrm>
            <a:off x="8968739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4" name="Rectangle 1433"/>
          <p:cNvSpPr/>
          <p:nvPr/>
        </p:nvSpPr>
        <p:spPr>
          <a:xfrm>
            <a:off x="8801101" y="33510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5" name="Rectangle 1434"/>
          <p:cNvSpPr/>
          <p:nvPr/>
        </p:nvSpPr>
        <p:spPr>
          <a:xfrm>
            <a:off x="8382001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6" name="Rectangle 1435"/>
          <p:cNvSpPr/>
          <p:nvPr/>
        </p:nvSpPr>
        <p:spPr>
          <a:xfrm>
            <a:off x="8884917" y="318339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7" name="Rectangle 1436"/>
          <p:cNvSpPr/>
          <p:nvPr/>
        </p:nvSpPr>
        <p:spPr>
          <a:xfrm>
            <a:off x="8717278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8" name="Rectangle 1437"/>
          <p:cNvSpPr/>
          <p:nvPr/>
        </p:nvSpPr>
        <p:spPr>
          <a:xfrm>
            <a:off x="9052557" y="3183399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9" name="Rectangle 1438"/>
          <p:cNvSpPr/>
          <p:nvPr/>
        </p:nvSpPr>
        <p:spPr>
          <a:xfrm>
            <a:off x="9136379" y="3351038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0" name="Rectangle 1439"/>
          <p:cNvSpPr/>
          <p:nvPr/>
        </p:nvSpPr>
        <p:spPr>
          <a:xfrm rot="10800000">
            <a:off x="8633463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1" name="Rectangle 1440"/>
          <p:cNvSpPr/>
          <p:nvPr/>
        </p:nvSpPr>
        <p:spPr>
          <a:xfrm rot="10800000">
            <a:off x="8298183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2" name="Rectangle 1441"/>
          <p:cNvSpPr/>
          <p:nvPr/>
        </p:nvSpPr>
        <p:spPr>
          <a:xfrm rot="10800000">
            <a:off x="8130543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3" name="Rectangle 1442"/>
          <p:cNvSpPr/>
          <p:nvPr/>
        </p:nvSpPr>
        <p:spPr>
          <a:xfrm rot="10800000">
            <a:off x="7962903" y="368631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4" name="Rectangle 1443"/>
          <p:cNvSpPr/>
          <p:nvPr/>
        </p:nvSpPr>
        <p:spPr>
          <a:xfrm rot="10800000">
            <a:off x="7459983" y="368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5" name="Rectangle 1444"/>
          <p:cNvSpPr/>
          <p:nvPr/>
        </p:nvSpPr>
        <p:spPr>
          <a:xfrm rot="10800000">
            <a:off x="7124701" y="368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6" name="Rectangle 1445"/>
          <p:cNvSpPr/>
          <p:nvPr/>
        </p:nvSpPr>
        <p:spPr>
          <a:xfrm rot="10800000">
            <a:off x="7292342" y="368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7" name="Rectangle 1446"/>
          <p:cNvSpPr/>
          <p:nvPr/>
        </p:nvSpPr>
        <p:spPr>
          <a:xfrm rot="10800000">
            <a:off x="6454136" y="368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8" name="Rectangle 1447"/>
          <p:cNvSpPr/>
          <p:nvPr/>
        </p:nvSpPr>
        <p:spPr>
          <a:xfrm rot="10800000">
            <a:off x="9136381" y="368631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9" name="Rectangle 1448"/>
          <p:cNvSpPr/>
          <p:nvPr/>
        </p:nvSpPr>
        <p:spPr>
          <a:xfrm rot="10800000">
            <a:off x="8717277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0" name="Rectangle 1449"/>
          <p:cNvSpPr/>
          <p:nvPr/>
        </p:nvSpPr>
        <p:spPr>
          <a:xfrm rot="10800000">
            <a:off x="8549641" y="35186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1" name="Rectangle 1450"/>
          <p:cNvSpPr/>
          <p:nvPr/>
        </p:nvSpPr>
        <p:spPr>
          <a:xfrm rot="10800000">
            <a:off x="8214359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2" name="Rectangle 1451"/>
          <p:cNvSpPr/>
          <p:nvPr/>
        </p:nvSpPr>
        <p:spPr>
          <a:xfrm rot="10800000">
            <a:off x="7711438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3" name="Rectangle 1452"/>
          <p:cNvSpPr/>
          <p:nvPr/>
        </p:nvSpPr>
        <p:spPr>
          <a:xfrm rot="10800000">
            <a:off x="7879079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4" name="Rectangle 1453"/>
          <p:cNvSpPr/>
          <p:nvPr/>
        </p:nvSpPr>
        <p:spPr>
          <a:xfrm rot="10800000">
            <a:off x="7543797" y="351867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5" name="Rectangle 1454"/>
          <p:cNvSpPr/>
          <p:nvPr/>
        </p:nvSpPr>
        <p:spPr>
          <a:xfrm rot="10800000">
            <a:off x="7376158" y="35186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6" name="Rectangle 1455"/>
          <p:cNvSpPr/>
          <p:nvPr/>
        </p:nvSpPr>
        <p:spPr>
          <a:xfrm rot="10800000">
            <a:off x="7040877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7" name="Rectangle 1456"/>
          <p:cNvSpPr/>
          <p:nvPr/>
        </p:nvSpPr>
        <p:spPr>
          <a:xfrm rot="10800000">
            <a:off x="7208518" y="35186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8" name="Rectangle 1457"/>
          <p:cNvSpPr/>
          <p:nvPr/>
        </p:nvSpPr>
        <p:spPr>
          <a:xfrm rot="10800000">
            <a:off x="6873235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9" name="Rectangle 1458"/>
          <p:cNvSpPr/>
          <p:nvPr/>
        </p:nvSpPr>
        <p:spPr>
          <a:xfrm rot="10800000">
            <a:off x="6705595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0" name="Rectangle 1459"/>
          <p:cNvSpPr/>
          <p:nvPr/>
        </p:nvSpPr>
        <p:spPr>
          <a:xfrm rot="10800000">
            <a:off x="6537955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1" name="Rectangle 1460"/>
          <p:cNvSpPr/>
          <p:nvPr/>
        </p:nvSpPr>
        <p:spPr>
          <a:xfrm rot="10800000">
            <a:off x="9052557" y="3518678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2" name="Rectangle 1461"/>
          <p:cNvSpPr/>
          <p:nvPr/>
        </p:nvSpPr>
        <p:spPr>
          <a:xfrm rot="10800000">
            <a:off x="6789418" y="368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3" name="Rectangle 1462"/>
          <p:cNvSpPr/>
          <p:nvPr/>
        </p:nvSpPr>
        <p:spPr>
          <a:xfrm rot="10800000">
            <a:off x="6957058" y="368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4" name="Rectangle 1463"/>
          <p:cNvSpPr/>
          <p:nvPr/>
        </p:nvSpPr>
        <p:spPr>
          <a:xfrm rot="10800000">
            <a:off x="6705593" y="385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5" name="Rectangle 1464"/>
          <p:cNvSpPr/>
          <p:nvPr/>
        </p:nvSpPr>
        <p:spPr>
          <a:xfrm rot="10800000">
            <a:off x="6621776" y="402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6" name="Rectangle 1465"/>
          <p:cNvSpPr/>
          <p:nvPr/>
        </p:nvSpPr>
        <p:spPr>
          <a:xfrm rot="10800000">
            <a:off x="7040875" y="385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7" name="Rectangle 1466"/>
          <p:cNvSpPr/>
          <p:nvPr/>
        </p:nvSpPr>
        <p:spPr>
          <a:xfrm rot="10800000">
            <a:off x="7124701" y="402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1" name="Rectangle 1470"/>
          <p:cNvSpPr/>
          <p:nvPr/>
        </p:nvSpPr>
        <p:spPr>
          <a:xfrm>
            <a:off x="8549644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2" name="Rectangle 1471"/>
          <p:cNvSpPr/>
          <p:nvPr/>
        </p:nvSpPr>
        <p:spPr>
          <a:xfrm>
            <a:off x="8884919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3" name="Rectangle 1472"/>
          <p:cNvSpPr/>
          <p:nvPr/>
        </p:nvSpPr>
        <p:spPr>
          <a:xfrm>
            <a:off x="8717281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4" name="Rectangle 1473"/>
          <p:cNvSpPr/>
          <p:nvPr/>
        </p:nvSpPr>
        <p:spPr>
          <a:xfrm>
            <a:off x="8465824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5" name="Rectangle 1474"/>
          <p:cNvSpPr/>
          <p:nvPr/>
        </p:nvSpPr>
        <p:spPr>
          <a:xfrm>
            <a:off x="8801101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6" name="Rectangle 1475"/>
          <p:cNvSpPr/>
          <p:nvPr/>
        </p:nvSpPr>
        <p:spPr>
          <a:xfrm>
            <a:off x="8214361" y="28481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7" name="Rectangle 1476"/>
          <p:cNvSpPr/>
          <p:nvPr/>
        </p:nvSpPr>
        <p:spPr>
          <a:xfrm>
            <a:off x="8298182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8" name="Rectangle 1477"/>
          <p:cNvSpPr/>
          <p:nvPr/>
        </p:nvSpPr>
        <p:spPr>
          <a:xfrm>
            <a:off x="7208520" y="2177558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9" name="Rectangle 1478"/>
          <p:cNvSpPr/>
          <p:nvPr/>
        </p:nvSpPr>
        <p:spPr>
          <a:xfrm>
            <a:off x="7040879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0" name="Rectangle 1479"/>
          <p:cNvSpPr/>
          <p:nvPr/>
        </p:nvSpPr>
        <p:spPr>
          <a:xfrm rot="10800000">
            <a:off x="7040875" y="452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1" name="Rectangle 1480"/>
          <p:cNvSpPr/>
          <p:nvPr/>
        </p:nvSpPr>
        <p:spPr>
          <a:xfrm rot="10800000">
            <a:off x="7292342" y="435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2" name="Rectangle 1481"/>
          <p:cNvSpPr/>
          <p:nvPr/>
        </p:nvSpPr>
        <p:spPr>
          <a:xfrm rot="10800000">
            <a:off x="7208516" y="452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3" name="Rectangle 1482"/>
          <p:cNvSpPr/>
          <p:nvPr/>
        </p:nvSpPr>
        <p:spPr>
          <a:xfrm rot="10800000">
            <a:off x="7376157" y="452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4" name="Rectangle 1483"/>
          <p:cNvSpPr/>
          <p:nvPr/>
        </p:nvSpPr>
        <p:spPr>
          <a:xfrm>
            <a:off x="838200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5" name="Rectangle 1484"/>
          <p:cNvSpPr/>
          <p:nvPr/>
        </p:nvSpPr>
        <p:spPr>
          <a:xfrm>
            <a:off x="8298182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6" name="Rectangle 1485"/>
          <p:cNvSpPr/>
          <p:nvPr/>
        </p:nvSpPr>
        <p:spPr>
          <a:xfrm>
            <a:off x="863346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7" name="Rectangle 1486"/>
          <p:cNvSpPr/>
          <p:nvPr/>
        </p:nvSpPr>
        <p:spPr>
          <a:xfrm>
            <a:off x="8549642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8" name="Rectangle 1487"/>
          <p:cNvSpPr/>
          <p:nvPr/>
        </p:nvSpPr>
        <p:spPr>
          <a:xfrm rot="10800000">
            <a:off x="8298177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9" name="Rectangle 1488"/>
          <p:cNvSpPr/>
          <p:nvPr/>
        </p:nvSpPr>
        <p:spPr>
          <a:xfrm rot="10800000">
            <a:off x="8801099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0" name="Rectangle 1489"/>
          <p:cNvSpPr/>
          <p:nvPr/>
        </p:nvSpPr>
        <p:spPr>
          <a:xfrm rot="10800000">
            <a:off x="8717277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1" name="Rectangle 1490"/>
          <p:cNvSpPr/>
          <p:nvPr/>
        </p:nvSpPr>
        <p:spPr>
          <a:xfrm>
            <a:off x="6537958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2" name="Rectangle 1491"/>
          <p:cNvSpPr/>
          <p:nvPr/>
        </p:nvSpPr>
        <p:spPr>
          <a:xfrm>
            <a:off x="6621777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3" name="Rectangle 1492"/>
          <p:cNvSpPr/>
          <p:nvPr/>
        </p:nvSpPr>
        <p:spPr>
          <a:xfrm>
            <a:off x="6537957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5" name="Rectangle 1494"/>
          <p:cNvSpPr/>
          <p:nvPr/>
        </p:nvSpPr>
        <p:spPr>
          <a:xfrm rot="10800000">
            <a:off x="8884917" y="35186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6" name="Rectangle 1495"/>
          <p:cNvSpPr/>
          <p:nvPr/>
        </p:nvSpPr>
        <p:spPr>
          <a:xfrm rot="10800000">
            <a:off x="8968739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7" name="Rectangle 1496"/>
          <p:cNvSpPr/>
          <p:nvPr/>
        </p:nvSpPr>
        <p:spPr>
          <a:xfrm rot="10800000">
            <a:off x="8801099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8" name="Rectangle 1497"/>
          <p:cNvSpPr/>
          <p:nvPr/>
        </p:nvSpPr>
        <p:spPr>
          <a:xfrm rot="10800000">
            <a:off x="8968742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9" name="Rectangle 1498"/>
          <p:cNvSpPr/>
          <p:nvPr/>
        </p:nvSpPr>
        <p:spPr>
          <a:xfrm rot="10800000">
            <a:off x="8884914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0" name="Rectangle 1499"/>
          <p:cNvSpPr/>
          <p:nvPr/>
        </p:nvSpPr>
        <p:spPr>
          <a:xfrm rot="10800000">
            <a:off x="8968734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1" name="Rectangle 1500"/>
          <p:cNvSpPr/>
          <p:nvPr/>
        </p:nvSpPr>
        <p:spPr>
          <a:xfrm rot="10800000">
            <a:off x="8549638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2" name="Rectangle 1501"/>
          <p:cNvSpPr/>
          <p:nvPr/>
        </p:nvSpPr>
        <p:spPr>
          <a:xfrm rot="10800000">
            <a:off x="8465823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3" name="Rectangle 1502"/>
          <p:cNvSpPr/>
          <p:nvPr/>
        </p:nvSpPr>
        <p:spPr>
          <a:xfrm rot="10800000">
            <a:off x="8633463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4" name="Rectangle 1503"/>
          <p:cNvSpPr/>
          <p:nvPr/>
        </p:nvSpPr>
        <p:spPr>
          <a:xfrm rot="10800000">
            <a:off x="8549637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5" name="Rectangle 1504"/>
          <p:cNvSpPr/>
          <p:nvPr/>
        </p:nvSpPr>
        <p:spPr>
          <a:xfrm rot="10800000">
            <a:off x="8130543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6" name="Rectangle 1505"/>
          <p:cNvSpPr/>
          <p:nvPr/>
        </p:nvSpPr>
        <p:spPr>
          <a:xfrm rot="10800000">
            <a:off x="8214358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7" name="Rectangle 1506"/>
          <p:cNvSpPr/>
          <p:nvPr/>
        </p:nvSpPr>
        <p:spPr>
          <a:xfrm rot="10800000">
            <a:off x="8046718" y="41892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8" name="Rectangle 1507"/>
          <p:cNvSpPr/>
          <p:nvPr/>
        </p:nvSpPr>
        <p:spPr>
          <a:xfrm rot="10800000">
            <a:off x="8130543" y="43568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9" name="Rectangle 1508"/>
          <p:cNvSpPr/>
          <p:nvPr/>
        </p:nvSpPr>
        <p:spPr>
          <a:xfrm rot="10800000">
            <a:off x="7879077" y="45245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0" name="Rectangle 1509"/>
          <p:cNvSpPr/>
          <p:nvPr/>
        </p:nvSpPr>
        <p:spPr>
          <a:xfrm>
            <a:off x="8801097" y="2009918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1" name="Rectangle 1510"/>
          <p:cNvSpPr/>
          <p:nvPr/>
        </p:nvSpPr>
        <p:spPr>
          <a:xfrm>
            <a:off x="7543801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2" name="Rectangle 1511"/>
          <p:cNvSpPr/>
          <p:nvPr/>
        </p:nvSpPr>
        <p:spPr>
          <a:xfrm>
            <a:off x="821436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3" name="Rectangle 1512"/>
          <p:cNvSpPr/>
          <p:nvPr/>
        </p:nvSpPr>
        <p:spPr>
          <a:xfrm>
            <a:off x="854964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4" name="Rectangle 1513"/>
          <p:cNvSpPr/>
          <p:nvPr/>
        </p:nvSpPr>
        <p:spPr>
          <a:xfrm>
            <a:off x="7208523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5" name="Rectangle 1514"/>
          <p:cNvSpPr/>
          <p:nvPr/>
        </p:nvSpPr>
        <p:spPr>
          <a:xfrm>
            <a:off x="7543804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6" name="Rectangle 1515"/>
          <p:cNvSpPr/>
          <p:nvPr/>
        </p:nvSpPr>
        <p:spPr>
          <a:xfrm>
            <a:off x="6705598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7" name="Rectangle 1516"/>
          <p:cNvSpPr/>
          <p:nvPr/>
        </p:nvSpPr>
        <p:spPr>
          <a:xfrm>
            <a:off x="6873237" y="25128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8" name="Rectangle 1517"/>
          <p:cNvSpPr/>
          <p:nvPr/>
        </p:nvSpPr>
        <p:spPr>
          <a:xfrm>
            <a:off x="6789417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9" name="Rectangle 1518"/>
          <p:cNvSpPr/>
          <p:nvPr/>
        </p:nvSpPr>
        <p:spPr>
          <a:xfrm>
            <a:off x="7124702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0" name="Rectangle 1519"/>
          <p:cNvSpPr/>
          <p:nvPr/>
        </p:nvSpPr>
        <p:spPr>
          <a:xfrm>
            <a:off x="7292343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1" name="Rectangle 1520"/>
          <p:cNvSpPr/>
          <p:nvPr/>
        </p:nvSpPr>
        <p:spPr>
          <a:xfrm>
            <a:off x="7208521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2" name="Rectangle 1521"/>
          <p:cNvSpPr/>
          <p:nvPr/>
        </p:nvSpPr>
        <p:spPr>
          <a:xfrm>
            <a:off x="7543802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3" name="Rectangle 1522"/>
          <p:cNvSpPr/>
          <p:nvPr/>
        </p:nvSpPr>
        <p:spPr>
          <a:xfrm>
            <a:off x="6957059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4" name="Rectangle 1523"/>
          <p:cNvSpPr/>
          <p:nvPr/>
        </p:nvSpPr>
        <p:spPr>
          <a:xfrm>
            <a:off x="6873236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5" name="Rectangle 1524"/>
          <p:cNvSpPr/>
          <p:nvPr/>
        </p:nvSpPr>
        <p:spPr>
          <a:xfrm>
            <a:off x="7459984" y="30157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6" name="Rectangle 1525"/>
          <p:cNvSpPr/>
          <p:nvPr/>
        </p:nvSpPr>
        <p:spPr>
          <a:xfrm>
            <a:off x="7543801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7" name="Rectangle 1526"/>
          <p:cNvSpPr/>
          <p:nvPr/>
        </p:nvSpPr>
        <p:spPr>
          <a:xfrm>
            <a:off x="6957059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8" name="Rectangle 1527"/>
          <p:cNvSpPr/>
          <p:nvPr/>
        </p:nvSpPr>
        <p:spPr>
          <a:xfrm>
            <a:off x="7292343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9" name="Rectangle 1528"/>
          <p:cNvSpPr/>
          <p:nvPr/>
        </p:nvSpPr>
        <p:spPr>
          <a:xfrm>
            <a:off x="779526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0" name="Rectangle 1529"/>
          <p:cNvSpPr/>
          <p:nvPr/>
        </p:nvSpPr>
        <p:spPr>
          <a:xfrm>
            <a:off x="7711439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1" name="Rectangle 1530"/>
          <p:cNvSpPr/>
          <p:nvPr/>
        </p:nvSpPr>
        <p:spPr>
          <a:xfrm>
            <a:off x="7627623" y="234519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2" name="Rectangle 1531"/>
          <p:cNvSpPr/>
          <p:nvPr/>
        </p:nvSpPr>
        <p:spPr>
          <a:xfrm>
            <a:off x="7711442" y="25128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3" name="Rectangle 1532"/>
          <p:cNvSpPr/>
          <p:nvPr/>
        </p:nvSpPr>
        <p:spPr>
          <a:xfrm>
            <a:off x="7795263" y="26804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4" name="Rectangle 1533"/>
          <p:cNvSpPr/>
          <p:nvPr/>
        </p:nvSpPr>
        <p:spPr>
          <a:xfrm>
            <a:off x="8130543" y="33510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5" name="Rectangle 1534"/>
          <p:cNvSpPr/>
          <p:nvPr/>
        </p:nvSpPr>
        <p:spPr>
          <a:xfrm rot="10800000">
            <a:off x="8381999" y="35186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6" name="Rectangle 1535"/>
          <p:cNvSpPr/>
          <p:nvPr/>
        </p:nvSpPr>
        <p:spPr>
          <a:xfrm rot="10800000">
            <a:off x="8046719" y="35186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7" name="Rectangle 1536"/>
          <p:cNvSpPr/>
          <p:nvPr/>
        </p:nvSpPr>
        <p:spPr>
          <a:xfrm>
            <a:off x="6789421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8" name="Rectangle 1537"/>
          <p:cNvSpPr/>
          <p:nvPr/>
        </p:nvSpPr>
        <p:spPr>
          <a:xfrm>
            <a:off x="7962903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9" name="Rectangle 1538"/>
          <p:cNvSpPr/>
          <p:nvPr/>
        </p:nvSpPr>
        <p:spPr>
          <a:xfrm rot="10800000">
            <a:off x="7543797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0" name="Rectangle 1539"/>
          <p:cNvSpPr/>
          <p:nvPr/>
        </p:nvSpPr>
        <p:spPr>
          <a:xfrm rot="10800000">
            <a:off x="7627623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1" name="Rectangle 1540"/>
          <p:cNvSpPr/>
          <p:nvPr/>
        </p:nvSpPr>
        <p:spPr>
          <a:xfrm rot="10800000">
            <a:off x="7795263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2" name="Rectangle 1541"/>
          <p:cNvSpPr/>
          <p:nvPr/>
        </p:nvSpPr>
        <p:spPr>
          <a:xfrm rot="10800000">
            <a:off x="7543797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3" name="Rectangle 1542"/>
          <p:cNvSpPr/>
          <p:nvPr/>
        </p:nvSpPr>
        <p:spPr>
          <a:xfrm rot="10800000">
            <a:off x="7795263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4" name="Rectangle 1543"/>
          <p:cNvSpPr/>
          <p:nvPr/>
        </p:nvSpPr>
        <p:spPr>
          <a:xfrm rot="10800000">
            <a:off x="7879077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5" name="Rectangle 1544"/>
          <p:cNvSpPr/>
          <p:nvPr/>
        </p:nvSpPr>
        <p:spPr>
          <a:xfrm rot="10800000">
            <a:off x="779526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6" name="Rectangle 1545"/>
          <p:cNvSpPr/>
          <p:nvPr/>
        </p:nvSpPr>
        <p:spPr>
          <a:xfrm rot="10800000">
            <a:off x="762762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7" name="Rectangle 1546"/>
          <p:cNvSpPr/>
          <p:nvPr/>
        </p:nvSpPr>
        <p:spPr>
          <a:xfrm rot="10800000">
            <a:off x="7711437" y="45245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8" name="Rectangle 1547"/>
          <p:cNvSpPr/>
          <p:nvPr/>
        </p:nvSpPr>
        <p:spPr>
          <a:xfrm rot="10800000">
            <a:off x="8465823" y="36863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9" name="Rectangle 1548"/>
          <p:cNvSpPr/>
          <p:nvPr/>
        </p:nvSpPr>
        <p:spPr>
          <a:xfrm rot="10800000">
            <a:off x="8381997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0" name="Rectangle 1549"/>
          <p:cNvSpPr/>
          <p:nvPr/>
        </p:nvSpPr>
        <p:spPr>
          <a:xfrm rot="10800000">
            <a:off x="6621776" y="368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1" name="Rectangle 1550"/>
          <p:cNvSpPr/>
          <p:nvPr/>
        </p:nvSpPr>
        <p:spPr>
          <a:xfrm rot="10800000">
            <a:off x="6789418" y="469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2" name="Rectangle 1551"/>
          <p:cNvSpPr/>
          <p:nvPr/>
        </p:nvSpPr>
        <p:spPr>
          <a:xfrm rot="10800000">
            <a:off x="6957058" y="469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3" name="Rectangle 1552"/>
          <p:cNvSpPr/>
          <p:nvPr/>
        </p:nvSpPr>
        <p:spPr>
          <a:xfrm rot="10800000">
            <a:off x="7124701" y="469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4" name="Rectangle 1553"/>
          <p:cNvSpPr/>
          <p:nvPr/>
        </p:nvSpPr>
        <p:spPr>
          <a:xfrm rot="10800000">
            <a:off x="7292342" y="469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5" name="Rectangle 1554"/>
          <p:cNvSpPr/>
          <p:nvPr/>
        </p:nvSpPr>
        <p:spPr>
          <a:xfrm rot="10800000">
            <a:off x="7795263" y="46921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6" name="Rectangle 1555"/>
          <p:cNvSpPr/>
          <p:nvPr/>
        </p:nvSpPr>
        <p:spPr>
          <a:xfrm>
            <a:off x="6370320" y="217755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7" name="Rectangle 1556"/>
          <p:cNvSpPr/>
          <p:nvPr/>
        </p:nvSpPr>
        <p:spPr>
          <a:xfrm rot="10800000">
            <a:off x="6370315" y="452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8" name="Rectangle 1557"/>
          <p:cNvSpPr/>
          <p:nvPr/>
        </p:nvSpPr>
        <p:spPr>
          <a:xfrm>
            <a:off x="6370321" y="2512838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9" name="Rectangle 1558"/>
          <p:cNvSpPr/>
          <p:nvPr/>
        </p:nvSpPr>
        <p:spPr>
          <a:xfrm>
            <a:off x="6370321" y="28481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0" name="Rectangle 1559"/>
          <p:cNvSpPr/>
          <p:nvPr/>
        </p:nvSpPr>
        <p:spPr>
          <a:xfrm rot="10800000">
            <a:off x="6370315" y="418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1" name="Rectangle 1560"/>
          <p:cNvSpPr/>
          <p:nvPr/>
        </p:nvSpPr>
        <p:spPr>
          <a:xfrm rot="10800000">
            <a:off x="6370315" y="385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2" name="Rectangle 1561"/>
          <p:cNvSpPr/>
          <p:nvPr/>
        </p:nvSpPr>
        <p:spPr>
          <a:xfrm>
            <a:off x="6370319" y="31833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3" name="Rectangle 1562"/>
          <p:cNvSpPr/>
          <p:nvPr/>
        </p:nvSpPr>
        <p:spPr>
          <a:xfrm rot="10800000">
            <a:off x="6370317" y="3518679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8" name="Rectangle 1467"/>
          <p:cNvSpPr/>
          <p:nvPr/>
        </p:nvSpPr>
        <p:spPr>
          <a:xfrm rot="10800000">
            <a:off x="6537953" y="418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4" name="Rectangle 1493"/>
          <p:cNvSpPr/>
          <p:nvPr/>
        </p:nvSpPr>
        <p:spPr>
          <a:xfrm>
            <a:off x="6454138" y="33510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5" name="Rectangle 1374"/>
          <p:cNvSpPr/>
          <p:nvPr/>
        </p:nvSpPr>
        <p:spPr>
          <a:xfrm>
            <a:off x="6454138" y="234519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7" name="Rectangle 1326"/>
          <p:cNvSpPr/>
          <p:nvPr/>
        </p:nvSpPr>
        <p:spPr>
          <a:xfrm>
            <a:off x="6454138" y="26804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9" name="Rectangle 1468"/>
          <p:cNvSpPr/>
          <p:nvPr/>
        </p:nvSpPr>
        <p:spPr>
          <a:xfrm rot="10800000">
            <a:off x="6454136" y="435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0" name="Rectangle 1469"/>
          <p:cNvSpPr/>
          <p:nvPr/>
        </p:nvSpPr>
        <p:spPr>
          <a:xfrm rot="10800000">
            <a:off x="6537953" y="452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4" name="TextBox 1563"/>
          <p:cNvSpPr txBox="1"/>
          <p:nvPr/>
        </p:nvSpPr>
        <p:spPr>
          <a:xfrm>
            <a:off x="2849880" y="6046113"/>
            <a:ext cx="489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(a)</a:t>
            </a:r>
          </a:p>
        </p:txBody>
      </p:sp>
      <p:sp>
        <p:nvSpPr>
          <p:cNvPr id="1565" name="TextBox 1564"/>
          <p:cNvSpPr txBox="1"/>
          <p:nvPr/>
        </p:nvSpPr>
        <p:spPr>
          <a:xfrm>
            <a:off x="7650569" y="4859798"/>
            <a:ext cx="502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(b)</a:t>
            </a:r>
          </a:p>
        </p:txBody>
      </p:sp>
      <p:sp>
        <p:nvSpPr>
          <p:cNvPr id="1566" name="TextBox 1565">
            <a:extLst>
              <a:ext uri="{FF2B5EF4-FFF2-40B4-BE49-F238E27FC236}">
                <a16:creationId xmlns:a16="http://schemas.microsoft.com/office/drawing/2014/main" id="{E645875F-E5C6-4AFD-AD54-A091E0C5870A}"/>
              </a:ext>
            </a:extLst>
          </p:cNvPr>
          <p:cNvSpPr txBox="1"/>
          <p:nvPr/>
        </p:nvSpPr>
        <p:spPr>
          <a:xfrm>
            <a:off x="1494519" y="6568439"/>
            <a:ext cx="72371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Comparing the resultant free energy-minimized pattern </a:t>
            </a:r>
          </a:p>
          <a:p>
            <a:pPr algn="ctr"/>
            <a:r>
              <a:rPr lang="en-US" b="1" dirty="0"/>
              <a:t>against the original scale-free-like pattern (Pattern 6; shown here) </a:t>
            </a:r>
          </a:p>
          <a:p>
            <a:pPr algn="ctr"/>
            <a:r>
              <a:rPr lang="en-US" b="1" dirty="0"/>
              <a:t>(previous slide)</a:t>
            </a:r>
          </a:p>
        </p:txBody>
      </p:sp>
      <p:sp>
        <p:nvSpPr>
          <p:cNvPr id="506" name="Rectangle 505"/>
          <p:cNvSpPr/>
          <p:nvPr/>
        </p:nvSpPr>
        <p:spPr>
          <a:xfrm>
            <a:off x="3855747" y="8364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0" name="Rectangle 189"/>
          <p:cNvSpPr/>
          <p:nvPr/>
        </p:nvSpPr>
        <p:spPr>
          <a:xfrm>
            <a:off x="2514621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6" name="Rectangle 195"/>
          <p:cNvSpPr/>
          <p:nvPr/>
        </p:nvSpPr>
        <p:spPr>
          <a:xfrm>
            <a:off x="2598438" y="10040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5" name="Rectangle 454"/>
          <p:cNvSpPr/>
          <p:nvPr/>
        </p:nvSpPr>
        <p:spPr>
          <a:xfrm>
            <a:off x="4861588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8" name="Rectangle 427"/>
          <p:cNvSpPr/>
          <p:nvPr/>
        </p:nvSpPr>
        <p:spPr>
          <a:xfrm>
            <a:off x="3185183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8" name="Rectangle 667"/>
          <p:cNvSpPr/>
          <p:nvPr/>
        </p:nvSpPr>
        <p:spPr>
          <a:xfrm>
            <a:off x="3688107" y="11717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3" name="Rectangle 662"/>
          <p:cNvSpPr/>
          <p:nvPr/>
        </p:nvSpPr>
        <p:spPr>
          <a:xfrm>
            <a:off x="3771928" y="10040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" name="Rectangle 181"/>
          <p:cNvSpPr/>
          <p:nvPr/>
        </p:nvSpPr>
        <p:spPr>
          <a:xfrm>
            <a:off x="1844060" y="1171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8" name="Rectangle 477"/>
          <p:cNvSpPr/>
          <p:nvPr/>
        </p:nvSpPr>
        <p:spPr>
          <a:xfrm>
            <a:off x="4442486" y="13393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3" name="Rectangle 472"/>
          <p:cNvSpPr/>
          <p:nvPr/>
        </p:nvSpPr>
        <p:spPr>
          <a:xfrm>
            <a:off x="3604285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5" name="Rectangle 204"/>
          <p:cNvSpPr/>
          <p:nvPr/>
        </p:nvSpPr>
        <p:spPr>
          <a:xfrm>
            <a:off x="754395" y="13393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9" name="Rectangle 348"/>
          <p:cNvSpPr/>
          <p:nvPr/>
        </p:nvSpPr>
        <p:spPr>
          <a:xfrm>
            <a:off x="586755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2" name="Rectangle 371"/>
          <p:cNvSpPr/>
          <p:nvPr/>
        </p:nvSpPr>
        <p:spPr>
          <a:xfrm>
            <a:off x="2766075" y="1674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0" name="Rectangle 359"/>
          <p:cNvSpPr/>
          <p:nvPr/>
        </p:nvSpPr>
        <p:spPr>
          <a:xfrm>
            <a:off x="2179340" y="18422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7" name="Rectangle 366"/>
          <p:cNvSpPr/>
          <p:nvPr/>
        </p:nvSpPr>
        <p:spPr>
          <a:xfrm>
            <a:off x="2514621" y="184227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9" name="Rectangle 598"/>
          <p:cNvSpPr/>
          <p:nvPr/>
        </p:nvSpPr>
        <p:spPr>
          <a:xfrm rot="10800000">
            <a:off x="4107203" y="200991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0" name="Rectangle 329"/>
          <p:cNvSpPr/>
          <p:nvPr/>
        </p:nvSpPr>
        <p:spPr>
          <a:xfrm rot="10800000">
            <a:off x="1927875" y="23451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0" name="Rectangle 279"/>
          <p:cNvSpPr/>
          <p:nvPr/>
        </p:nvSpPr>
        <p:spPr>
          <a:xfrm rot="10800000">
            <a:off x="1341140" y="2848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3" name="Rectangle 552"/>
          <p:cNvSpPr/>
          <p:nvPr/>
        </p:nvSpPr>
        <p:spPr>
          <a:xfrm rot="10800000">
            <a:off x="4274843" y="23451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3" name="Rectangle 422"/>
          <p:cNvSpPr/>
          <p:nvPr/>
        </p:nvSpPr>
        <p:spPr>
          <a:xfrm rot="10800000">
            <a:off x="4107203" y="30157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4" name="Rectangle 423"/>
          <p:cNvSpPr/>
          <p:nvPr/>
        </p:nvSpPr>
        <p:spPr>
          <a:xfrm rot="10800000">
            <a:off x="3436638" y="3015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2" name="Rectangle 1071"/>
          <p:cNvSpPr/>
          <p:nvPr/>
        </p:nvSpPr>
        <p:spPr>
          <a:xfrm rot="10800000">
            <a:off x="4191025" y="58656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3" name="Rectangle 732"/>
          <p:cNvSpPr/>
          <p:nvPr/>
        </p:nvSpPr>
        <p:spPr>
          <a:xfrm rot="10800000">
            <a:off x="251462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2" name="Rectangle 731"/>
          <p:cNvSpPr/>
          <p:nvPr/>
        </p:nvSpPr>
        <p:spPr>
          <a:xfrm rot="10800000">
            <a:off x="586744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1" name="Rectangle 730"/>
          <p:cNvSpPr/>
          <p:nvPr/>
        </p:nvSpPr>
        <p:spPr>
          <a:xfrm rot="10800000">
            <a:off x="754384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4" name="Rectangle 1013"/>
          <p:cNvSpPr/>
          <p:nvPr/>
        </p:nvSpPr>
        <p:spPr>
          <a:xfrm rot="10800000">
            <a:off x="5280680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9" name="Rectangle 1018"/>
          <p:cNvSpPr/>
          <p:nvPr/>
        </p:nvSpPr>
        <p:spPr>
          <a:xfrm rot="10800000">
            <a:off x="3436635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0" name="Rectangle 1019"/>
          <p:cNvSpPr/>
          <p:nvPr/>
        </p:nvSpPr>
        <p:spPr>
          <a:xfrm rot="10800000">
            <a:off x="3268995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1" name="Rectangle 1020"/>
          <p:cNvSpPr/>
          <p:nvPr/>
        </p:nvSpPr>
        <p:spPr>
          <a:xfrm rot="10800000">
            <a:off x="2933713" y="569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6" name="Rectangle 725"/>
          <p:cNvSpPr/>
          <p:nvPr/>
        </p:nvSpPr>
        <p:spPr>
          <a:xfrm rot="10800000">
            <a:off x="2598428" y="56979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9" name="Rectangle 808"/>
          <p:cNvSpPr/>
          <p:nvPr/>
        </p:nvSpPr>
        <p:spPr>
          <a:xfrm rot="10800000">
            <a:off x="1005851" y="553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1" name="Rectangle 820"/>
          <p:cNvSpPr/>
          <p:nvPr/>
        </p:nvSpPr>
        <p:spPr>
          <a:xfrm rot="10800000">
            <a:off x="1089667" y="536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5" name="Rectangle 1104"/>
          <p:cNvSpPr/>
          <p:nvPr/>
        </p:nvSpPr>
        <p:spPr>
          <a:xfrm rot="10800000">
            <a:off x="4274840" y="53627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3" name="Rectangle 832"/>
          <p:cNvSpPr/>
          <p:nvPr/>
        </p:nvSpPr>
        <p:spPr>
          <a:xfrm rot="10800000">
            <a:off x="1173493" y="519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9" name="Rectangle 838"/>
          <p:cNvSpPr/>
          <p:nvPr/>
        </p:nvSpPr>
        <p:spPr>
          <a:xfrm rot="10800000">
            <a:off x="2095508" y="502743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9" name="Rectangle 878"/>
          <p:cNvSpPr/>
          <p:nvPr/>
        </p:nvSpPr>
        <p:spPr>
          <a:xfrm rot="10800000">
            <a:off x="335287" y="485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7" name="Rectangle 886"/>
          <p:cNvSpPr/>
          <p:nvPr/>
        </p:nvSpPr>
        <p:spPr>
          <a:xfrm rot="10800000">
            <a:off x="1424948" y="46921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4" name="Rectangle 853"/>
          <p:cNvSpPr/>
          <p:nvPr/>
        </p:nvSpPr>
        <p:spPr>
          <a:xfrm>
            <a:off x="922029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6" name="Rectangle 855"/>
          <p:cNvSpPr/>
          <p:nvPr/>
        </p:nvSpPr>
        <p:spPr>
          <a:xfrm>
            <a:off x="1257311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8" name="Rectangle 1147"/>
          <p:cNvSpPr/>
          <p:nvPr/>
        </p:nvSpPr>
        <p:spPr>
          <a:xfrm>
            <a:off x="4777763" y="435687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6" name="Rectangle 755"/>
          <p:cNvSpPr/>
          <p:nvPr/>
        </p:nvSpPr>
        <p:spPr>
          <a:xfrm>
            <a:off x="754388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5" name="Rectangle 1044"/>
          <p:cNvSpPr/>
          <p:nvPr/>
        </p:nvSpPr>
        <p:spPr>
          <a:xfrm>
            <a:off x="3269000" y="40215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4" name="Rectangle 1053"/>
          <p:cNvSpPr/>
          <p:nvPr/>
        </p:nvSpPr>
        <p:spPr>
          <a:xfrm>
            <a:off x="4442483" y="402159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0" name="Rectangle 759"/>
          <p:cNvSpPr/>
          <p:nvPr/>
        </p:nvSpPr>
        <p:spPr>
          <a:xfrm>
            <a:off x="1508774" y="418923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6" name="Rectangle 735"/>
          <p:cNvSpPr/>
          <p:nvPr/>
        </p:nvSpPr>
        <p:spPr>
          <a:xfrm>
            <a:off x="838209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9" name="Rectangle 748"/>
          <p:cNvSpPr/>
          <p:nvPr/>
        </p:nvSpPr>
        <p:spPr>
          <a:xfrm>
            <a:off x="2849890" y="385395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3" name="Rectangle 1022"/>
          <p:cNvSpPr/>
          <p:nvPr/>
        </p:nvSpPr>
        <p:spPr>
          <a:xfrm>
            <a:off x="3185179" y="385395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0" name="Rectangle 749"/>
          <p:cNvSpPr/>
          <p:nvPr/>
        </p:nvSpPr>
        <p:spPr>
          <a:xfrm>
            <a:off x="2263154" y="3686319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6" name="Rectangle 795"/>
          <p:cNvSpPr/>
          <p:nvPr/>
        </p:nvSpPr>
        <p:spPr>
          <a:xfrm>
            <a:off x="1676413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9" name="Rectangle 798"/>
          <p:cNvSpPr/>
          <p:nvPr/>
        </p:nvSpPr>
        <p:spPr>
          <a:xfrm>
            <a:off x="2346974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8" name="Rectangle 1087"/>
          <p:cNvSpPr/>
          <p:nvPr/>
        </p:nvSpPr>
        <p:spPr>
          <a:xfrm>
            <a:off x="5196865" y="3518679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1" name="Rectangle 1010"/>
          <p:cNvSpPr/>
          <p:nvPr/>
        </p:nvSpPr>
        <p:spPr>
          <a:xfrm>
            <a:off x="5280679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2" name="Rectangle 721"/>
          <p:cNvSpPr/>
          <p:nvPr/>
        </p:nvSpPr>
        <p:spPr>
          <a:xfrm>
            <a:off x="2766067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3" name="Rectangle 722"/>
          <p:cNvSpPr/>
          <p:nvPr/>
        </p:nvSpPr>
        <p:spPr>
          <a:xfrm>
            <a:off x="2598428" y="3351038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2" name="Rectangle 491"/>
          <p:cNvSpPr/>
          <p:nvPr/>
        </p:nvSpPr>
        <p:spPr>
          <a:xfrm rot="10800000">
            <a:off x="5029223" y="3183398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7" name="Rectangle 496"/>
          <p:cNvSpPr/>
          <p:nvPr/>
        </p:nvSpPr>
        <p:spPr>
          <a:xfrm rot="10800000">
            <a:off x="4023388" y="3183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9" name="TextBox 1568">
            <a:extLst>
              <a:ext uri="{FF2B5EF4-FFF2-40B4-BE49-F238E27FC236}">
                <a16:creationId xmlns:a16="http://schemas.microsoft.com/office/drawing/2014/main" id="{772074DA-17BE-42D9-8762-DBEA7D15CA88}"/>
              </a:ext>
            </a:extLst>
          </p:cNvPr>
          <p:cNvSpPr txBox="1"/>
          <p:nvPr/>
        </p:nvSpPr>
        <p:spPr>
          <a:xfrm>
            <a:off x="1570442" y="49643"/>
            <a:ext cx="6946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Resulting Pattern 6 Large-Scale Grid (After FE Minimization)</a:t>
            </a:r>
          </a:p>
        </p:txBody>
      </p:sp>
    </p:spTree>
    <p:extLst>
      <p:ext uri="{BB962C8B-B14F-4D97-AF65-F5344CB8AC3E}">
        <p14:creationId xmlns:p14="http://schemas.microsoft.com/office/powerpoint/2010/main" val="3802499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E92822-FD26-4CCD-B8C6-A4BE98F9EF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45" t="43939" r="15152" b="22727"/>
          <a:stretch/>
        </p:blipFill>
        <p:spPr>
          <a:xfrm>
            <a:off x="1333500" y="1452215"/>
            <a:ext cx="7391400" cy="60979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51E4FF-4004-408A-978B-77C935C3967C}"/>
              </a:ext>
            </a:extLst>
          </p:cNvPr>
          <p:cNvSpPr txBox="1"/>
          <p:nvPr/>
        </p:nvSpPr>
        <p:spPr>
          <a:xfrm>
            <a:off x="1344576" y="192719"/>
            <a:ext cx="73692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Evolution of Free Energy Minimum</a:t>
            </a:r>
          </a:p>
          <a:p>
            <a:pPr algn="ctr"/>
            <a:r>
              <a:rPr lang="en-US" i="1" dirty="0"/>
              <a:t>The free energy minimum is largely achieved after 40 – 60 time steps.</a:t>
            </a:r>
          </a:p>
          <a:p>
            <a:pPr algn="ctr"/>
            <a:r>
              <a:rPr lang="en-US" i="1" dirty="0"/>
              <a:t>The experimental run was conducted over 100 time steps.  </a:t>
            </a:r>
          </a:p>
        </p:txBody>
      </p:sp>
    </p:spTree>
    <p:extLst>
      <p:ext uri="{BB962C8B-B14F-4D97-AF65-F5344CB8AC3E}">
        <p14:creationId xmlns:p14="http://schemas.microsoft.com/office/powerpoint/2010/main" val="11303625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7C8A1C-D126-4C04-9753-8B269673F5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03" t="37879" r="8333" b="14647"/>
          <a:stretch/>
        </p:blipFill>
        <p:spPr>
          <a:xfrm>
            <a:off x="762000" y="1040943"/>
            <a:ext cx="6632643" cy="64944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12ACB3-AF52-424D-A389-F10ACD0488DA}"/>
              </a:ext>
            </a:extLst>
          </p:cNvPr>
          <p:cNvSpPr txBox="1"/>
          <p:nvPr/>
        </p:nvSpPr>
        <p:spPr>
          <a:xfrm>
            <a:off x="1753038" y="176480"/>
            <a:ext cx="61491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Configuration Variables and Thermodynamic Quantities </a:t>
            </a:r>
          </a:p>
          <a:p>
            <a:pPr algn="ctr"/>
            <a:r>
              <a:rPr lang="en-US" b="1" dirty="0"/>
              <a:t>After Free Energy Minimum has been Achieved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A146EB-1FE4-4972-B59A-7B1D0422ADAC}"/>
              </a:ext>
            </a:extLst>
          </p:cNvPr>
          <p:cNvSpPr/>
          <p:nvPr/>
        </p:nvSpPr>
        <p:spPr>
          <a:xfrm>
            <a:off x="1066800" y="6731457"/>
            <a:ext cx="2743200" cy="20274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2A67AB-B862-4F96-B479-CC1A2158FF2C}"/>
              </a:ext>
            </a:extLst>
          </p:cNvPr>
          <p:cNvSpPr txBox="1"/>
          <p:nvPr/>
        </p:nvSpPr>
        <p:spPr>
          <a:xfrm>
            <a:off x="5516454" y="6324996"/>
            <a:ext cx="4365978" cy="1015663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dirty="0"/>
              <a:t>h</a:t>
            </a:r>
            <a:r>
              <a:rPr lang="en-US" dirty="0"/>
              <a:t> is set to 1.165 (see the equilibrium plot for the original observed values for the configuration variables).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4658DB4-7B11-417B-A5C0-A269E674710D}"/>
              </a:ext>
            </a:extLst>
          </p:cNvPr>
          <p:cNvSpPr/>
          <p:nvPr/>
        </p:nvSpPr>
        <p:spPr>
          <a:xfrm flipH="1">
            <a:off x="5143337" y="6680739"/>
            <a:ext cx="381000" cy="30480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362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323240" y="1676400"/>
            <a:ext cx="8229601" cy="5638800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20973"/>
              <a:chOff x="2095500" y="1287780"/>
              <a:chExt cx="5448300" cy="920973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079806" cy="920972"/>
                <a:chOff x="2419072" y="533400"/>
                <a:chExt cx="4618005" cy="837247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71735" cy="684847"/>
                  <a:chOff x="4628872" y="2983468"/>
                  <a:chExt cx="571735" cy="684847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391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200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23807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696515"/>
                  <a:chOff x="1981200" y="609600"/>
                  <a:chExt cx="1162328" cy="696515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23807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1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696515"/>
                  <a:chOff x="4114800" y="609600"/>
                  <a:chExt cx="1162328" cy="696515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3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093477" cy="684847"/>
                  <a:chOff x="5943600" y="685800"/>
                  <a:chExt cx="1093477" cy="684847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60077" cy="684847"/>
                    <a:chOff x="4628872" y="2983468"/>
                    <a:chExt cx="560077" cy="684847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46218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y</a:t>
                    </a:r>
                    <a:r>
                      <a:rPr lang="en-US" sz="2200" b="1" i="1" baseline="-25000" dirty="0"/>
                      <a:t>2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4213231" y="2969799"/>
              <a:ext cx="835019" cy="33532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1" i="1" dirty="0"/>
                <a:t>h = 1.165 (for </a:t>
              </a:r>
              <a:r>
                <a:rPr lang="en-US" sz="1800" b="1" i="1" dirty="0" err="1"/>
                <a:t>expts</a:t>
              </a:r>
              <a:r>
                <a:rPr lang="en-US" sz="1800" b="1" i="1" dirty="0"/>
                <a:t>)</a:t>
              </a:r>
            </a:p>
          </p:txBody>
        </p:sp>
        <p:cxnSp>
          <p:nvCxnSpPr>
            <p:cNvPr id="34" name="Straight Connector 33"/>
            <p:cNvCxnSpPr>
              <a:cxnSpLocks/>
            </p:cNvCxnSpPr>
            <p:nvPr/>
          </p:nvCxnSpPr>
          <p:spPr>
            <a:xfrm>
              <a:off x="4754166" y="3581400"/>
              <a:ext cx="27993" cy="236832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8597627" y="2055996"/>
            <a:ext cx="1276959" cy="1552074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y</a:t>
              </a:r>
              <a:r>
                <a:rPr lang="en-US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3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3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2650525" y="3235048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r>
              <a:rPr lang="en-US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6482192" y="3235048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2660143" y="4400490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1626627" y="752178"/>
            <a:ext cx="67201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Computational Values for Configuration Variables </a:t>
            </a:r>
            <a:r>
              <a:rPr lang="en-US" b="1" i="1" dirty="0"/>
              <a:t>y</a:t>
            </a:r>
            <a:r>
              <a:rPr lang="en-US" b="1" i="1" baseline="-25000" dirty="0"/>
              <a:t>2</a:t>
            </a:r>
            <a:r>
              <a:rPr lang="en-US" b="1" dirty="0"/>
              <a:t>, </a:t>
            </a:r>
            <a:r>
              <a:rPr lang="en-US" b="1" i="1" dirty="0"/>
              <a:t>z</a:t>
            </a:r>
            <a:r>
              <a:rPr lang="en-US" b="1" i="1" baseline="-25000" dirty="0"/>
              <a:t>1</a:t>
            </a:r>
            <a:r>
              <a:rPr lang="en-US" b="1" dirty="0"/>
              <a:t>, and </a:t>
            </a:r>
            <a:r>
              <a:rPr lang="en-US" b="1" i="1" dirty="0"/>
              <a:t>z</a:t>
            </a:r>
            <a:r>
              <a:rPr lang="en-US" b="1" i="1" baseline="-25000" dirty="0"/>
              <a:t>3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00681" y="3029807"/>
            <a:ext cx="492443" cy="239738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2352121" y="1165588"/>
            <a:ext cx="5354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Case where activation enthalpy                  : </a:t>
            </a:r>
            <a:r>
              <a:rPr lang="en-US" sz="1800" i="1" dirty="0"/>
              <a:t>x</a:t>
            </a:r>
            <a:r>
              <a:rPr lang="en-US" sz="1800" i="1" baseline="-25000" dirty="0"/>
              <a:t>1</a:t>
            </a:r>
            <a:r>
              <a:rPr lang="en-US" sz="1800" i="1" dirty="0"/>
              <a:t> = x</a:t>
            </a:r>
            <a:r>
              <a:rPr lang="en-US" sz="1800" i="1" baseline="-25000" dirty="0"/>
              <a:t>2</a:t>
            </a:r>
            <a:r>
              <a:rPr lang="en-US" sz="1800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5342877" y="1165588"/>
                <a:ext cx="891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77" y="1165588"/>
                <a:ext cx="891537" cy="369332"/>
              </a:xfrm>
              <a:prstGeom prst="rect">
                <a:avLst/>
              </a:prstGeom>
              <a:blipFill>
                <a:blip r:embed="rId3"/>
                <a:stretch>
                  <a:fillRect r="-8163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4305300" y="4243146"/>
            <a:ext cx="228600" cy="304800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8581416" y="4631482"/>
            <a:ext cx="1376303" cy="2080241"/>
            <a:chOff x="8552841" y="4065269"/>
            <a:chExt cx="1376303" cy="20802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853101" y="4600545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0.231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655150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586976" y="4212484"/>
              <a:ext cx="13357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h = 1.165: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7" y="509475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0.157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0.091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2362200" y="7162740"/>
            <a:ext cx="387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</a:t>
            </a:r>
            <a:r>
              <a:rPr lang="en-US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019800" y="7224295"/>
                <a:ext cx="8915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7224295"/>
                <a:ext cx="891537" cy="276999"/>
              </a:xfrm>
              <a:prstGeom prst="rect">
                <a:avLst/>
              </a:prstGeom>
              <a:blipFill>
                <a:blip r:embed="rId4"/>
                <a:stretch>
                  <a:fillRect l="-4795" t="-2174" r="-7465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422909" y="15116"/>
            <a:ext cx="92152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After Free Energy Minimization: Computational Results when </a:t>
            </a:r>
            <a:r>
              <a:rPr lang="en-US" sz="2400" b="1" i="1" dirty="0"/>
              <a:t>h = 1.165</a:t>
            </a:r>
          </a:p>
          <a:p>
            <a:pPr algn="ctr"/>
            <a:r>
              <a:rPr lang="en-US" sz="2400" b="1" i="1" dirty="0"/>
              <a:t>Pattern 6 – Large Scale-Free (4 Simple Repeats of Small-Scale Grid) 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B79D902-64EB-4FA0-9248-8EB85987D971}"/>
              </a:ext>
            </a:extLst>
          </p:cNvPr>
          <p:cNvCxnSpPr>
            <a:cxnSpLocks/>
          </p:cNvCxnSpPr>
          <p:nvPr/>
        </p:nvCxnSpPr>
        <p:spPr>
          <a:xfrm flipH="1">
            <a:off x="1021145" y="4343400"/>
            <a:ext cx="3246055" cy="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8E34A25-6AA3-4ABA-9A6B-FF019B5A24BF}"/>
              </a:ext>
            </a:extLst>
          </p:cNvPr>
          <p:cNvCxnSpPr>
            <a:cxnSpLocks/>
          </p:cNvCxnSpPr>
          <p:nvPr/>
        </p:nvCxnSpPr>
        <p:spPr>
          <a:xfrm flipH="1" flipV="1">
            <a:off x="1042531" y="5715000"/>
            <a:ext cx="4170351" cy="45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Diamond 78">
            <a:extLst>
              <a:ext uri="{FF2B5EF4-FFF2-40B4-BE49-F238E27FC236}">
                <a16:creationId xmlns:a16="http://schemas.microsoft.com/office/drawing/2014/main" id="{2833C446-D379-4029-B0C0-5E5D3EABA0E9}"/>
              </a:ext>
            </a:extLst>
          </p:cNvPr>
          <p:cNvSpPr/>
          <p:nvPr/>
        </p:nvSpPr>
        <p:spPr>
          <a:xfrm>
            <a:off x="6562421" y="5963948"/>
            <a:ext cx="228600" cy="304800"/>
          </a:xfrm>
          <a:prstGeom prst="diamond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Diamond 79">
            <a:extLst>
              <a:ext uri="{FF2B5EF4-FFF2-40B4-BE49-F238E27FC236}">
                <a16:creationId xmlns:a16="http://schemas.microsoft.com/office/drawing/2014/main" id="{A41E0CE9-B507-437B-8B36-1FA629F0F0A1}"/>
              </a:ext>
            </a:extLst>
          </p:cNvPr>
          <p:cNvSpPr/>
          <p:nvPr/>
        </p:nvSpPr>
        <p:spPr>
          <a:xfrm>
            <a:off x="4914900" y="4664204"/>
            <a:ext cx="228600" cy="304800"/>
          </a:xfrm>
          <a:prstGeom prst="diamond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08D33CB-7D79-4392-9DC2-91D45DC0666C}"/>
              </a:ext>
            </a:extLst>
          </p:cNvPr>
          <p:cNvCxnSpPr>
            <a:cxnSpLocks/>
          </p:cNvCxnSpPr>
          <p:nvPr/>
        </p:nvCxnSpPr>
        <p:spPr>
          <a:xfrm flipH="1" flipV="1">
            <a:off x="990600" y="5105400"/>
            <a:ext cx="3410123" cy="2652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Diamond 71">
            <a:extLst>
              <a:ext uri="{FF2B5EF4-FFF2-40B4-BE49-F238E27FC236}">
                <a16:creationId xmlns:a16="http://schemas.microsoft.com/office/drawing/2014/main" id="{030D13CD-5827-4765-A29A-F62968D758B1}"/>
              </a:ext>
            </a:extLst>
          </p:cNvPr>
          <p:cNvSpPr/>
          <p:nvPr/>
        </p:nvSpPr>
        <p:spPr>
          <a:xfrm>
            <a:off x="5029200" y="5562600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Diamond 72">
            <a:extLst>
              <a:ext uri="{FF2B5EF4-FFF2-40B4-BE49-F238E27FC236}">
                <a16:creationId xmlns:a16="http://schemas.microsoft.com/office/drawing/2014/main" id="{13041A5F-4155-4895-B38F-D4519D398924}"/>
              </a:ext>
            </a:extLst>
          </p:cNvPr>
          <p:cNvSpPr/>
          <p:nvPr/>
        </p:nvSpPr>
        <p:spPr>
          <a:xfrm>
            <a:off x="4267200" y="4953000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2" name="Diamond 81">
            <a:extLst>
              <a:ext uri="{FF2B5EF4-FFF2-40B4-BE49-F238E27FC236}">
                <a16:creationId xmlns:a16="http://schemas.microsoft.com/office/drawing/2014/main" id="{7D77CA4A-36C0-4E01-9E1C-6ED34A5CEBC6}"/>
              </a:ext>
            </a:extLst>
          </p:cNvPr>
          <p:cNvSpPr/>
          <p:nvPr/>
        </p:nvSpPr>
        <p:spPr>
          <a:xfrm>
            <a:off x="4191000" y="4191000"/>
            <a:ext cx="228600" cy="304800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8382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F35584-D78C-42F3-A183-A3CAF3C66487}"/>
              </a:ext>
            </a:extLst>
          </p:cNvPr>
          <p:cNvSpPr txBox="1"/>
          <p:nvPr/>
        </p:nvSpPr>
        <p:spPr>
          <a:xfrm>
            <a:off x="108544" y="92370"/>
            <a:ext cx="97683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Original Observed Values for the Configuration Variables in Pattern 6 (Psi)  </a:t>
            </a:r>
          </a:p>
          <a:p>
            <a:pPr algn="ctr"/>
            <a:r>
              <a:rPr lang="en-US" sz="1800" i="1" dirty="0"/>
              <a:t>(Large Scale-Free-Like System)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07D910-1B09-4959-BCF5-D07A4AC2CF4E}"/>
              </a:ext>
            </a:extLst>
          </p:cNvPr>
          <p:cNvSpPr txBox="1"/>
          <p:nvPr/>
        </p:nvSpPr>
        <p:spPr>
          <a:xfrm>
            <a:off x="1201998" y="1034177"/>
            <a:ext cx="7654403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Just for fun, we set </a:t>
            </a:r>
            <a:r>
              <a:rPr lang="en-US" b="1" i="1" dirty="0"/>
              <a:t>h= 1.165 </a:t>
            </a:r>
            <a:r>
              <a:rPr lang="en-US" b="1" dirty="0"/>
              <a:t>for the free energy minimization process.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5E1FB-88DC-4F4C-8ECF-CA8FC3A70612}"/>
              </a:ext>
            </a:extLst>
          </p:cNvPr>
          <p:cNvSpPr txBox="1"/>
          <p:nvPr/>
        </p:nvSpPr>
        <p:spPr>
          <a:xfrm>
            <a:off x="990600" y="4800600"/>
            <a:ext cx="8610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These results indicate that: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system is </a:t>
            </a:r>
            <a:r>
              <a:rPr lang="en-US" b="1" i="1" dirty="0"/>
              <a:t>much closer to a free energy minimum </a:t>
            </a:r>
            <a:r>
              <a:rPr lang="en-US" dirty="0"/>
              <a:t>(and observing the results of node-flipping, we won’t get much better with continued node-flips),</a:t>
            </a:r>
            <a:endParaRPr lang="en-US" i="1" baseline="-25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i="1" dirty="0"/>
              <a:t> </a:t>
            </a:r>
            <a:r>
              <a:rPr lang="en-US" dirty="0"/>
              <a:t>value is still a bit low (0.091, where equilibrium would be closer to 0.1), however – we now have more </a:t>
            </a:r>
            <a:r>
              <a:rPr lang="en-US" b="1" dirty="0"/>
              <a:t>A</a:t>
            </a:r>
            <a:r>
              <a:rPr lang="en-US" dirty="0"/>
              <a:t>-</a:t>
            </a:r>
            <a:r>
              <a:rPr lang="en-US" b="1" dirty="0"/>
              <a:t>B</a:t>
            </a:r>
            <a:r>
              <a:rPr lang="en-US" dirty="0"/>
              <a:t>-</a:t>
            </a:r>
            <a:r>
              <a:rPr lang="en-US" b="1" dirty="0"/>
              <a:t>A</a:t>
            </a:r>
            <a:r>
              <a:rPr lang="en-US" dirty="0"/>
              <a:t> triplets, 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original “islands of </a:t>
            </a:r>
            <a:r>
              <a:rPr lang="en-US" b="1" dirty="0"/>
              <a:t>A</a:t>
            </a:r>
            <a:r>
              <a:rPr lang="en-US" dirty="0"/>
              <a:t>’s” are a bit more broken up; more inclusions of </a:t>
            </a:r>
            <a:r>
              <a:rPr lang="en-US" b="1" dirty="0"/>
              <a:t>B</a:t>
            </a:r>
            <a:r>
              <a:rPr lang="en-US" dirty="0"/>
              <a:t> within the </a:t>
            </a:r>
            <a:r>
              <a:rPr lang="en-US" b="1" dirty="0"/>
              <a:t>A</a:t>
            </a:r>
            <a:r>
              <a:rPr lang="en-US" dirty="0"/>
              <a:t>-masses (as indicated by increase in </a:t>
            </a:r>
            <a:r>
              <a:rPr lang="en-US" b="1" dirty="0"/>
              <a:t>A</a:t>
            </a:r>
            <a:r>
              <a:rPr lang="en-US" dirty="0"/>
              <a:t>-</a:t>
            </a:r>
            <a:r>
              <a:rPr lang="en-US" b="1" dirty="0"/>
              <a:t>B</a:t>
            </a:r>
            <a:r>
              <a:rPr lang="en-US" dirty="0"/>
              <a:t>-</a:t>
            </a:r>
            <a:r>
              <a:rPr lang="en-US" b="1" dirty="0"/>
              <a:t>A</a:t>
            </a:r>
            <a:r>
              <a:rPr lang="en-US" dirty="0"/>
              <a:t> triplets); </a:t>
            </a:r>
            <a:r>
              <a:rPr lang="en-US" b="1" i="1" dirty="0"/>
              <a:t>the overall topography has changed.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D09821-BC1A-4B28-8B44-6B56CE364D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949023"/>
              </p:ext>
            </p:extLst>
          </p:nvPr>
        </p:nvGraphicFramePr>
        <p:xfrm>
          <a:off x="1639901" y="1776323"/>
          <a:ext cx="6705600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3242025974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708628487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33131182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469565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Configuration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Original </a:t>
                      </a:r>
                      <a:r>
                        <a:rPr lang="en-US" b="0" i="1" dirty="0"/>
                        <a:t>(Observed)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Anticipated </a:t>
                      </a:r>
                      <a:r>
                        <a:rPr lang="en-US" b="0" i="1" dirty="0"/>
                        <a:t>(Approx.)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</a:t>
                      </a:r>
                    </a:p>
                    <a:p>
                      <a:pPr algn="ctr"/>
                      <a:r>
                        <a:rPr lang="en-US" b="0" i="1" dirty="0"/>
                        <a:t>(After Free Energy Minimization)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109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1" dirty="0"/>
                        <a:t>y</a:t>
                      </a:r>
                      <a:r>
                        <a:rPr lang="en-US" sz="2400" b="1" i="1" baseline="-25000" dirty="0"/>
                        <a:t>2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0.224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0.224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0.231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299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1" dirty="0"/>
                        <a:t>z</a:t>
                      </a:r>
                      <a:r>
                        <a:rPr lang="en-US" sz="2400" b="1" i="1" baseline="-25000" dirty="0"/>
                        <a:t>1 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0" dirty="0"/>
                        <a:t>0.176</a:t>
                      </a:r>
                      <a:endParaRPr lang="en-US" sz="24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0.155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0.157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69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1" dirty="0"/>
                        <a:t>z</a:t>
                      </a:r>
                      <a:r>
                        <a:rPr lang="en-US" sz="2400" b="1" i="1" baseline="-25000" dirty="0"/>
                        <a:t>3 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0" dirty="0"/>
                        <a:t>0.053</a:t>
                      </a:r>
                      <a:endParaRPr lang="en-US" sz="24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0.091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936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43296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62101" y="2672205"/>
            <a:ext cx="6896099" cy="1754326"/>
            <a:chOff x="1600198" y="4570102"/>
            <a:chExt cx="6896099" cy="1410112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4570102"/>
              <a:ext cx="6858000" cy="1410112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12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Experimental Series #4:</a:t>
              </a:r>
            </a:p>
            <a:p>
              <a:pPr algn="ctr"/>
              <a:endParaRPr lang="en-US" sz="1200" dirty="0">
                <a:latin typeface="Britannic Bold" pitchFamily="34" charset="0"/>
              </a:endParaRPr>
            </a:p>
            <a:p>
              <a:pPr algn="ctr"/>
              <a:r>
                <a:rPr lang="en-US" dirty="0">
                  <a:latin typeface="Britannic Bold" pitchFamily="34" charset="0"/>
                </a:rPr>
                <a:t>Modified Scale-Free-Like Large Grid</a:t>
              </a:r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00198" y="5829806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38296" y="4574793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82685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419113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" name="Rectangle 76"/>
          <p:cNvSpPr/>
          <p:nvPr/>
        </p:nvSpPr>
        <p:spPr>
          <a:xfrm>
            <a:off x="754394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" name="Rectangle 77"/>
          <p:cNvSpPr/>
          <p:nvPr/>
        </p:nvSpPr>
        <p:spPr>
          <a:xfrm>
            <a:off x="586753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" name="Rectangle 34"/>
          <p:cNvSpPr/>
          <p:nvPr/>
        </p:nvSpPr>
        <p:spPr>
          <a:xfrm>
            <a:off x="335293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" name="Rectangle 35"/>
          <p:cNvSpPr/>
          <p:nvPr/>
        </p:nvSpPr>
        <p:spPr>
          <a:xfrm>
            <a:off x="502933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" name="Rectangle 36"/>
          <p:cNvSpPr/>
          <p:nvPr/>
        </p:nvSpPr>
        <p:spPr>
          <a:xfrm>
            <a:off x="670573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" name="Rectangle 37"/>
          <p:cNvSpPr/>
          <p:nvPr/>
        </p:nvSpPr>
        <p:spPr>
          <a:xfrm>
            <a:off x="838214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" name="Rectangle 38"/>
          <p:cNvSpPr/>
          <p:nvPr/>
        </p:nvSpPr>
        <p:spPr>
          <a:xfrm>
            <a:off x="1173497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" name="Rectangle 39"/>
          <p:cNvSpPr/>
          <p:nvPr/>
        </p:nvSpPr>
        <p:spPr>
          <a:xfrm>
            <a:off x="1341139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" name="Rectangle 40"/>
          <p:cNvSpPr/>
          <p:nvPr/>
        </p:nvSpPr>
        <p:spPr>
          <a:xfrm>
            <a:off x="1005856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" name="Rectangle 41"/>
          <p:cNvSpPr/>
          <p:nvPr/>
        </p:nvSpPr>
        <p:spPr>
          <a:xfrm>
            <a:off x="1508779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" name="Rectangle 123"/>
          <p:cNvSpPr/>
          <p:nvPr/>
        </p:nvSpPr>
        <p:spPr>
          <a:xfrm>
            <a:off x="1676417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" name="Rectangle 124"/>
          <p:cNvSpPr/>
          <p:nvPr/>
        </p:nvSpPr>
        <p:spPr>
          <a:xfrm>
            <a:off x="1844057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" name="Rectangle 125"/>
          <p:cNvSpPr/>
          <p:nvPr/>
        </p:nvSpPr>
        <p:spPr>
          <a:xfrm>
            <a:off x="2011697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" name="Rectangle 126"/>
          <p:cNvSpPr/>
          <p:nvPr/>
        </p:nvSpPr>
        <p:spPr>
          <a:xfrm>
            <a:off x="2179338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" name="Rectangle 127"/>
          <p:cNvSpPr/>
          <p:nvPr/>
        </p:nvSpPr>
        <p:spPr>
          <a:xfrm>
            <a:off x="2514618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" name="Rectangle 128"/>
          <p:cNvSpPr/>
          <p:nvPr/>
        </p:nvSpPr>
        <p:spPr>
          <a:xfrm>
            <a:off x="2849893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" name="Rectangle 129"/>
          <p:cNvSpPr/>
          <p:nvPr/>
        </p:nvSpPr>
        <p:spPr>
          <a:xfrm>
            <a:off x="2346978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" name="Rectangle 147"/>
          <p:cNvSpPr/>
          <p:nvPr/>
        </p:nvSpPr>
        <p:spPr>
          <a:xfrm>
            <a:off x="1257319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" name="Rectangle 152"/>
          <p:cNvSpPr/>
          <p:nvPr/>
        </p:nvSpPr>
        <p:spPr>
          <a:xfrm>
            <a:off x="1592597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" name="Rectangle 153"/>
          <p:cNvSpPr/>
          <p:nvPr/>
        </p:nvSpPr>
        <p:spPr>
          <a:xfrm>
            <a:off x="1760237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" name="Rectangle 155"/>
          <p:cNvSpPr/>
          <p:nvPr/>
        </p:nvSpPr>
        <p:spPr>
          <a:xfrm>
            <a:off x="1927877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" name="Rectangle 162"/>
          <p:cNvSpPr/>
          <p:nvPr/>
        </p:nvSpPr>
        <p:spPr>
          <a:xfrm>
            <a:off x="2766073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" name="Rectangle 163"/>
          <p:cNvSpPr/>
          <p:nvPr/>
        </p:nvSpPr>
        <p:spPr>
          <a:xfrm>
            <a:off x="2598434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" name="Rectangle 74"/>
          <p:cNvSpPr/>
          <p:nvPr/>
        </p:nvSpPr>
        <p:spPr>
          <a:xfrm>
            <a:off x="251473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" name="Rectangle 2"/>
          <p:cNvSpPr/>
          <p:nvPr/>
        </p:nvSpPr>
        <p:spPr>
          <a:xfrm rot="10800000">
            <a:off x="2598429" y="32070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" name="Rectangle 3"/>
          <p:cNvSpPr/>
          <p:nvPr/>
        </p:nvSpPr>
        <p:spPr>
          <a:xfrm rot="10800000">
            <a:off x="2263153" y="32070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" name="Rectangle 140"/>
          <p:cNvSpPr/>
          <p:nvPr/>
        </p:nvSpPr>
        <p:spPr>
          <a:xfrm rot="10800000">
            <a:off x="2095513" y="32070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" name="Rectangle 141"/>
          <p:cNvSpPr/>
          <p:nvPr/>
        </p:nvSpPr>
        <p:spPr>
          <a:xfrm rot="10800000">
            <a:off x="1927873" y="32070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" name="Rectangle 148"/>
          <p:cNvSpPr/>
          <p:nvPr/>
        </p:nvSpPr>
        <p:spPr>
          <a:xfrm rot="10800000">
            <a:off x="1424953" y="32070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" name="Rectangle 156"/>
          <p:cNvSpPr/>
          <p:nvPr/>
        </p:nvSpPr>
        <p:spPr>
          <a:xfrm rot="10800000">
            <a:off x="754390" y="32070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" name="Rectangle 157"/>
          <p:cNvSpPr/>
          <p:nvPr/>
        </p:nvSpPr>
        <p:spPr>
          <a:xfrm rot="10800000">
            <a:off x="586750" y="32070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" name="Rectangle 158"/>
          <p:cNvSpPr/>
          <p:nvPr/>
        </p:nvSpPr>
        <p:spPr>
          <a:xfrm rot="10800000">
            <a:off x="251468" y="32070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" name="Rectangle 166"/>
          <p:cNvSpPr/>
          <p:nvPr/>
        </p:nvSpPr>
        <p:spPr>
          <a:xfrm>
            <a:off x="502935" y="13629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" name="Rectangle 167"/>
          <p:cNvSpPr/>
          <p:nvPr/>
        </p:nvSpPr>
        <p:spPr>
          <a:xfrm>
            <a:off x="838216" y="13629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" name="Rectangle 169"/>
          <p:cNvSpPr/>
          <p:nvPr/>
        </p:nvSpPr>
        <p:spPr>
          <a:xfrm>
            <a:off x="419116" y="1195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" name="Rectangle 174"/>
          <p:cNvSpPr/>
          <p:nvPr/>
        </p:nvSpPr>
        <p:spPr>
          <a:xfrm>
            <a:off x="1508781" y="13629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" name="Rectangle 175"/>
          <p:cNvSpPr/>
          <p:nvPr/>
        </p:nvSpPr>
        <p:spPr>
          <a:xfrm>
            <a:off x="1341141" y="13629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" name="Rectangle 176"/>
          <p:cNvSpPr/>
          <p:nvPr/>
        </p:nvSpPr>
        <p:spPr>
          <a:xfrm>
            <a:off x="922037" y="1195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" name="Rectangle 179"/>
          <p:cNvSpPr/>
          <p:nvPr/>
        </p:nvSpPr>
        <p:spPr>
          <a:xfrm>
            <a:off x="1257321" y="1195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" name="Rectangle 181"/>
          <p:cNvSpPr/>
          <p:nvPr/>
        </p:nvSpPr>
        <p:spPr>
          <a:xfrm>
            <a:off x="1844060" y="13629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" name="Rectangle 182"/>
          <p:cNvSpPr/>
          <p:nvPr/>
        </p:nvSpPr>
        <p:spPr>
          <a:xfrm>
            <a:off x="2179340" y="13629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" name="Rectangle 183"/>
          <p:cNvSpPr/>
          <p:nvPr/>
        </p:nvSpPr>
        <p:spPr>
          <a:xfrm>
            <a:off x="2011700" y="13629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6" name="Rectangle 185"/>
          <p:cNvSpPr/>
          <p:nvPr/>
        </p:nvSpPr>
        <p:spPr>
          <a:xfrm>
            <a:off x="1760240" y="11953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7" name="Rectangle 186"/>
          <p:cNvSpPr/>
          <p:nvPr/>
        </p:nvSpPr>
        <p:spPr>
          <a:xfrm>
            <a:off x="2095520" y="11953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8" name="Rectangle 187"/>
          <p:cNvSpPr/>
          <p:nvPr/>
        </p:nvSpPr>
        <p:spPr>
          <a:xfrm>
            <a:off x="1927880" y="11953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0" name="Rectangle 189"/>
          <p:cNvSpPr/>
          <p:nvPr/>
        </p:nvSpPr>
        <p:spPr>
          <a:xfrm>
            <a:off x="2514621" y="13629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1" name="Rectangle 190"/>
          <p:cNvSpPr/>
          <p:nvPr/>
        </p:nvSpPr>
        <p:spPr>
          <a:xfrm>
            <a:off x="2849897" y="13629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3" name="Rectangle 192"/>
          <p:cNvSpPr/>
          <p:nvPr/>
        </p:nvSpPr>
        <p:spPr>
          <a:xfrm>
            <a:off x="2263160" y="11953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7" name="Rectangle 196"/>
          <p:cNvSpPr/>
          <p:nvPr/>
        </p:nvSpPr>
        <p:spPr>
          <a:xfrm>
            <a:off x="251474" y="1195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0" name="Rectangle 199"/>
          <p:cNvSpPr/>
          <p:nvPr/>
        </p:nvSpPr>
        <p:spPr>
          <a:xfrm>
            <a:off x="335296" y="1362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3" name="Rectangle 202"/>
          <p:cNvSpPr/>
          <p:nvPr/>
        </p:nvSpPr>
        <p:spPr>
          <a:xfrm>
            <a:off x="670578" y="1698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5" name="Rectangle 204"/>
          <p:cNvSpPr/>
          <p:nvPr/>
        </p:nvSpPr>
        <p:spPr>
          <a:xfrm>
            <a:off x="754395" y="1530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6" name="Rectangle 205"/>
          <p:cNvSpPr/>
          <p:nvPr/>
        </p:nvSpPr>
        <p:spPr>
          <a:xfrm>
            <a:off x="586756" y="1530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7" name="Rectangle 206"/>
          <p:cNvSpPr/>
          <p:nvPr/>
        </p:nvSpPr>
        <p:spPr>
          <a:xfrm>
            <a:off x="1005859" y="1698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8" name="Rectangle 207"/>
          <p:cNvSpPr/>
          <p:nvPr/>
        </p:nvSpPr>
        <p:spPr>
          <a:xfrm>
            <a:off x="1173500" y="1698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9" name="Rectangle 208"/>
          <p:cNvSpPr/>
          <p:nvPr/>
        </p:nvSpPr>
        <p:spPr>
          <a:xfrm>
            <a:off x="1508780" y="16982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1" name="Rectangle 210"/>
          <p:cNvSpPr/>
          <p:nvPr/>
        </p:nvSpPr>
        <p:spPr>
          <a:xfrm>
            <a:off x="922037" y="1530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4" name="Rectangle 213"/>
          <p:cNvSpPr/>
          <p:nvPr/>
        </p:nvSpPr>
        <p:spPr>
          <a:xfrm>
            <a:off x="1257319" y="1530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6" name="Rectangle 215"/>
          <p:cNvSpPr/>
          <p:nvPr/>
        </p:nvSpPr>
        <p:spPr>
          <a:xfrm>
            <a:off x="1844059" y="16982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8" name="Rectangle 217"/>
          <p:cNvSpPr/>
          <p:nvPr/>
        </p:nvSpPr>
        <p:spPr>
          <a:xfrm>
            <a:off x="2011699" y="16982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9" name="Rectangle 218"/>
          <p:cNvSpPr/>
          <p:nvPr/>
        </p:nvSpPr>
        <p:spPr>
          <a:xfrm>
            <a:off x="1592598" y="15306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0" name="Rectangle 219"/>
          <p:cNvSpPr/>
          <p:nvPr/>
        </p:nvSpPr>
        <p:spPr>
          <a:xfrm>
            <a:off x="1760238" y="15306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2" name="Rectangle 221"/>
          <p:cNvSpPr/>
          <p:nvPr/>
        </p:nvSpPr>
        <p:spPr>
          <a:xfrm>
            <a:off x="1927878" y="15306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3" name="Rectangle 222"/>
          <p:cNvSpPr/>
          <p:nvPr/>
        </p:nvSpPr>
        <p:spPr>
          <a:xfrm>
            <a:off x="2346980" y="16982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5" name="Rectangle 224"/>
          <p:cNvSpPr/>
          <p:nvPr/>
        </p:nvSpPr>
        <p:spPr>
          <a:xfrm>
            <a:off x="2849896" y="16982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6" name="Rectangle 225"/>
          <p:cNvSpPr/>
          <p:nvPr/>
        </p:nvSpPr>
        <p:spPr>
          <a:xfrm>
            <a:off x="2682257" y="16982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7" name="Rectangle 226"/>
          <p:cNvSpPr/>
          <p:nvPr/>
        </p:nvSpPr>
        <p:spPr>
          <a:xfrm>
            <a:off x="2263158" y="15306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8" name="Rectangle 227"/>
          <p:cNvSpPr/>
          <p:nvPr/>
        </p:nvSpPr>
        <p:spPr>
          <a:xfrm>
            <a:off x="2430799" y="15306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9" name="Rectangle 228"/>
          <p:cNvSpPr/>
          <p:nvPr/>
        </p:nvSpPr>
        <p:spPr>
          <a:xfrm>
            <a:off x="2766075" y="15306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0" name="Rectangle 229"/>
          <p:cNvSpPr/>
          <p:nvPr/>
        </p:nvSpPr>
        <p:spPr>
          <a:xfrm>
            <a:off x="2598436" y="15306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1" name="Rectangle 230"/>
          <p:cNvSpPr/>
          <p:nvPr/>
        </p:nvSpPr>
        <p:spPr>
          <a:xfrm>
            <a:off x="251474" y="1530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4" name="Rectangle 233"/>
          <p:cNvSpPr/>
          <p:nvPr/>
        </p:nvSpPr>
        <p:spPr>
          <a:xfrm>
            <a:off x="335296" y="1698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5" name="Rectangle 234"/>
          <p:cNvSpPr/>
          <p:nvPr/>
        </p:nvSpPr>
        <p:spPr>
          <a:xfrm rot="10800000">
            <a:off x="2682252" y="33746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6" name="Rectangle 235"/>
          <p:cNvSpPr/>
          <p:nvPr/>
        </p:nvSpPr>
        <p:spPr>
          <a:xfrm rot="10800000">
            <a:off x="2346975" y="33746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7" name="Rectangle 236"/>
          <p:cNvSpPr/>
          <p:nvPr/>
        </p:nvSpPr>
        <p:spPr>
          <a:xfrm rot="10800000">
            <a:off x="2514615" y="33746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9" name="Rectangle 238"/>
          <p:cNvSpPr/>
          <p:nvPr/>
        </p:nvSpPr>
        <p:spPr>
          <a:xfrm rot="10800000">
            <a:off x="2011695" y="33746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1" name="Rectangle 240"/>
          <p:cNvSpPr/>
          <p:nvPr/>
        </p:nvSpPr>
        <p:spPr>
          <a:xfrm rot="10800000">
            <a:off x="1844060" y="33746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2" name="Rectangle 241"/>
          <p:cNvSpPr/>
          <p:nvPr/>
        </p:nvSpPr>
        <p:spPr>
          <a:xfrm rot="10800000">
            <a:off x="1508780" y="33746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3" name="Rectangle 242"/>
          <p:cNvSpPr/>
          <p:nvPr/>
        </p:nvSpPr>
        <p:spPr>
          <a:xfrm rot="10800000">
            <a:off x="1341140" y="33746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8" name="Rectangle 247"/>
          <p:cNvSpPr/>
          <p:nvPr/>
        </p:nvSpPr>
        <p:spPr>
          <a:xfrm rot="10800000">
            <a:off x="335294" y="33746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9" name="Rectangle 248"/>
          <p:cNvSpPr/>
          <p:nvPr/>
        </p:nvSpPr>
        <p:spPr>
          <a:xfrm rot="10800000">
            <a:off x="502934" y="33746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5" name="Rectangle 254"/>
          <p:cNvSpPr/>
          <p:nvPr/>
        </p:nvSpPr>
        <p:spPr>
          <a:xfrm>
            <a:off x="502935" y="10277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6" name="Rectangle 255"/>
          <p:cNvSpPr/>
          <p:nvPr/>
        </p:nvSpPr>
        <p:spPr>
          <a:xfrm>
            <a:off x="838214" y="10277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7" name="Rectangle 256"/>
          <p:cNvSpPr/>
          <p:nvPr/>
        </p:nvSpPr>
        <p:spPr>
          <a:xfrm>
            <a:off x="670573" y="10277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8" name="Rectangle 257"/>
          <p:cNvSpPr/>
          <p:nvPr/>
        </p:nvSpPr>
        <p:spPr>
          <a:xfrm>
            <a:off x="1005859" y="10277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9" name="Rectangle 258"/>
          <p:cNvSpPr/>
          <p:nvPr/>
        </p:nvSpPr>
        <p:spPr>
          <a:xfrm>
            <a:off x="1173500" y="10277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1" name="Rectangle 260"/>
          <p:cNvSpPr/>
          <p:nvPr/>
        </p:nvSpPr>
        <p:spPr>
          <a:xfrm>
            <a:off x="1341141" y="10277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2" name="Rectangle 261"/>
          <p:cNvSpPr/>
          <p:nvPr/>
        </p:nvSpPr>
        <p:spPr>
          <a:xfrm>
            <a:off x="1676420" y="102771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3" name="Rectangle 262"/>
          <p:cNvSpPr/>
          <p:nvPr/>
        </p:nvSpPr>
        <p:spPr>
          <a:xfrm>
            <a:off x="1844060" y="102771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5" name="Rectangle 264"/>
          <p:cNvSpPr/>
          <p:nvPr/>
        </p:nvSpPr>
        <p:spPr>
          <a:xfrm>
            <a:off x="2011700" y="102771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6" name="Rectangle 265"/>
          <p:cNvSpPr/>
          <p:nvPr/>
        </p:nvSpPr>
        <p:spPr>
          <a:xfrm>
            <a:off x="2346981" y="102771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7" name="Rectangle 266"/>
          <p:cNvSpPr/>
          <p:nvPr/>
        </p:nvSpPr>
        <p:spPr>
          <a:xfrm>
            <a:off x="2514621" y="102771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8" name="Rectangle 267"/>
          <p:cNvSpPr/>
          <p:nvPr/>
        </p:nvSpPr>
        <p:spPr>
          <a:xfrm>
            <a:off x="2849896" y="102771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9" name="Rectangle 268"/>
          <p:cNvSpPr/>
          <p:nvPr/>
        </p:nvSpPr>
        <p:spPr>
          <a:xfrm>
            <a:off x="2682258" y="102771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1" name="Rectangle 270"/>
          <p:cNvSpPr/>
          <p:nvPr/>
        </p:nvSpPr>
        <p:spPr>
          <a:xfrm>
            <a:off x="335295" y="10277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2" name="Rectangle 271"/>
          <p:cNvSpPr/>
          <p:nvPr/>
        </p:nvSpPr>
        <p:spPr>
          <a:xfrm rot="10800000">
            <a:off x="2682257" y="30393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5" name="Rectangle 274"/>
          <p:cNvSpPr/>
          <p:nvPr/>
        </p:nvSpPr>
        <p:spPr>
          <a:xfrm rot="10800000">
            <a:off x="2179340" y="30393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8" name="Rectangle 277"/>
          <p:cNvSpPr/>
          <p:nvPr/>
        </p:nvSpPr>
        <p:spPr>
          <a:xfrm rot="10800000">
            <a:off x="1844060" y="30393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0" name="Rectangle 279"/>
          <p:cNvSpPr/>
          <p:nvPr/>
        </p:nvSpPr>
        <p:spPr>
          <a:xfrm rot="10800000">
            <a:off x="1341140" y="30393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1" name="Rectangle 280"/>
          <p:cNvSpPr/>
          <p:nvPr/>
        </p:nvSpPr>
        <p:spPr>
          <a:xfrm rot="10800000">
            <a:off x="1005858" y="30393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3" name="Rectangle 282"/>
          <p:cNvSpPr/>
          <p:nvPr/>
        </p:nvSpPr>
        <p:spPr>
          <a:xfrm rot="10800000">
            <a:off x="838216" y="30393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4" name="Rectangle 283"/>
          <p:cNvSpPr/>
          <p:nvPr/>
        </p:nvSpPr>
        <p:spPr>
          <a:xfrm rot="10800000">
            <a:off x="670576" y="30393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6" name="Rectangle 285"/>
          <p:cNvSpPr/>
          <p:nvPr/>
        </p:nvSpPr>
        <p:spPr>
          <a:xfrm rot="10800000">
            <a:off x="502934" y="30393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7" name="Rectangle 286"/>
          <p:cNvSpPr/>
          <p:nvPr/>
        </p:nvSpPr>
        <p:spPr>
          <a:xfrm rot="10800000">
            <a:off x="2849897" y="30393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0" name="Rectangle 289"/>
          <p:cNvSpPr/>
          <p:nvPr/>
        </p:nvSpPr>
        <p:spPr>
          <a:xfrm rot="10800000">
            <a:off x="2598436" y="28717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1" name="Rectangle 290"/>
          <p:cNvSpPr/>
          <p:nvPr/>
        </p:nvSpPr>
        <p:spPr>
          <a:xfrm rot="10800000">
            <a:off x="2263156" y="28717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5" name="Rectangle 294"/>
          <p:cNvSpPr/>
          <p:nvPr/>
        </p:nvSpPr>
        <p:spPr>
          <a:xfrm rot="10800000">
            <a:off x="1592596" y="28717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6" name="Rectangle 295"/>
          <p:cNvSpPr/>
          <p:nvPr/>
        </p:nvSpPr>
        <p:spPr>
          <a:xfrm rot="10800000">
            <a:off x="1760236" y="28717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8" name="Rectangle 297"/>
          <p:cNvSpPr/>
          <p:nvPr/>
        </p:nvSpPr>
        <p:spPr>
          <a:xfrm rot="10800000">
            <a:off x="1257315" y="28717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9" name="Rectangle 298"/>
          <p:cNvSpPr/>
          <p:nvPr/>
        </p:nvSpPr>
        <p:spPr>
          <a:xfrm rot="10800000">
            <a:off x="922033" y="28717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0" name="Rectangle 299"/>
          <p:cNvSpPr/>
          <p:nvPr/>
        </p:nvSpPr>
        <p:spPr>
          <a:xfrm rot="10800000">
            <a:off x="1089674" y="28717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1" name="Rectangle 300"/>
          <p:cNvSpPr/>
          <p:nvPr/>
        </p:nvSpPr>
        <p:spPr>
          <a:xfrm rot="10800000">
            <a:off x="754390" y="28717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2" name="Rectangle 301"/>
          <p:cNvSpPr/>
          <p:nvPr/>
        </p:nvSpPr>
        <p:spPr>
          <a:xfrm rot="10800000">
            <a:off x="586750" y="28717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3" name="Rectangle 302"/>
          <p:cNvSpPr/>
          <p:nvPr/>
        </p:nvSpPr>
        <p:spPr>
          <a:xfrm rot="10800000">
            <a:off x="251468" y="28717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9" name="Rectangle 308"/>
          <p:cNvSpPr/>
          <p:nvPr/>
        </p:nvSpPr>
        <p:spPr>
          <a:xfrm rot="10800000">
            <a:off x="2346980" y="27041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0" name="Rectangle 309"/>
          <p:cNvSpPr/>
          <p:nvPr/>
        </p:nvSpPr>
        <p:spPr>
          <a:xfrm rot="10800000">
            <a:off x="2514620" y="27041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1" name="Rectangle 310"/>
          <p:cNvSpPr/>
          <p:nvPr/>
        </p:nvSpPr>
        <p:spPr>
          <a:xfrm rot="10800000">
            <a:off x="2179340" y="27041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4" name="Rectangle 313"/>
          <p:cNvSpPr/>
          <p:nvPr/>
        </p:nvSpPr>
        <p:spPr>
          <a:xfrm rot="10800000">
            <a:off x="1844060" y="27041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5" name="Rectangle 314"/>
          <p:cNvSpPr/>
          <p:nvPr/>
        </p:nvSpPr>
        <p:spPr>
          <a:xfrm rot="10800000">
            <a:off x="1508780" y="27041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6" name="Rectangle 315"/>
          <p:cNvSpPr/>
          <p:nvPr/>
        </p:nvSpPr>
        <p:spPr>
          <a:xfrm rot="10800000">
            <a:off x="1341140" y="27041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8" name="Rectangle 317"/>
          <p:cNvSpPr/>
          <p:nvPr/>
        </p:nvSpPr>
        <p:spPr>
          <a:xfrm rot="10800000">
            <a:off x="1173499" y="27041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9" name="Rectangle 318"/>
          <p:cNvSpPr/>
          <p:nvPr/>
        </p:nvSpPr>
        <p:spPr>
          <a:xfrm rot="10800000">
            <a:off x="838216" y="27041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0" name="Rectangle 319"/>
          <p:cNvSpPr/>
          <p:nvPr/>
        </p:nvSpPr>
        <p:spPr>
          <a:xfrm rot="10800000">
            <a:off x="670576" y="27041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1" name="Rectangle 320"/>
          <p:cNvSpPr/>
          <p:nvPr/>
        </p:nvSpPr>
        <p:spPr>
          <a:xfrm rot="10800000">
            <a:off x="335294" y="27041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8" name="Rectangle 327"/>
          <p:cNvSpPr/>
          <p:nvPr/>
        </p:nvSpPr>
        <p:spPr>
          <a:xfrm rot="10800000">
            <a:off x="2430795" y="25364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9" name="Rectangle 328"/>
          <p:cNvSpPr/>
          <p:nvPr/>
        </p:nvSpPr>
        <p:spPr>
          <a:xfrm rot="10800000">
            <a:off x="2095515" y="25364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0" name="Rectangle 329"/>
          <p:cNvSpPr/>
          <p:nvPr/>
        </p:nvSpPr>
        <p:spPr>
          <a:xfrm rot="10800000">
            <a:off x="1927875" y="25364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1" name="Rectangle 330"/>
          <p:cNvSpPr/>
          <p:nvPr/>
        </p:nvSpPr>
        <p:spPr>
          <a:xfrm rot="10800000">
            <a:off x="1592595" y="25364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4" name="Rectangle 333"/>
          <p:cNvSpPr/>
          <p:nvPr/>
        </p:nvSpPr>
        <p:spPr>
          <a:xfrm rot="10800000">
            <a:off x="1257315" y="25364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6" name="Rectangle 335"/>
          <p:cNvSpPr/>
          <p:nvPr/>
        </p:nvSpPr>
        <p:spPr>
          <a:xfrm rot="10800000">
            <a:off x="1089674" y="25364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7" name="Rectangle 336"/>
          <p:cNvSpPr/>
          <p:nvPr/>
        </p:nvSpPr>
        <p:spPr>
          <a:xfrm rot="10800000">
            <a:off x="754390" y="25364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9" name="Rectangle 338"/>
          <p:cNvSpPr/>
          <p:nvPr/>
        </p:nvSpPr>
        <p:spPr>
          <a:xfrm rot="10800000">
            <a:off x="251468" y="25364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0" name="Rectangle 339"/>
          <p:cNvSpPr/>
          <p:nvPr/>
        </p:nvSpPr>
        <p:spPr>
          <a:xfrm rot="10800000">
            <a:off x="419110" y="25364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4" name="Rectangle 343"/>
          <p:cNvSpPr/>
          <p:nvPr/>
        </p:nvSpPr>
        <p:spPr>
          <a:xfrm>
            <a:off x="502935" y="20335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9" name="Rectangle 348"/>
          <p:cNvSpPr/>
          <p:nvPr/>
        </p:nvSpPr>
        <p:spPr>
          <a:xfrm>
            <a:off x="586755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0" name="Rectangle 349"/>
          <p:cNvSpPr/>
          <p:nvPr/>
        </p:nvSpPr>
        <p:spPr>
          <a:xfrm>
            <a:off x="1005859" y="20335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2" name="Rectangle 351"/>
          <p:cNvSpPr/>
          <p:nvPr/>
        </p:nvSpPr>
        <p:spPr>
          <a:xfrm>
            <a:off x="1508780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3" name="Rectangle 352"/>
          <p:cNvSpPr/>
          <p:nvPr/>
        </p:nvSpPr>
        <p:spPr>
          <a:xfrm>
            <a:off x="1341140" y="20335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4" name="Rectangle 353"/>
          <p:cNvSpPr/>
          <p:nvPr/>
        </p:nvSpPr>
        <p:spPr>
          <a:xfrm>
            <a:off x="922036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5" name="Rectangle 354"/>
          <p:cNvSpPr/>
          <p:nvPr/>
        </p:nvSpPr>
        <p:spPr>
          <a:xfrm>
            <a:off x="1089677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7" name="Rectangle 356"/>
          <p:cNvSpPr/>
          <p:nvPr/>
        </p:nvSpPr>
        <p:spPr>
          <a:xfrm>
            <a:off x="1257318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8" name="Rectangle 357"/>
          <p:cNvSpPr/>
          <p:nvPr/>
        </p:nvSpPr>
        <p:spPr>
          <a:xfrm>
            <a:off x="1676420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0" name="Rectangle 359"/>
          <p:cNvSpPr/>
          <p:nvPr/>
        </p:nvSpPr>
        <p:spPr>
          <a:xfrm>
            <a:off x="2179340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3" name="Rectangle 362"/>
          <p:cNvSpPr/>
          <p:nvPr/>
        </p:nvSpPr>
        <p:spPr>
          <a:xfrm>
            <a:off x="1760238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4" name="Rectangle 363"/>
          <p:cNvSpPr/>
          <p:nvPr/>
        </p:nvSpPr>
        <p:spPr>
          <a:xfrm>
            <a:off x="2095518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5" name="Rectangle 364"/>
          <p:cNvSpPr/>
          <p:nvPr/>
        </p:nvSpPr>
        <p:spPr>
          <a:xfrm>
            <a:off x="1927878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6" name="Rectangle 365"/>
          <p:cNvSpPr/>
          <p:nvPr/>
        </p:nvSpPr>
        <p:spPr>
          <a:xfrm>
            <a:off x="2346981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7" name="Rectangle 366"/>
          <p:cNvSpPr/>
          <p:nvPr/>
        </p:nvSpPr>
        <p:spPr>
          <a:xfrm>
            <a:off x="2514621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8" name="Rectangle 367"/>
          <p:cNvSpPr/>
          <p:nvPr/>
        </p:nvSpPr>
        <p:spPr>
          <a:xfrm>
            <a:off x="2849897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9" name="Rectangle 368"/>
          <p:cNvSpPr/>
          <p:nvPr/>
        </p:nvSpPr>
        <p:spPr>
          <a:xfrm>
            <a:off x="2682258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0" name="Rectangle 369"/>
          <p:cNvSpPr/>
          <p:nvPr/>
        </p:nvSpPr>
        <p:spPr>
          <a:xfrm>
            <a:off x="2263158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2" name="Rectangle 371"/>
          <p:cNvSpPr/>
          <p:nvPr/>
        </p:nvSpPr>
        <p:spPr>
          <a:xfrm>
            <a:off x="2766075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3" name="Rectangle 372"/>
          <p:cNvSpPr/>
          <p:nvPr/>
        </p:nvSpPr>
        <p:spPr>
          <a:xfrm>
            <a:off x="2598436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4" name="Rectangle 373"/>
          <p:cNvSpPr/>
          <p:nvPr/>
        </p:nvSpPr>
        <p:spPr>
          <a:xfrm>
            <a:off x="251473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0" name="Rectangle 379"/>
          <p:cNvSpPr/>
          <p:nvPr/>
        </p:nvSpPr>
        <p:spPr>
          <a:xfrm rot="10800000">
            <a:off x="2514620" y="23688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1" name="Rectangle 380"/>
          <p:cNvSpPr/>
          <p:nvPr/>
        </p:nvSpPr>
        <p:spPr>
          <a:xfrm rot="10800000">
            <a:off x="2179340" y="23688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2" name="Rectangle 381"/>
          <p:cNvSpPr/>
          <p:nvPr/>
        </p:nvSpPr>
        <p:spPr>
          <a:xfrm rot="10800000">
            <a:off x="2011700" y="23688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4" name="Rectangle 383"/>
          <p:cNvSpPr/>
          <p:nvPr/>
        </p:nvSpPr>
        <p:spPr>
          <a:xfrm rot="10800000">
            <a:off x="1844060" y="23688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6" name="Rectangle 385"/>
          <p:cNvSpPr/>
          <p:nvPr/>
        </p:nvSpPr>
        <p:spPr>
          <a:xfrm rot="10800000">
            <a:off x="1341140" y="23688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7" name="Rectangle 386"/>
          <p:cNvSpPr/>
          <p:nvPr/>
        </p:nvSpPr>
        <p:spPr>
          <a:xfrm rot="10800000">
            <a:off x="1005858" y="23688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8" name="Rectangle 387"/>
          <p:cNvSpPr/>
          <p:nvPr/>
        </p:nvSpPr>
        <p:spPr>
          <a:xfrm rot="10800000">
            <a:off x="1173499" y="23688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1" name="Rectangle 390"/>
          <p:cNvSpPr/>
          <p:nvPr/>
        </p:nvSpPr>
        <p:spPr>
          <a:xfrm rot="10800000">
            <a:off x="335294" y="23688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0" name="Rectangle 429"/>
          <p:cNvSpPr/>
          <p:nvPr/>
        </p:nvSpPr>
        <p:spPr>
          <a:xfrm rot="10800000">
            <a:off x="2598435" y="22011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2" name="Rectangle 431"/>
          <p:cNvSpPr/>
          <p:nvPr/>
        </p:nvSpPr>
        <p:spPr>
          <a:xfrm rot="10800000">
            <a:off x="2430798" y="22011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3" name="Rectangle 432"/>
          <p:cNvSpPr/>
          <p:nvPr/>
        </p:nvSpPr>
        <p:spPr>
          <a:xfrm rot="10800000">
            <a:off x="2095517" y="22011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5" name="Rectangle 434"/>
          <p:cNvSpPr/>
          <p:nvPr/>
        </p:nvSpPr>
        <p:spPr>
          <a:xfrm rot="10800000">
            <a:off x="1592596" y="22011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6" name="Rectangle 435"/>
          <p:cNvSpPr/>
          <p:nvPr/>
        </p:nvSpPr>
        <p:spPr>
          <a:xfrm rot="10800000">
            <a:off x="1760237" y="22011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7" name="Rectangle 436"/>
          <p:cNvSpPr/>
          <p:nvPr/>
        </p:nvSpPr>
        <p:spPr>
          <a:xfrm rot="10800000">
            <a:off x="1424955" y="22011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8" name="Rectangle 437"/>
          <p:cNvSpPr/>
          <p:nvPr/>
        </p:nvSpPr>
        <p:spPr>
          <a:xfrm rot="10800000">
            <a:off x="1257316" y="22011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9" name="Rectangle 438"/>
          <p:cNvSpPr/>
          <p:nvPr/>
        </p:nvSpPr>
        <p:spPr>
          <a:xfrm rot="10800000">
            <a:off x="922035" y="22011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0" name="Rectangle 439"/>
          <p:cNvSpPr/>
          <p:nvPr/>
        </p:nvSpPr>
        <p:spPr>
          <a:xfrm rot="10800000">
            <a:off x="1089676" y="22011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1" name="Rectangle 440"/>
          <p:cNvSpPr/>
          <p:nvPr/>
        </p:nvSpPr>
        <p:spPr>
          <a:xfrm rot="10800000">
            <a:off x="754393" y="22011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2" name="Rectangle 441"/>
          <p:cNvSpPr/>
          <p:nvPr/>
        </p:nvSpPr>
        <p:spPr>
          <a:xfrm rot="10800000">
            <a:off x="586753" y="22011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3" name="Rectangle 442"/>
          <p:cNvSpPr/>
          <p:nvPr/>
        </p:nvSpPr>
        <p:spPr>
          <a:xfrm rot="10800000">
            <a:off x="251470" y="22011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4" name="Rectangle 443"/>
          <p:cNvSpPr/>
          <p:nvPr/>
        </p:nvSpPr>
        <p:spPr>
          <a:xfrm rot="10800000">
            <a:off x="419113" y="22011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0" name="Rectangle 389"/>
          <p:cNvSpPr/>
          <p:nvPr/>
        </p:nvSpPr>
        <p:spPr>
          <a:xfrm rot="10800000">
            <a:off x="670576" y="23688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9" name="Rectangle 388"/>
          <p:cNvSpPr/>
          <p:nvPr/>
        </p:nvSpPr>
        <p:spPr>
          <a:xfrm rot="10800000">
            <a:off x="838216" y="23688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8" name="Rectangle 337"/>
          <p:cNvSpPr/>
          <p:nvPr/>
        </p:nvSpPr>
        <p:spPr>
          <a:xfrm rot="10800000">
            <a:off x="586750" y="25364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2" name="Rectangle 321"/>
          <p:cNvSpPr/>
          <p:nvPr/>
        </p:nvSpPr>
        <p:spPr>
          <a:xfrm rot="10800000">
            <a:off x="502934" y="27041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5" name="Rectangle 334"/>
          <p:cNvSpPr/>
          <p:nvPr/>
        </p:nvSpPr>
        <p:spPr>
          <a:xfrm rot="10800000">
            <a:off x="922033" y="25364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7" name="Rectangle 316"/>
          <p:cNvSpPr/>
          <p:nvPr/>
        </p:nvSpPr>
        <p:spPr>
          <a:xfrm rot="10800000">
            <a:off x="1005858" y="27041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4" name="Rectangle 303"/>
          <p:cNvSpPr/>
          <p:nvPr/>
        </p:nvSpPr>
        <p:spPr>
          <a:xfrm rot="10800000">
            <a:off x="419110" y="28717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5" name="Rectangle 284"/>
          <p:cNvSpPr/>
          <p:nvPr/>
        </p:nvSpPr>
        <p:spPr>
          <a:xfrm rot="10800000">
            <a:off x="335294" y="30393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" name="Rectangle 159"/>
          <p:cNvSpPr/>
          <p:nvPr/>
        </p:nvSpPr>
        <p:spPr>
          <a:xfrm rot="10800000">
            <a:off x="419110" y="32070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4" name="Rectangle 193"/>
          <p:cNvSpPr/>
          <p:nvPr/>
        </p:nvSpPr>
        <p:spPr>
          <a:xfrm>
            <a:off x="2430801" y="11953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6" name="Rectangle 195"/>
          <p:cNvSpPr/>
          <p:nvPr/>
        </p:nvSpPr>
        <p:spPr>
          <a:xfrm>
            <a:off x="2598438" y="11953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9" name="Rectangle 188"/>
          <p:cNvSpPr/>
          <p:nvPr/>
        </p:nvSpPr>
        <p:spPr>
          <a:xfrm>
            <a:off x="2346981" y="13629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2" name="Rectangle 191"/>
          <p:cNvSpPr/>
          <p:nvPr/>
        </p:nvSpPr>
        <p:spPr>
          <a:xfrm>
            <a:off x="2682258" y="13629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1" name="Rectangle 220"/>
          <p:cNvSpPr/>
          <p:nvPr/>
        </p:nvSpPr>
        <p:spPr>
          <a:xfrm>
            <a:off x="2095518" y="15306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7" name="Rectangle 216"/>
          <p:cNvSpPr/>
          <p:nvPr/>
        </p:nvSpPr>
        <p:spPr>
          <a:xfrm>
            <a:off x="2179339" y="16982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" name="Rectangle 145"/>
          <p:cNvSpPr/>
          <p:nvPr/>
        </p:nvSpPr>
        <p:spPr>
          <a:xfrm>
            <a:off x="1089677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" name="Rectangle 144"/>
          <p:cNvSpPr/>
          <p:nvPr/>
        </p:nvSpPr>
        <p:spPr>
          <a:xfrm>
            <a:off x="922036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" name="Rectangle 150"/>
          <p:cNvSpPr/>
          <p:nvPr/>
        </p:nvSpPr>
        <p:spPr>
          <a:xfrm rot="10800000">
            <a:off x="922033" y="32070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2" name="Rectangle 281"/>
          <p:cNvSpPr/>
          <p:nvPr/>
        </p:nvSpPr>
        <p:spPr>
          <a:xfrm rot="10800000">
            <a:off x="1173499" y="30393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" name="Rectangle 151"/>
          <p:cNvSpPr/>
          <p:nvPr/>
        </p:nvSpPr>
        <p:spPr>
          <a:xfrm rot="10800000">
            <a:off x="1089674" y="32070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" name="Rectangle 149"/>
          <p:cNvSpPr/>
          <p:nvPr/>
        </p:nvSpPr>
        <p:spPr>
          <a:xfrm rot="10800000">
            <a:off x="1257315" y="32070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" name="Rectangle 160"/>
          <p:cNvSpPr/>
          <p:nvPr/>
        </p:nvSpPr>
        <p:spPr>
          <a:xfrm>
            <a:off x="2263158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4" name="Rectangle 263"/>
          <p:cNvSpPr/>
          <p:nvPr/>
        </p:nvSpPr>
        <p:spPr>
          <a:xfrm>
            <a:off x="2179340" y="102771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4" name="Rectangle 223"/>
          <p:cNvSpPr/>
          <p:nvPr/>
        </p:nvSpPr>
        <p:spPr>
          <a:xfrm>
            <a:off x="2514620" y="16982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1" name="Rectangle 370"/>
          <p:cNvSpPr/>
          <p:nvPr/>
        </p:nvSpPr>
        <p:spPr>
          <a:xfrm>
            <a:off x="2430799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8" name="Rectangle 237"/>
          <p:cNvSpPr/>
          <p:nvPr/>
        </p:nvSpPr>
        <p:spPr>
          <a:xfrm rot="10800000">
            <a:off x="2179335" y="33746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8" name="Rectangle 377"/>
          <p:cNvSpPr/>
          <p:nvPr/>
        </p:nvSpPr>
        <p:spPr>
          <a:xfrm rot="10800000">
            <a:off x="2682257" y="23688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6" name="Rectangle 325"/>
          <p:cNvSpPr/>
          <p:nvPr/>
        </p:nvSpPr>
        <p:spPr>
          <a:xfrm rot="10800000">
            <a:off x="2598435" y="25364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4" name="Rectangle 203"/>
          <p:cNvSpPr/>
          <p:nvPr/>
        </p:nvSpPr>
        <p:spPr>
          <a:xfrm>
            <a:off x="419116" y="1530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1" name="Rectangle 200"/>
          <p:cNvSpPr/>
          <p:nvPr/>
        </p:nvSpPr>
        <p:spPr>
          <a:xfrm>
            <a:off x="502935" y="1698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7" name="Rectangle 346"/>
          <p:cNvSpPr/>
          <p:nvPr/>
        </p:nvSpPr>
        <p:spPr>
          <a:xfrm>
            <a:off x="419115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7" name="Rectangle 376"/>
          <p:cNvSpPr/>
          <p:nvPr/>
        </p:nvSpPr>
        <p:spPr>
          <a:xfrm>
            <a:off x="335296" y="20335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8" name="Rectangle 307"/>
          <p:cNvSpPr/>
          <p:nvPr/>
        </p:nvSpPr>
        <p:spPr>
          <a:xfrm rot="10800000">
            <a:off x="2682257" y="27041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2" name="Rectangle 291"/>
          <p:cNvSpPr/>
          <p:nvPr/>
        </p:nvSpPr>
        <p:spPr>
          <a:xfrm rot="10800000">
            <a:off x="2430796" y="28717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3" name="Rectangle 272"/>
          <p:cNvSpPr/>
          <p:nvPr/>
        </p:nvSpPr>
        <p:spPr>
          <a:xfrm rot="10800000">
            <a:off x="2346980" y="30393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4" name="Rectangle 273"/>
          <p:cNvSpPr/>
          <p:nvPr/>
        </p:nvSpPr>
        <p:spPr>
          <a:xfrm rot="10800000">
            <a:off x="2514620" y="30393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" name="Rectangle 4"/>
          <p:cNvSpPr/>
          <p:nvPr/>
        </p:nvSpPr>
        <p:spPr>
          <a:xfrm rot="10800000">
            <a:off x="2430793" y="32070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2" name="Rectangle 311"/>
          <p:cNvSpPr/>
          <p:nvPr/>
        </p:nvSpPr>
        <p:spPr>
          <a:xfrm rot="10800000">
            <a:off x="2011700" y="27041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3" name="Rectangle 292"/>
          <p:cNvSpPr/>
          <p:nvPr/>
        </p:nvSpPr>
        <p:spPr>
          <a:xfrm rot="10800000">
            <a:off x="2095516" y="28717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4" name="Rectangle 293"/>
          <p:cNvSpPr/>
          <p:nvPr/>
        </p:nvSpPr>
        <p:spPr>
          <a:xfrm rot="10800000">
            <a:off x="1927876" y="28717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6" name="Rectangle 275"/>
          <p:cNvSpPr/>
          <p:nvPr/>
        </p:nvSpPr>
        <p:spPr>
          <a:xfrm rot="10800000">
            <a:off x="2011700" y="30393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" name="Rectangle 143"/>
          <p:cNvSpPr/>
          <p:nvPr/>
        </p:nvSpPr>
        <p:spPr>
          <a:xfrm rot="10800000">
            <a:off x="1760233" y="32070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9" name="Rectangle 448"/>
          <p:cNvSpPr/>
          <p:nvPr/>
        </p:nvSpPr>
        <p:spPr>
          <a:xfrm>
            <a:off x="2682254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" name="Rectangle 146"/>
          <p:cNvSpPr/>
          <p:nvPr/>
        </p:nvSpPr>
        <p:spPr>
          <a:xfrm>
            <a:off x="1424959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" name="Rectangle 154"/>
          <p:cNvSpPr/>
          <p:nvPr/>
        </p:nvSpPr>
        <p:spPr>
          <a:xfrm>
            <a:off x="2095518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2" name="Rectangle 161"/>
          <p:cNvSpPr/>
          <p:nvPr/>
        </p:nvSpPr>
        <p:spPr>
          <a:xfrm>
            <a:off x="2430798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8" name="Rectangle 177"/>
          <p:cNvSpPr/>
          <p:nvPr/>
        </p:nvSpPr>
        <p:spPr>
          <a:xfrm>
            <a:off x="1089680" y="1195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" name="Rectangle 178"/>
          <p:cNvSpPr/>
          <p:nvPr/>
        </p:nvSpPr>
        <p:spPr>
          <a:xfrm>
            <a:off x="1424961" y="1195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" name="Rectangle 171"/>
          <p:cNvSpPr/>
          <p:nvPr/>
        </p:nvSpPr>
        <p:spPr>
          <a:xfrm>
            <a:off x="586756" y="1195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" name="Rectangle 170"/>
          <p:cNvSpPr/>
          <p:nvPr/>
        </p:nvSpPr>
        <p:spPr>
          <a:xfrm>
            <a:off x="754395" y="1195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" name="Rectangle 168"/>
          <p:cNvSpPr/>
          <p:nvPr/>
        </p:nvSpPr>
        <p:spPr>
          <a:xfrm>
            <a:off x="670575" y="1362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" name="Rectangle 172"/>
          <p:cNvSpPr/>
          <p:nvPr/>
        </p:nvSpPr>
        <p:spPr>
          <a:xfrm>
            <a:off x="1005859" y="1362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" name="Rectangle 173"/>
          <p:cNvSpPr/>
          <p:nvPr/>
        </p:nvSpPr>
        <p:spPr>
          <a:xfrm>
            <a:off x="1173500" y="1362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2" name="Rectangle 211"/>
          <p:cNvSpPr/>
          <p:nvPr/>
        </p:nvSpPr>
        <p:spPr>
          <a:xfrm>
            <a:off x="1089678" y="1530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3" name="Rectangle 212"/>
          <p:cNvSpPr/>
          <p:nvPr/>
        </p:nvSpPr>
        <p:spPr>
          <a:xfrm>
            <a:off x="1424959" y="1530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2" name="Rectangle 201"/>
          <p:cNvSpPr/>
          <p:nvPr/>
        </p:nvSpPr>
        <p:spPr>
          <a:xfrm>
            <a:off x="838217" y="1698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8" name="Rectangle 347"/>
          <p:cNvSpPr/>
          <p:nvPr/>
        </p:nvSpPr>
        <p:spPr>
          <a:xfrm>
            <a:off x="754394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0" name="Rectangle 209"/>
          <p:cNvSpPr/>
          <p:nvPr/>
        </p:nvSpPr>
        <p:spPr>
          <a:xfrm>
            <a:off x="1341141" y="1698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6" name="Rectangle 355"/>
          <p:cNvSpPr/>
          <p:nvPr/>
        </p:nvSpPr>
        <p:spPr>
          <a:xfrm>
            <a:off x="1424958" y="18659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5" name="Rectangle 344"/>
          <p:cNvSpPr/>
          <p:nvPr/>
        </p:nvSpPr>
        <p:spPr>
          <a:xfrm>
            <a:off x="838217" y="20335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1" name="Rectangle 350"/>
          <p:cNvSpPr/>
          <p:nvPr/>
        </p:nvSpPr>
        <p:spPr>
          <a:xfrm>
            <a:off x="1173500" y="20335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5" name="Rectangle 214"/>
          <p:cNvSpPr/>
          <p:nvPr/>
        </p:nvSpPr>
        <p:spPr>
          <a:xfrm>
            <a:off x="1676420" y="16982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2" name="Rectangle 361"/>
          <p:cNvSpPr/>
          <p:nvPr/>
        </p:nvSpPr>
        <p:spPr>
          <a:xfrm>
            <a:off x="1592597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0" name="Rectangle 259"/>
          <p:cNvSpPr/>
          <p:nvPr/>
        </p:nvSpPr>
        <p:spPr>
          <a:xfrm>
            <a:off x="1508781" y="102771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5" name="Rectangle 184"/>
          <p:cNvSpPr/>
          <p:nvPr/>
        </p:nvSpPr>
        <p:spPr>
          <a:xfrm>
            <a:off x="1592599" y="11953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" name="Rectangle 180"/>
          <p:cNvSpPr/>
          <p:nvPr/>
        </p:nvSpPr>
        <p:spPr>
          <a:xfrm>
            <a:off x="1676420" y="13629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1" name="Rectangle 360"/>
          <p:cNvSpPr/>
          <p:nvPr/>
        </p:nvSpPr>
        <p:spPr>
          <a:xfrm>
            <a:off x="2011700" y="20335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1" name="Rectangle 430"/>
          <p:cNvSpPr/>
          <p:nvPr/>
        </p:nvSpPr>
        <p:spPr>
          <a:xfrm rot="10800000">
            <a:off x="2263157" y="22011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4" name="Rectangle 433"/>
          <p:cNvSpPr/>
          <p:nvPr/>
        </p:nvSpPr>
        <p:spPr>
          <a:xfrm rot="10800000">
            <a:off x="1927877" y="22011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6" name="Rectangle 345"/>
          <p:cNvSpPr/>
          <p:nvPr/>
        </p:nvSpPr>
        <p:spPr>
          <a:xfrm>
            <a:off x="670578" y="20335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9" name="Rectangle 358"/>
          <p:cNvSpPr/>
          <p:nvPr/>
        </p:nvSpPr>
        <p:spPr>
          <a:xfrm>
            <a:off x="1844060" y="20335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3" name="Rectangle 332"/>
          <p:cNvSpPr/>
          <p:nvPr/>
        </p:nvSpPr>
        <p:spPr>
          <a:xfrm rot="10800000">
            <a:off x="1424955" y="25364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5" name="Rectangle 384"/>
          <p:cNvSpPr/>
          <p:nvPr/>
        </p:nvSpPr>
        <p:spPr>
          <a:xfrm rot="10800000">
            <a:off x="1508780" y="23688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3" name="Rectangle 312"/>
          <p:cNvSpPr/>
          <p:nvPr/>
        </p:nvSpPr>
        <p:spPr>
          <a:xfrm rot="10800000">
            <a:off x="1676420" y="27041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7" name="Rectangle 296"/>
          <p:cNvSpPr/>
          <p:nvPr/>
        </p:nvSpPr>
        <p:spPr>
          <a:xfrm rot="10800000">
            <a:off x="1424955" y="28717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3" name="Rectangle 382"/>
          <p:cNvSpPr/>
          <p:nvPr/>
        </p:nvSpPr>
        <p:spPr>
          <a:xfrm rot="10800000">
            <a:off x="1676420" y="23688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2" name="Rectangle 331"/>
          <p:cNvSpPr/>
          <p:nvPr/>
        </p:nvSpPr>
        <p:spPr>
          <a:xfrm rot="10800000">
            <a:off x="1760235" y="25364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7" name="Rectangle 276"/>
          <p:cNvSpPr/>
          <p:nvPr/>
        </p:nvSpPr>
        <p:spPr>
          <a:xfrm rot="10800000">
            <a:off x="1676420" y="30393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9" name="Rectangle 278"/>
          <p:cNvSpPr/>
          <p:nvPr/>
        </p:nvSpPr>
        <p:spPr>
          <a:xfrm rot="10800000">
            <a:off x="1508780" y="30393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" name="Rectangle 142"/>
          <p:cNvSpPr/>
          <p:nvPr/>
        </p:nvSpPr>
        <p:spPr>
          <a:xfrm rot="10800000">
            <a:off x="1592593" y="32070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9" name="Rectangle 378"/>
          <p:cNvSpPr/>
          <p:nvPr/>
        </p:nvSpPr>
        <p:spPr>
          <a:xfrm rot="10800000">
            <a:off x="2346980" y="23688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7" name="Rectangle 326"/>
          <p:cNvSpPr/>
          <p:nvPr/>
        </p:nvSpPr>
        <p:spPr>
          <a:xfrm rot="10800000">
            <a:off x="2263155" y="25364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5" name="Rectangle 324"/>
          <p:cNvSpPr/>
          <p:nvPr/>
        </p:nvSpPr>
        <p:spPr>
          <a:xfrm>
            <a:off x="3101361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3" name="Rectangle 342"/>
          <p:cNvSpPr/>
          <p:nvPr/>
        </p:nvSpPr>
        <p:spPr>
          <a:xfrm>
            <a:off x="3436642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5" name="Rectangle 394"/>
          <p:cNvSpPr/>
          <p:nvPr/>
        </p:nvSpPr>
        <p:spPr>
          <a:xfrm>
            <a:off x="3269001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6" name="Rectangle 395"/>
          <p:cNvSpPr/>
          <p:nvPr/>
        </p:nvSpPr>
        <p:spPr>
          <a:xfrm>
            <a:off x="3017541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7" name="Rectangle 396"/>
          <p:cNvSpPr/>
          <p:nvPr/>
        </p:nvSpPr>
        <p:spPr>
          <a:xfrm>
            <a:off x="3185181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8" name="Rectangle 397"/>
          <p:cNvSpPr/>
          <p:nvPr/>
        </p:nvSpPr>
        <p:spPr>
          <a:xfrm>
            <a:off x="3352821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9" name="Rectangle 398"/>
          <p:cNvSpPr/>
          <p:nvPr/>
        </p:nvSpPr>
        <p:spPr>
          <a:xfrm>
            <a:off x="3520462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0" name="Rectangle 399"/>
          <p:cNvSpPr/>
          <p:nvPr/>
        </p:nvSpPr>
        <p:spPr>
          <a:xfrm>
            <a:off x="3855745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1" name="Rectangle 400"/>
          <p:cNvSpPr/>
          <p:nvPr/>
        </p:nvSpPr>
        <p:spPr>
          <a:xfrm>
            <a:off x="4023386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2" name="Rectangle 401"/>
          <p:cNvSpPr/>
          <p:nvPr/>
        </p:nvSpPr>
        <p:spPr>
          <a:xfrm>
            <a:off x="3688104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3" name="Rectangle 402"/>
          <p:cNvSpPr/>
          <p:nvPr/>
        </p:nvSpPr>
        <p:spPr>
          <a:xfrm>
            <a:off x="4191026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4" name="Rectangle 403"/>
          <p:cNvSpPr/>
          <p:nvPr/>
        </p:nvSpPr>
        <p:spPr>
          <a:xfrm>
            <a:off x="4358665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5" name="Rectangle 404"/>
          <p:cNvSpPr/>
          <p:nvPr/>
        </p:nvSpPr>
        <p:spPr>
          <a:xfrm>
            <a:off x="4526305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6" name="Rectangle 405"/>
          <p:cNvSpPr/>
          <p:nvPr/>
        </p:nvSpPr>
        <p:spPr>
          <a:xfrm>
            <a:off x="4693945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7" name="Rectangle 406"/>
          <p:cNvSpPr/>
          <p:nvPr/>
        </p:nvSpPr>
        <p:spPr>
          <a:xfrm>
            <a:off x="4861585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8" name="Rectangle 407"/>
          <p:cNvSpPr/>
          <p:nvPr/>
        </p:nvSpPr>
        <p:spPr>
          <a:xfrm>
            <a:off x="5196865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9" name="Rectangle 408"/>
          <p:cNvSpPr/>
          <p:nvPr/>
        </p:nvSpPr>
        <p:spPr>
          <a:xfrm>
            <a:off x="5532141" y="6924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0" name="Rectangle 409"/>
          <p:cNvSpPr/>
          <p:nvPr/>
        </p:nvSpPr>
        <p:spPr>
          <a:xfrm>
            <a:off x="5029225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1" name="Rectangle 410"/>
          <p:cNvSpPr/>
          <p:nvPr/>
        </p:nvSpPr>
        <p:spPr>
          <a:xfrm>
            <a:off x="3939566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2" name="Rectangle 411"/>
          <p:cNvSpPr/>
          <p:nvPr/>
        </p:nvSpPr>
        <p:spPr>
          <a:xfrm>
            <a:off x="4274845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3" name="Rectangle 412"/>
          <p:cNvSpPr/>
          <p:nvPr/>
        </p:nvSpPr>
        <p:spPr>
          <a:xfrm>
            <a:off x="4442485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4" name="Rectangle 413"/>
          <p:cNvSpPr/>
          <p:nvPr/>
        </p:nvSpPr>
        <p:spPr>
          <a:xfrm>
            <a:off x="4610125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5" name="Rectangle 414"/>
          <p:cNvSpPr/>
          <p:nvPr/>
        </p:nvSpPr>
        <p:spPr>
          <a:xfrm>
            <a:off x="5448321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6" name="Rectangle 415"/>
          <p:cNvSpPr/>
          <p:nvPr/>
        </p:nvSpPr>
        <p:spPr>
          <a:xfrm>
            <a:off x="5280682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7" name="Rectangle 416"/>
          <p:cNvSpPr/>
          <p:nvPr/>
        </p:nvSpPr>
        <p:spPr>
          <a:xfrm>
            <a:off x="2933721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8" name="Rectangle 417"/>
          <p:cNvSpPr/>
          <p:nvPr/>
        </p:nvSpPr>
        <p:spPr>
          <a:xfrm>
            <a:off x="5615961" y="86007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9" name="Rectangle 418"/>
          <p:cNvSpPr/>
          <p:nvPr/>
        </p:nvSpPr>
        <p:spPr>
          <a:xfrm rot="10800000">
            <a:off x="5280679" y="32070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0" name="Rectangle 419"/>
          <p:cNvSpPr/>
          <p:nvPr/>
        </p:nvSpPr>
        <p:spPr>
          <a:xfrm rot="10800000">
            <a:off x="4945403" y="32070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1" name="Rectangle 420"/>
          <p:cNvSpPr/>
          <p:nvPr/>
        </p:nvSpPr>
        <p:spPr>
          <a:xfrm rot="10800000">
            <a:off x="4777763" y="32070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2" name="Rectangle 421"/>
          <p:cNvSpPr/>
          <p:nvPr/>
        </p:nvSpPr>
        <p:spPr>
          <a:xfrm rot="10800000">
            <a:off x="4610123" y="32070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3" name="Rectangle 422"/>
          <p:cNvSpPr/>
          <p:nvPr/>
        </p:nvSpPr>
        <p:spPr>
          <a:xfrm rot="10800000">
            <a:off x="4107203" y="32070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4" name="Rectangle 423"/>
          <p:cNvSpPr/>
          <p:nvPr/>
        </p:nvSpPr>
        <p:spPr>
          <a:xfrm rot="10800000">
            <a:off x="3436638" y="32070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5" name="Rectangle 424"/>
          <p:cNvSpPr/>
          <p:nvPr/>
        </p:nvSpPr>
        <p:spPr>
          <a:xfrm rot="10800000">
            <a:off x="3268998" y="32070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6" name="Rectangle 425"/>
          <p:cNvSpPr/>
          <p:nvPr/>
        </p:nvSpPr>
        <p:spPr>
          <a:xfrm rot="10800000">
            <a:off x="2933716" y="32070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7" name="Rectangle 426"/>
          <p:cNvSpPr/>
          <p:nvPr/>
        </p:nvSpPr>
        <p:spPr>
          <a:xfrm rot="10800000">
            <a:off x="5615960" y="320703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8" name="Rectangle 427"/>
          <p:cNvSpPr/>
          <p:nvPr/>
        </p:nvSpPr>
        <p:spPr>
          <a:xfrm>
            <a:off x="3185183" y="13629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9" name="Rectangle 428"/>
          <p:cNvSpPr/>
          <p:nvPr/>
        </p:nvSpPr>
        <p:spPr>
          <a:xfrm>
            <a:off x="3520464" y="13629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7" name="Rectangle 446"/>
          <p:cNvSpPr/>
          <p:nvPr/>
        </p:nvSpPr>
        <p:spPr>
          <a:xfrm>
            <a:off x="3101364" y="1195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0" name="Rectangle 449"/>
          <p:cNvSpPr/>
          <p:nvPr/>
        </p:nvSpPr>
        <p:spPr>
          <a:xfrm>
            <a:off x="4191029" y="13629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1" name="Rectangle 450"/>
          <p:cNvSpPr/>
          <p:nvPr/>
        </p:nvSpPr>
        <p:spPr>
          <a:xfrm>
            <a:off x="4023389" y="13629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2" name="Rectangle 451"/>
          <p:cNvSpPr/>
          <p:nvPr/>
        </p:nvSpPr>
        <p:spPr>
          <a:xfrm>
            <a:off x="3604285" y="1195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3" name="Rectangle 452"/>
          <p:cNvSpPr/>
          <p:nvPr/>
        </p:nvSpPr>
        <p:spPr>
          <a:xfrm>
            <a:off x="3939569" y="1195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4" name="Rectangle 453"/>
          <p:cNvSpPr/>
          <p:nvPr/>
        </p:nvSpPr>
        <p:spPr>
          <a:xfrm>
            <a:off x="4526308" y="13629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5" name="Rectangle 454"/>
          <p:cNvSpPr/>
          <p:nvPr/>
        </p:nvSpPr>
        <p:spPr>
          <a:xfrm>
            <a:off x="4861588" y="13629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6" name="Rectangle 455"/>
          <p:cNvSpPr/>
          <p:nvPr/>
        </p:nvSpPr>
        <p:spPr>
          <a:xfrm>
            <a:off x="4693948" y="13629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7" name="Rectangle 456"/>
          <p:cNvSpPr/>
          <p:nvPr/>
        </p:nvSpPr>
        <p:spPr>
          <a:xfrm>
            <a:off x="4442488" y="11953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8" name="Rectangle 457"/>
          <p:cNvSpPr/>
          <p:nvPr/>
        </p:nvSpPr>
        <p:spPr>
          <a:xfrm>
            <a:off x="4777768" y="11953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9" name="Rectangle 458"/>
          <p:cNvSpPr/>
          <p:nvPr/>
        </p:nvSpPr>
        <p:spPr>
          <a:xfrm>
            <a:off x="4610128" y="11953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0" name="Rectangle 459"/>
          <p:cNvSpPr/>
          <p:nvPr/>
        </p:nvSpPr>
        <p:spPr>
          <a:xfrm>
            <a:off x="5196869" y="13629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1" name="Rectangle 460"/>
          <p:cNvSpPr/>
          <p:nvPr/>
        </p:nvSpPr>
        <p:spPr>
          <a:xfrm>
            <a:off x="5532145" y="13629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2" name="Rectangle 461"/>
          <p:cNvSpPr/>
          <p:nvPr/>
        </p:nvSpPr>
        <p:spPr>
          <a:xfrm>
            <a:off x="4945408" y="11953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3" name="Rectangle 462"/>
          <p:cNvSpPr/>
          <p:nvPr/>
        </p:nvSpPr>
        <p:spPr>
          <a:xfrm>
            <a:off x="2933721" y="1195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4" name="Rectangle 463"/>
          <p:cNvSpPr/>
          <p:nvPr/>
        </p:nvSpPr>
        <p:spPr>
          <a:xfrm>
            <a:off x="5615965" y="1195354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5" name="Rectangle 464"/>
          <p:cNvSpPr/>
          <p:nvPr/>
        </p:nvSpPr>
        <p:spPr>
          <a:xfrm>
            <a:off x="5699785" y="1362994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6" name="Rectangle 465"/>
          <p:cNvSpPr/>
          <p:nvPr/>
        </p:nvSpPr>
        <p:spPr>
          <a:xfrm>
            <a:off x="3017544" y="1362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7" name="Rectangle 466"/>
          <p:cNvSpPr/>
          <p:nvPr/>
        </p:nvSpPr>
        <p:spPr>
          <a:xfrm>
            <a:off x="3352826" y="1698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8" name="Rectangle 467"/>
          <p:cNvSpPr/>
          <p:nvPr/>
        </p:nvSpPr>
        <p:spPr>
          <a:xfrm>
            <a:off x="3436643" y="1530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9" name="Rectangle 468"/>
          <p:cNvSpPr/>
          <p:nvPr/>
        </p:nvSpPr>
        <p:spPr>
          <a:xfrm>
            <a:off x="3269004" y="1530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0" name="Rectangle 469"/>
          <p:cNvSpPr/>
          <p:nvPr/>
        </p:nvSpPr>
        <p:spPr>
          <a:xfrm>
            <a:off x="3688107" y="1698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1" name="Rectangle 470"/>
          <p:cNvSpPr/>
          <p:nvPr/>
        </p:nvSpPr>
        <p:spPr>
          <a:xfrm>
            <a:off x="3855748" y="1698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2" name="Rectangle 471"/>
          <p:cNvSpPr/>
          <p:nvPr/>
        </p:nvSpPr>
        <p:spPr>
          <a:xfrm>
            <a:off x="4191028" y="16982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3" name="Rectangle 472"/>
          <p:cNvSpPr/>
          <p:nvPr/>
        </p:nvSpPr>
        <p:spPr>
          <a:xfrm>
            <a:off x="3604285" y="1530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4" name="Rectangle 473"/>
          <p:cNvSpPr/>
          <p:nvPr/>
        </p:nvSpPr>
        <p:spPr>
          <a:xfrm>
            <a:off x="3939567" y="1530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5" name="Rectangle 474"/>
          <p:cNvSpPr/>
          <p:nvPr/>
        </p:nvSpPr>
        <p:spPr>
          <a:xfrm>
            <a:off x="4526307" y="16982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6" name="Rectangle 475"/>
          <p:cNvSpPr/>
          <p:nvPr/>
        </p:nvSpPr>
        <p:spPr>
          <a:xfrm>
            <a:off x="4693947" y="16982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7" name="Rectangle 476"/>
          <p:cNvSpPr/>
          <p:nvPr/>
        </p:nvSpPr>
        <p:spPr>
          <a:xfrm>
            <a:off x="4274846" y="15306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8" name="Rectangle 477"/>
          <p:cNvSpPr/>
          <p:nvPr/>
        </p:nvSpPr>
        <p:spPr>
          <a:xfrm>
            <a:off x="4442486" y="15306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9" name="Rectangle 478"/>
          <p:cNvSpPr/>
          <p:nvPr/>
        </p:nvSpPr>
        <p:spPr>
          <a:xfrm>
            <a:off x="4610126" y="15306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0" name="Rectangle 479"/>
          <p:cNvSpPr/>
          <p:nvPr/>
        </p:nvSpPr>
        <p:spPr>
          <a:xfrm>
            <a:off x="5029228" y="16982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1" name="Rectangle 480"/>
          <p:cNvSpPr/>
          <p:nvPr/>
        </p:nvSpPr>
        <p:spPr>
          <a:xfrm>
            <a:off x="5532144" y="16982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2" name="Rectangle 481"/>
          <p:cNvSpPr/>
          <p:nvPr/>
        </p:nvSpPr>
        <p:spPr>
          <a:xfrm>
            <a:off x="5364505" y="16982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3" name="Rectangle 482"/>
          <p:cNvSpPr/>
          <p:nvPr/>
        </p:nvSpPr>
        <p:spPr>
          <a:xfrm>
            <a:off x="4945406" y="15306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4" name="Rectangle 483"/>
          <p:cNvSpPr/>
          <p:nvPr/>
        </p:nvSpPr>
        <p:spPr>
          <a:xfrm>
            <a:off x="5113047" y="15306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5" name="Rectangle 484"/>
          <p:cNvSpPr/>
          <p:nvPr/>
        </p:nvSpPr>
        <p:spPr>
          <a:xfrm>
            <a:off x="5448323" y="15306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6" name="Rectangle 485"/>
          <p:cNvSpPr/>
          <p:nvPr/>
        </p:nvSpPr>
        <p:spPr>
          <a:xfrm>
            <a:off x="5280684" y="15306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7" name="Rectangle 486"/>
          <p:cNvSpPr/>
          <p:nvPr/>
        </p:nvSpPr>
        <p:spPr>
          <a:xfrm>
            <a:off x="2933721" y="1530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8" name="Rectangle 487"/>
          <p:cNvSpPr/>
          <p:nvPr/>
        </p:nvSpPr>
        <p:spPr>
          <a:xfrm>
            <a:off x="5615963" y="1530634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9" name="Rectangle 488"/>
          <p:cNvSpPr/>
          <p:nvPr/>
        </p:nvSpPr>
        <p:spPr>
          <a:xfrm>
            <a:off x="5699784" y="1698274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0" name="Rectangle 489"/>
          <p:cNvSpPr/>
          <p:nvPr/>
        </p:nvSpPr>
        <p:spPr>
          <a:xfrm>
            <a:off x="3017544" y="1698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1" name="Rectangle 490"/>
          <p:cNvSpPr/>
          <p:nvPr/>
        </p:nvSpPr>
        <p:spPr>
          <a:xfrm rot="10800000">
            <a:off x="5364499" y="33746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2" name="Rectangle 491"/>
          <p:cNvSpPr/>
          <p:nvPr/>
        </p:nvSpPr>
        <p:spPr>
          <a:xfrm rot="10800000">
            <a:off x="5029223" y="33746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3" name="Rectangle 492"/>
          <p:cNvSpPr/>
          <p:nvPr/>
        </p:nvSpPr>
        <p:spPr>
          <a:xfrm rot="10800000">
            <a:off x="5196863" y="33746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4" name="Rectangle 493"/>
          <p:cNvSpPr/>
          <p:nvPr/>
        </p:nvSpPr>
        <p:spPr>
          <a:xfrm rot="10800000">
            <a:off x="4693943" y="33746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5" name="Rectangle 494"/>
          <p:cNvSpPr/>
          <p:nvPr/>
        </p:nvSpPr>
        <p:spPr>
          <a:xfrm rot="10800000">
            <a:off x="4526308" y="33746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6" name="Rectangle 495"/>
          <p:cNvSpPr/>
          <p:nvPr/>
        </p:nvSpPr>
        <p:spPr>
          <a:xfrm rot="10800000">
            <a:off x="4191028" y="33746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7" name="Rectangle 496"/>
          <p:cNvSpPr/>
          <p:nvPr/>
        </p:nvSpPr>
        <p:spPr>
          <a:xfrm rot="10800000">
            <a:off x="4023388" y="33746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9" name="Rectangle 498"/>
          <p:cNvSpPr/>
          <p:nvPr/>
        </p:nvSpPr>
        <p:spPr>
          <a:xfrm rot="10800000">
            <a:off x="3017541" y="33746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0" name="Rectangle 499"/>
          <p:cNvSpPr/>
          <p:nvPr/>
        </p:nvSpPr>
        <p:spPr>
          <a:xfrm rot="10800000">
            <a:off x="3185181" y="33746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1" name="Rectangle 500"/>
          <p:cNvSpPr/>
          <p:nvPr/>
        </p:nvSpPr>
        <p:spPr>
          <a:xfrm rot="10800000">
            <a:off x="5699780" y="337467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2" name="Rectangle 501"/>
          <p:cNvSpPr/>
          <p:nvPr/>
        </p:nvSpPr>
        <p:spPr>
          <a:xfrm>
            <a:off x="3185183" y="10277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3" name="Rectangle 502"/>
          <p:cNvSpPr/>
          <p:nvPr/>
        </p:nvSpPr>
        <p:spPr>
          <a:xfrm>
            <a:off x="3520462" y="10277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4" name="Rectangle 503"/>
          <p:cNvSpPr/>
          <p:nvPr/>
        </p:nvSpPr>
        <p:spPr>
          <a:xfrm>
            <a:off x="3352821" y="10277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5" name="Rectangle 504"/>
          <p:cNvSpPr/>
          <p:nvPr/>
        </p:nvSpPr>
        <p:spPr>
          <a:xfrm>
            <a:off x="3688106" y="10277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6" name="Rectangle 505"/>
          <p:cNvSpPr/>
          <p:nvPr/>
        </p:nvSpPr>
        <p:spPr>
          <a:xfrm>
            <a:off x="3855747" y="10277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7" name="Rectangle 506"/>
          <p:cNvSpPr/>
          <p:nvPr/>
        </p:nvSpPr>
        <p:spPr>
          <a:xfrm>
            <a:off x="4023389" y="10277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8" name="Rectangle 507"/>
          <p:cNvSpPr/>
          <p:nvPr/>
        </p:nvSpPr>
        <p:spPr>
          <a:xfrm>
            <a:off x="4358667" y="102771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9" name="Rectangle 508"/>
          <p:cNvSpPr/>
          <p:nvPr/>
        </p:nvSpPr>
        <p:spPr>
          <a:xfrm>
            <a:off x="4526307" y="102771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0" name="Rectangle 509"/>
          <p:cNvSpPr/>
          <p:nvPr/>
        </p:nvSpPr>
        <p:spPr>
          <a:xfrm>
            <a:off x="4693947" y="102771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1" name="Rectangle 510"/>
          <p:cNvSpPr/>
          <p:nvPr/>
        </p:nvSpPr>
        <p:spPr>
          <a:xfrm>
            <a:off x="5029229" y="102771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2" name="Rectangle 511"/>
          <p:cNvSpPr/>
          <p:nvPr/>
        </p:nvSpPr>
        <p:spPr>
          <a:xfrm>
            <a:off x="5196869" y="102771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3" name="Rectangle 512"/>
          <p:cNvSpPr/>
          <p:nvPr/>
        </p:nvSpPr>
        <p:spPr>
          <a:xfrm>
            <a:off x="5532144" y="102771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4" name="Rectangle 513"/>
          <p:cNvSpPr/>
          <p:nvPr/>
        </p:nvSpPr>
        <p:spPr>
          <a:xfrm>
            <a:off x="5364505" y="102771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5" name="Rectangle 514"/>
          <p:cNvSpPr/>
          <p:nvPr/>
        </p:nvSpPr>
        <p:spPr>
          <a:xfrm>
            <a:off x="5699784" y="1027714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6" name="Rectangle 515"/>
          <p:cNvSpPr/>
          <p:nvPr/>
        </p:nvSpPr>
        <p:spPr>
          <a:xfrm>
            <a:off x="3017543" y="10277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7" name="Rectangle 516"/>
          <p:cNvSpPr/>
          <p:nvPr/>
        </p:nvSpPr>
        <p:spPr>
          <a:xfrm rot="10800000">
            <a:off x="5364505" y="30393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8" name="Rectangle 517"/>
          <p:cNvSpPr/>
          <p:nvPr/>
        </p:nvSpPr>
        <p:spPr>
          <a:xfrm rot="10800000">
            <a:off x="4861588" y="30393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9" name="Rectangle 518"/>
          <p:cNvSpPr/>
          <p:nvPr/>
        </p:nvSpPr>
        <p:spPr>
          <a:xfrm rot="10800000">
            <a:off x="4526308" y="30393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0" name="Rectangle 519"/>
          <p:cNvSpPr/>
          <p:nvPr/>
        </p:nvSpPr>
        <p:spPr>
          <a:xfrm rot="10800000">
            <a:off x="4023388" y="30393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1" name="Rectangle 520"/>
          <p:cNvSpPr/>
          <p:nvPr/>
        </p:nvSpPr>
        <p:spPr>
          <a:xfrm rot="10800000">
            <a:off x="3688106" y="30393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2" name="Rectangle 521"/>
          <p:cNvSpPr/>
          <p:nvPr/>
        </p:nvSpPr>
        <p:spPr>
          <a:xfrm rot="10800000">
            <a:off x="3520464" y="30393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3" name="Rectangle 522"/>
          <p:cNvSpPr/>
          <p:nvPr/>
        </p:nvSpPr>
        <p:spPr>
          <a:xfrm rot="10800000">
            <a:off x="3352824" y="30393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4" name="Rectangle 523"/>
          <p:cNvSpPr/>
          <p:nvPr/>
        </p:nvSpPr>
        <p:spPr>
          <a:xfrm rot="10800000">
            <a:off x="3185181" y="30393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5" name="Rectangle 524"/>
          <p:cNvSpPr/>
          <p:nvPr/>
        </p:nvSpPr>
        <p:spPr>
          <a:xfrm rot="10800000">
            <a:off x="5532145" y="30393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6" name="Rectangle 525"/>
          <p:cNvSpPr/>
          <p:nvPr/>
        </p:nvSpPr>
        <p:spPr>
          <a:xfrm rot="10800000">
            <a:off x="5699786" y="3039393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7" name="Rectangle 526"/>
          <p:cNvSpPr/>
          <p:nvPr/>
        </p:nvSpPr>
        <p:spPr>
          <a:xfrm rot="10800000">
            <a:off x="5280684" y="28717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8" name="Rectangle 527"/>
          <p:cNvSpPr/>
          <p:nvPr/>
        </p:nvSpPr>
        <p:spPr>
          <a:xfrm rot="10800000">
            <a:off x="4945404" y="28717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9" name="Rectangle 528"/>
          <p:cNvSpPr/>
          <p:nvPr/>
        </p:nvSpPr>
        <p:spPr>
          <a:xfrm rot="10800000">
            <a:off x="4274844" y="28717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0" name="Rectangle 529"/>
          <p:cNvSpPr/>
          <p:nvPr/>
        </p:nvSpPr>
        <p:spPr>
          <a:xfrm rot="10800000">
            <a:off x="4442484" y="28717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1" name="Rectangle 530"/>
          <p:cNvSpPr/>
          <p:nvPr/>
        </p:nvSpPr>
        <p:spPr>
          <a:xfrm rot="10800000">
            <a:off x="3939563" y="28717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2" name="Rectangle 531"/>
          <p:cNvSpPr/>
          <p:nvPr/>
        </p:nvSpPr>
        <p:spPr>
          <a:xfrm rot="10800000">
            <a:off x="3604280" y="28717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3" name="Rectangle 532"/>
          <p:cNvSpPr/>
          <p:nvPr/>
        </p:nvSpPr>
        <p:spPr>
          <a:xfrm rot="10800000">
            <a:off x="3771921" y="28717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4" name="Rectangle 533"/>
          <p:cNvSpPr/>
          <p:nvPr/>
        </p:nvSpPr>
        <p:spPr>
          <a:xfrm rot="10800000">
            <a:off x="3436638" y="28717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5" name="Rectangle 534"/>
          <p:cNvSpPr/>
          <p:nvPr/>
        </p:nvSpPr>
        <p:spPr>
          <a:xfrm rot="10800000">
            <a:off x="3268998" y="28717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6" name="Rectangle 535"/>
          <p:cNvSpPr/>
          <p:nvPr/>
        </p:nvSpPr>
        <p:spPr>
          <a:xfrm rot="10800000">
            <a:off x="2933716" y="28717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7" name="Rectangle 536"/>
          <p:cNvSpPr/>
          <p:nvPr/>
        </p:nvSpPr>
        <p:spPr>
          <a:xfrm rot="10800000">
            <a:off x="5615959" y="287175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8" name="Rectangle 537"/>
          <p:cNvSpPr/>
          <p:nvPr/>
        </p:nvSpPr>
        <p:spPr>
          <a:xfrm rot="10800000">
            <a:off x="5448320" y="28717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9" name="Rectangle 538"/>
          <p:cNvSpPr/>
          <p:nvPr/>
        </p:nvSpPr>
        <p:spPr>
          <a:xfrm rot="10800000">
            <a:off x="5029228" y="27041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0" name="Rectangle 539"/>
          <p:cNvSpPr/>
          <p:nvPr/>
        </p:nvSpPr>
        <p:spPr>
          <a:xfrm rot="10800000">
            <a:off x="5196868" y="27041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1" name="Rectangle 540"/>
          <p:cNvSpPr/>
          <p:nvPr/>
        </p:nvSpPr>
        <p:spPr>
          <a:xfrm rot="10800000">
            <a:off x="4861588" y="27041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2" name="Rectangle 541"/>
          <p:cNvSpPr/>
          <p:nvPr/>
        </p:nvSpPr>
        <p:spPr>
          <a:xfrm rot="10800000">
            <a:off x="4526308" y="27041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3" name="Rectangle 542"/>
          <p:cNvSpPr/>
          <p:nvPr/>
        </p:nvSpPr>
        <p:spPr>
          <a:xfrm rot="10800000">
            <a:off x="4191028" y="27041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4" name="Rectangle 543"/>
          <p:cNvSpPr/>
          <p:nvPr/>
        </p:nvSpPr>
        <p:spPr>
          <a:xfrm rot="10800000">
            <a:off x="4023388" y="27041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5" name="Rectangle 544"/>
          <p:cNvSpPr/>
          <p:nvPr/>
        </p:nvSpPr>
        <p:spPr>
          <a:xfrm rot="10800000">
            <a:off x="3855747" y="27041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6" name="Rectangle 545"/>
          <p:cNvSpPr/>
          <p:nvPr/>
        </p:nvSpPr>
        <p:spPr>
          <a:xfrm rot="10800000">
            <a:off x="3520464" y="27041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7" name="Rectangle 546"/>
          <p:cNvSpPr/>
          <p:nvPr/>
        </p:nvSpPr>
        <p:spPr>
          <a:xfrm rot="10800000">
            <a:off x="3352824" y="27041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8" name="Rectangle 547"/>
          <p:cNvSpPr/>
          <p:nvPr/>
        </p:nvSpPr>
        <p:spPr>
          <a:xfrm rot="10800000">
            <a:off x="3017541" y="27041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9" name="Rectangle 548"/>
          <p:cNvSpPr/>
          <p:nvPr/>
        </p:nvSpPr>
        <p:spPr>
          <a:xfrm rot="10800000">
            <a:off x="5699786" y="270411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0" name="Rectangle 549"/>
          <p:cNvSpPr/>
          <p:nvPr/>
        </p:nvSpPr>
        <p:spPr>
          <a:xfrm rot="10800000">
            <a:off x="5113043" y="25364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1" name="Rectangle 550"/>
          <p:cNvSpPr/>
          <p:nvPr/>
        </p:nvSpPr>
        <p:spPr>
          <a:xfrm rot="10800000">
            <a:off x="4777763" y="25364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2" name="Rectangle 551"/>
          <p:cNvSpPr/>
          <p:nvPr/>
        </p:nvSpPr>
        <p:spPr>
          <a:xfrm rot="10800000">
            <a:off x="4610123" y="25364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3" name="Rectangle 552"/>
          <p:cNvSpPr/>
          <p:nvPr/>
        </p:nvSpPr>
        <p:spPr>
          <a:xfrm rot="10800000">
            <a:off x="4274843" y="25364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4" name="Rectangle 553"/>
          <p:cNvSpPr/>
          <p:nvPr/>
        </p:nvSpPr>
        <p:spPr>
          <a:xfrm rot="10800000">
            <a:off x="3939563" y="25364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5" name="Rectangle 554"/>
          <p:cNvSpPr/>
          <p:nvPr/>
        </p:nvSpPr>
        <p:spPr>
          <a:xfrm rot="10800000">
            <a:off x="3771921" y="25364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6" name="Rectangle 555"/>
          <p:cNvSpPr/>
          <p:nvPr/>
        </p:nvSpPr>
        <p:spPr>
          <a:xfrm rot="10800000">
            <a:off x="3436638" y="25364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7" name="Rectangle 556"/>
          <p:cNvSpPr/>
          <p:nvPr/>
        </p:nvSpPr>
        <p:spPr>
          <a:xfrm rot="10800000">
            <a:off x="2933716" y="25364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8" name="Rectangle 557"/>
          <p:cNvSpPr/>
          <p:nvPr/>
        </p:nvSpPr>
        <p:spPr>
          <a:xfrm rot="10800000">
            <a:off x="3101358" y="25364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9" name="Rectangle 558"/>
          <p:cNvSpPr/>
          <p:nvPr/>
        </p:nvSpPr>
        <p:spPr>
          <a:xfrm rot="10800000">
            <a:off x="5615959" y="253647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0" name="Rectangle 559"/>
          <p:cNvSpPr/>
          <p:nvPr/>
        </p:nvSpPr>
        <p:spPr>
          <a:xfrm rot="10800000">
            <a:off x="5448319" y="25364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1" name="Rectangle 560"/>
          <p:cNvSpPr/>
          <p:nvPr/>
        </p:nvSpPr>
        <p:spPr>
          <a:xfrm>
            <a:off x="3185183" y="20335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2" name="Rectangle 561"/>
          <p:cNvSpPr/>
          <p:nvPr/>
        </p:nvSpPr>
        <p:spPr>
          <a:xfrm>
            <a:off x="3269003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3" name="Rectangle 562"/>
          <p:cNvSpPr/>
          <p:nvPr/>
        </p:nvSpPr>
        <p:spPr>
          <a:xfrm>
            <a:off x="3688107" y="20335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4" name="Rectangle 563"/>
          <p:cNvSpPr/>
          <p:nvPr/>
        </p:nvSpPr>
        <p:spPr>
          <a:xfrm>
            <a:off x="4191028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5" name="Rectangle 564"/>
          <p:cNvSpPr/>
          <p:nvPr/>
        </p:nvSpPr>
        <p:spPr>
          <a:xfrm>
            <a:off x="4023388" y="20335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6" name="Rectangle 565"/>
          <p:cNvSpPr/>
          <p:nvPr/>
        </p:nvSpPr>
        <p:spPr>
          <a:xfrm>
            <a:off x="3604284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7" name="Rectangle 566"/>
          <p:cNvSpPr/>
          <p:nvPr/>
        </p:nvSpPr>
        <p:spPr>
          <a:xfrm>
            <a:off x="3771925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8" name="Rectangle 567"/>
          <p:cNvSpPr/>
          <p:nvPr/>
        </p:nvSpPr>
        <p:spPr>
          <a:xfrm>
            <a:off x="3939566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9" name="Rectangle 568"/>
          <p:cNvSpPr/>
          <p:nvPr/>
        </p:nvSpPr>
        <p:spPr>
          <a:xfrm>
            <a:off x="4358668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0" name="Rectangle 569"/>
          <p:cNvSpPr/>
          <p:nvPr/>
        </p:nvSpPr>
        <p:spPr>
          <a:xfrm>
            <a:off x="4861588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1" name="Rectangle 570"/>
          <p:cNvSpPr/>
          <p:nvPr/>
        </p:nvSpPr>
        <p:spPr>
          <a:xfrm>
            <a:off x="4442486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2" name="Rectangle 571"/>
          <p:cNvSpPr/>
          <p:nvPr/>
        </p:nvSpPr>
        <p:spPr>
          <a:xfrm>
            <a:off x="4777766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3" name="Rectangle 572"/>
          <p:cNvSpPr/>
          <p:nvPr/>
        </p:nvSpPr>
        <p:spPr>
          <a:xfrm>
            <a:off x="4610126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4" name="Rectangle 573"/>
          <p:cNvSpPr/>
          <p:nvPr/>
        </p:nvSpPr>
        <p:spPr>
          <a:xfrm>
            <a:off x="5029229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5" name="Rectangle 574"/>
          <p:cNvSpPr/>
          <p:nvPr/>
        </p:nvSpPr>
        <p:spPr>
          <a:xfrm>
            <a:off x="5196869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6" name="Rectangle 575"/>
          <p:cNvSpPr/>
          <p:nvPr/>
        </p:nvSpPr>
        <p:spPr>
          <a:xfrm>
            <a:off x="5532145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7" name="Rectangle 576"/>
          <p:cNvSpPr/>
          <p:nvPr/>
        </p:nvSpPr>
        <p:spPr>
          <a:xfrm>
            <a:off x="5364506" y="20335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8" name="Rectangle 577"/>
          <p:cNvSpPr/>
          <p:nvPr/>
        </p:nvSpPr>
        <p:spPr>
          <a:xfrm>
            <a:off x="4945406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9" name="Rectangle 578"/>
          <p:cNvSpPr/>
          <p:nvPr/>
        </p:nvSpPr>
        <p:spPr>
          <a:xfrm>
            <a:off x="5448323" y="1865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0" name="Rectangle 579"/>
          <p:cNvSpPr/>
          <p:nvPr/>
        </p:nvSpPr>
        <p:spPr>
          <a:xfrm>
            <a:off x="5280684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1" name="Rectangle 580"/>
          <p:cNvSpPr/>
          <p:nvPr/>
        </p:nvSpPr>
        <p:spPr>
          <a:xfrm>
            <a:off x="2933720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2" name="Rectangle 581"/>
          <p:cNvSpPr/>
          <p:nvPr/>
        </p:nvSpPr>
        <p:spPr>
          <a:xfrm>
            <a:off x="5615963" y="1865914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3" name="Rectangle 582"/>
          <p:cNvSpPr/>
          <p:nvPr/>
        </p:nvSpPr>
        <p:spPr>
          <a:xfrm>
            <a:off x="5699785" y="2033553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4" name="Rectangle 583"/>
          <p:cNvSpPr/>
          <p:nvPr/>
        </p:nvSpPr>
        <p:spPr>
          <a:xfrm rot="10800000">
            <a:off x="5196868" y="23688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5" name="Rectangle 584"/>
          <p:cNvSpPr/>
          <p:nvPr/>
        </p:nvSpPr>
        <p:spPr>
          <a:xfrm rot="10800000">
            <a:off x="4861588" y="23688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6" name="Rectangle 585"/>
          <p:cNvSpPr/>
          <p:nvPr/>
        </p:nvSpPr>
        <p:spPr>
          <a:xfrm rot="10800000">
            <a:off x="4693948" y="23688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7" name="Rectangle 586"/>
          <p:cNvSpPr/>
          <p:nvPr/>
        </p:nvSpPr>
        <p:spPr>
          <a:xfrm rot="10800000">
            <a:off x="4526308" y="23688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8" name="Rectangle 587"/>
          <p:cNvSpPr/>
          <p:nvPr/>
        </p:nvSpPr>
        <p:spPr>
          <a:xfrm rot="10800000">
            <a:off x="4023388" y="23688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9" name="Rectangle 588"/>
          <p:cNvSpPr/>
          <p:nvPr/>
        </p:nvSpPr>
        <p:spPr>
          <a:xfrm rot="10800000">
            <a:off x="3688106" y="23688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0" name="Rectangle 589"/>
          <p:cNvSpPr/>
          <p:nvPr/>
        </p:nvSpPr>
        <p:spPr>
          <a:xfrm rot="10800000">
            <a:off x="3855747" y="23688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1" name="Rectangle 590"/>
          <p:cNvSpPr/>
          <p:nvPr/>
        </p:nvSpPr>
        <p:spPr>
          <a:xfrm rot="10800000">
            <a:off x="3017541" y="23688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3" name="Rectangle 592"/>
          <p:cNvSpPr/>
          <p:nvPr/>
        </p:nvSpPr>
        <p:spPr>
          <a:xfrm rot="10800000">
            <a:off x="5699786" y="236883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4" name="Rectangle 593"/>
          <p:cNvSpPr/>
          <p:nvPr/>
        </p:nvSpPr>
        <p:spPr>
          <a:xfrm rot="10800000">
            <a:off x="5280683" y="22011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5" name="Rectangle 594"/>
          <p:cNvSpPr/>
          <p:nvPr/>
        </p:nvSpPr>
        <p:spPr>
          <a:xfrm rot="10800000">
            <a:off x="5113046" y="22011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6" name="Rectangle 595"/>
          <p:cNvSpPr/>
          <p:nvPr/>
        </p:nvSpPr>
        <p:spPr>
          <a:xfrm rot="10800000">
            <a:off x="4777765" y="22011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7" name="Rectangle 596"/>
          <p:cNvSpPr/>
          <p:nvPr/>
        </p:nvSpPr>
        <p:spPr>
          <a:xfrm rot="10800000">
            <a:off x="4274844" y="22011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8" name="Rectangle 597"/>
          <p:cNvSpPr/>
          <p:nvPr/>
        </p:nvSpPr>
        <p:spPr>
          <a:xfrm rot="10800000">
            <a:off x="4442485" y="22011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9" name="Rectangle 598"/>
          <p:cNvSpPr/>
          <p:nvPr/>
        </p:nvSpPr>
        <p:spPr>
          <a:xfrm rot="10800000">
            <a:off x="4107203" y="22011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0" name="Rectangle 599"/>
          <p:cNvSpPr/>
          <p:nvPr/>
        </p:nvSpPr>
        <p:spPr>
          <a:xfrm rot="10800000">
            <a:off x="3939564" y="22011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1" name="Rectangle 600"/>
          <p:cNvSpPr/>
          <p:nvPr/>
        </p:nvSpPr>
        <p:spPr>
          <a:xfrm rot="10800000">
            <a:off x="3604283" y="22011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2" name="Rectangle 601"/>
          <p:cNvSpPr/>
          <p:nvPr/>
        </p:nvSpPr>
        <p:spPr>
          <a:xfrm rot="10800000">
            <a:off x="3771924" y="22011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3" name="Rectangle 602"/>
          <p:cNvSpPr/>
          <p:nvPr/>
        </p:nvSpPr>
        <p:spPr>
          <a:xfrm rot="10800000">
            <a:off x="3436640" y="22011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4" name="Rectangle 603"/>
          <p:cNvSpPr/>
          <p:nvPr/>
        </p:nvSpPr>
        <p:spPr>
          <a:xfrm rot="10800000">
            <a:off x="3269000" y="22011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5" name="Rectangle 604"/>
          <p:cNvSpPr/>
          <p:nvPr/>
        </p:nvSpPr>
        <p:spPr>
          <a:xfrm rot="10800000">
            <a:off x="2933718" y="22011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6" name="Rectangle 605"/>
          <p:cNvSpPr/>
          <p:nvPr/>
        </p:nvSpPr>
        <p:spPr>
          <a:xfrm rot="10800000">
            <a:off x="3101360" y="22011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7" name="Rectangle 606"/>
          <p:cNvSpPr/>
          <p:nvPr/>
        </p:nvSpPr>
        <p:spPr>
          <a:xfrm rot="10800000">
            <a:off x="5615963" y="220119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8" name="Rectangle 607"/>
          <p:cNvSpPr/>
          <p:nvPr/>
        </p:nvSpPr>
        <p:spPr>
          <a:xfrm rot="10800000">
            <a:off x="3352824" y="23688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9" name="Rectangle 608"/>
          <p:cNvSpPr/>
          <p:nvPr/>
        </p:nvSpPr>
        <p:spPr>
          <a:xfrm rot="10800000">
            <a:off x="3520464" y="23688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0" name="Rectangle 609"/>
          <p:cNvSpPr/>
          <p:nvPr/>
        </p:nvSpPr>
        <p:spPr>
          <a:xfrm rot="10800000">
            <a:off x="3268998" y="25364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1" name="Rectangle 610"/>
          <p:cNvSpPr/>
          <p:nvPr/>
        </p:nvSpPr>
        <p:spPr>
          <a:xfrm rot="10800000">
            <a:off x="3185181" y="27041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2" name="Rectangle 611"/>
          <p:cNvSpPr/>
          <p:nvPr/>
        </p:nvSpPr>
        <p:spPr>
          <a:xfrm rot="10800000">
            <a:off x="3604280" y="25364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3" name="Rectangle 612"/>
          <p:cNvSpPr/>
          <p:nvPr/>
        </p:nvSpPr>
        <p:spPr>
          <a:xfrm rot="10800000">
            <a:off x="3688106" y="27041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4" name="Rectangle 613"/>
          <p:cNvSpPr/>
          <p:nvPr/>
        </p:nvSpPr>
        <p:spPr>
          <a:xfrm rot="10800000">
            <a:off x="3101358" y="28717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5" name="Rectangle 614"/>
          <p:cNvSpPr/>
          <p:nvPr/>
        </p:nvSpPr>
        <p:spPr>
          <a:xfrm rot="10800000">
            <a:off x="3017541" y="30393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6" name="Rectangle 615"/>
          <p:cNvSpPr/>
          <p:nvPr/>
        </p:nvSpPr>
        <p:spPr>
          <a:xfrm rot="10800000">
            <a:off x="3101358" y="32070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7" name="Rectangle 616"/>
          <p:cNvSpPr/>
          <p:nvPr/>
        </p:nvSpPr>
        <p:spPr>
          <a:xfrm>
            <a:off x="5113049" y="11953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8" name="Rectangle 617"/>
          <p:cNvSpPr/>
          <p:nvPr/>
        </p:nvSpPr>
        <p:spPr>
          <a:xfrm>
            <a:off x="5448325" y="11953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9" name="Rectangle 618"/>
          <p:cNvSpPr/>
          <p:nvPr/>
        </p:nvSpPr>
        <p:spPr>
          <a:xfrm>
            <a:off x="5280686" y="11953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0" name="Rectangle 619"/>
          <p:cNvSpPr/>
          <p:nvPr/>
        </p:nvSpPr>
        <p:spPr>
          <a:xfrm>
            <a:off x="5029229" y="13629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1" name="Rectangle 620"/>
          <p:cNvSpPr/>
          <p:nvPr/>
        </p:nvSpPr>
        <p:spPr>
          <a:xfrm>
            <a:off x="5364506" y="13629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2" name="Rectangle 621"/>
          <p:cNvSpPr/>
          <p:nvPr/>
        </p:nvSpPr>
        <p:spPr>
          <a:xfrm>
            <a:off x="4777766" y="15306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3" name="Rectangle 622"/>
          <p:cNvSpPr/>
          <p:nvPr/>
        </p:nvSpPr>
        <p:spPr>
          <a:xfrm>
            <a:off x="4861587" y="16982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4" name="Rectangle 623"/>
          <p:cNvSpPr/>
          <p:nvPr/>
        </p:nvSpPr>
        <p:spPr>
          <a:xfrm>
            <a:off x="3771925" y="8600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5" name="Rectangle 624"/>
          <p:cNvSpPr/>
          <p:nvPr/>
        </p:nvSpPr>
        <p:spPr>
          <a:xfrm>
            <a:off x="3604284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6" name="Rectangle 625"/>
          <p:cNvSpPr/>
          <p:nvPr/>
        </p:nvSpPr>
        <p:spPr>
          <a:xfrm rot="10800000">
            <a:off x="3604280" y="32070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7" name="Rectangle 626"/>
          <p:cNvSpPr/>
          <p:nvPr/>
        </p:nvSpPr>
        <p:spPr>
          <a:xfrm rot="10800000">
            <a:off x="3855747" y="30393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9" name="Rectangle 628"/>
          <p:cNvSpPr/>
          <p:nvPr/>
        </p:nvSpPr>
        <p:spPr>
          <a:xfrm rot="10800000">
            <a:off x="3771921" y="32070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0" name="Rectangle 629"/>
          <p:cNvSpPr/>
          <p:nvPr/>
        </p:nvSpPr>
        <p:spPr>
          <a:xfrm rot="10800000">
            <a:off x="3939563" y="32070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2" name="Rectangle 631"/>
          <p:cNvSpPr/>
          <p:nvPr/>
        </p:nvSpPr>
        <p:spPr>
          <a:xfrm>
            <a:off x="4945405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3" name="Rectangle 632"/>
          <p:cNvSpPr/>
          <p:nvPr/>
        </p:nvSpPr>
        <p:spPr>
          <a:xfrm>
            <a:off x="4861587" y="102771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4" name="Rectangle 633"/>
          <p:cNvSpPr/>
          <p:nvPr/>
        </p:nvSpPr>
        <p:spPr>
          <a:xfrm>
            <a:off x="5196868" y="16982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5" name="Rectangle 634"/>
          <p:cNvSpPr/>
          <p:nvPr/>
        </p:nvSpPr>
        <p:spPr>
          <a:xfrm>
            <a:off x="5113047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6" name="Rectangle 635"/>
          <p:cNvSpPr/>
          <p:nvPr/>
        </p:nvSpPr>
        <p:spPr>
          <a:xfrm rot="10800000">
            <a:off x="4861583" y="33746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7" name="Rectangle 636"/>
          <p:cNvSpPr/>
          <p:nvPr/>
        </p:nvSpPr>
        <p:spPr>
          <a:xfrm rot="10800000">
            <a:off x="5364505" y="23688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8" name="Rectangle 637"/>
          <p:cNvSpPr/>
          <p:nvPr/>
        </p:nvSpPr>
        <p:spPr>
          <a:xfrm rot="10800000">
            <a:off x="5280683" y="25364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9" name="Rectangle 638"/>
          <p:cNvSpPr/>
          <p:nvPr/>
        </p:nvSpPr>
        <p:spPr>
          <a:xfrm>
            <a:off x="3101364" y="1530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0" name="Rectangle 639"/>
          <p:cNvSpPr/>
          <p:nvPr/>
        </p:nvSpPr>
        <p:spPr>
          <a:xfrm>
            <a:off x="3185183" y="1698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1" name="Rectangle 640"/>
          <p:cNvSpPr/>
          <p:nvPr/>
        </p:nvSpPr>
        <p:spPr>
          <a:xfrm>
            <a:off x="3101363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2" name="Rectangle 641"/>
          <p:cNvSpPr/>
          <p:nvPr/>
        </p:nvSpPr>
        <p:spPr>
          <a:xfrm>
            <a:off x="3017544" y="20335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3" name="Rectangle 642"/>
          <p:cNvSpPr/>
          <p:nvPr/>
        </p:nvSpPr>
        <p:spPr>
          <a:xfrm rot="10800000">
            <a:off x="5448323" y="22011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4" name="Rectangle 643"/>
          <p:cNvSpPr/>
          <p:nvPr/>
        </p:nvSpPr>
        <p:spPr>
          <a:xfrm rot="10800000">
            <a:off x="5532145" y="23688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5" name="Rectangle 644"/>
          <p:cNvSpPr/>
          <p:nvPr/>
        </p:nvSpPr>
        <p:spPr>
          <a:xfrm rot="10800000">
            <a:off x="5364505" y="27041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6" name="Rectangle 645"/>
          <p:cNvSpPr/>
          <p:nvPr/>
        </p:nvSpPr>
        <p:spPr>
          <a:xfrm rot="10800000">
            <a:off x="5532147" y="27041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7" name="Rectangle 646"/>
          <p:cNvSpPr/>
          <p:nvPr/>
        </p:nvSpPr>
        <p:spPr>
          <a:xfrm rot="10800000">
            <a:off x="5448319" y="32070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8" name="Rectangle 647"/>
          <p:cNvSpPr/>
          <p:nvPr/>
        </p:nvSpPr>
        <p:spPr>
          <a:xfrm rot="10800000">
            <a:off x="5532139" y="33746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9" name="Rectangle 648"/>
          <p:cNvSpPr/>
          <p:nvPr/>
        </p:nvSpPr>
        <p:spPr>
          <a:xfrm rot="10800000">
            <a:off x="5113044" y="28717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0" name="Rectangle 649"/>
          <p:cNvSpPr/>
          <p:nvPr/>
        </p:nvSpPr>
        <p:spPr>
          <a:xfrm rot="10800000">
            <a:off x="5029228" y="30393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1" name="Rectangle 650"/>
          <p:cNvSpPr/>
          <p:nvPr/>
        </p:nvSpPr>
        <p:spPr>
          <a:xfrm rot="10800000">
            <a:off x="5196868" y="30393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2" name="Rectangle 651"/>
          <p:cNvSpPr/>
          <p:nvPr/>
        </p:nvSpPr>
        <p:spPr>
          <a:xfrm rot="10800000">
            <a:off x="5113043" y="32070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3" name="Rectangle 652"/>
          <p:cNvSpPr/>
          <p:nvPr/>
        </p:nvSpPr>
        <p:spPr>
          <a:xfrm rot="10800000">
            <a:off x="4693948" y="27041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4" name="Rectangle 653"/>
          <p:cNvSpPr/>
          <p:nvPr/>
        </p:nvSpPr>
        <p:spPr>
          <a:xfrm rot="10800000">
            <a:off x="4777764" y="28717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5" name="Rectangle 654"/>
          <p:cNvSpPr/>
          <p:nvPr/>
        </p:nvSpPr>
        <p:spPr>
          <a:xfrm rot="10800000">
            <a:off x="4610124" y="28717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6" name="Rectangle 655"/>
          <p:cNvSpPr/>
          <p:nvPr/>
        </p:nvSpPr>
        <p:spPr>
          <a:xfrm rot="10800000">
            <a:off x="4693948" y="30393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7" name="Rectangle 656"/>
          <p:cNvSpPr/>
          <p:nvPr/>
        </p:nvSpPr>
        <p:spPr>
          <a:xfrm rot="10800000">
            <a:off x="4442483" y="32070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8" name="Rectangle 657"/>
          <p:cNvSpPr/>
          <p:nvPr/>
        </p:nvSpPr>
        <p:spPr>
          <a:xfrm>
            <a:off x="5364502" y="69243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0" name="Rectangle 659"/>
          <p:cNvSpPr/>
          <p:nvPr/>
        </p:nvSpPr>
        <p:spPr>
          <a:xfrm>
            <a:off x="4107206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1" name="Rectangle 660"/>
          <p:cNvSpPr/>
          <p:nvPr/>
        </p:nvSpPr>
        <p:spPr>
          <a:xfrm>
            <a:off x="4777765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2" name="Rectangle 661"/>
          <p:cNvSpPr/>
          <p:nvPr/>
        </p:nvSpPr>
        <p:spPr>
          <a:xfrm>
            <a:off x="5113045" y="8600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3" name="Rectangle 662"/>
          <p:cNvSpPr/>
          <p:nvPr/>
        </p:nvSpPr>
        <p:spPr>
          <a:xfrm>
            <a:off x="3771928" y="1195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4" name="Rectangle 663"/>
          <p:cNvSpPr/>
          <p:nvPr/>
        </p:nvSpPr>
        <p:spPr>
          <a:xfrm>
            <a:off x="4107209" y="1195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5" name="Rectangle 664"/>
          <p:cNvSpPr/>
          <p:nvPr/>
        </p:nvSpPr>
        <p:spPr>
          <a:xfrm>
            <a:off x="3269004" y="1195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6" name="Rectangle 665"/>
          <p:cNvSpPr/>
          <p:nvPr/>
        </p:nvSpPr>
        <p:spPr>
          <a:xfrm>
            <a:off x="3436643" y="1195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7" name="Rectangle 666"/>
          <p:cNvSpPr/>
          <p:nvPr/>
        </p:nvSpPr>
        <p:spPr>
          <a:xfrm>
            <a:off x="3352823" y="1362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8" name="Rectangle 667"/>
          <p:cNvSpPr/>
          <p:nvPr/>
        </p:nvSpPr>
        <p:spPr>
          <a:xfrm>
            <a:off x="3688107" y="1362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9" name="Rectangle 668"/>
          <p:cNvSpPr/>
          <p:nvPr/>
        </p:nvSpPr>
        <p:spPr>
          <a:xfrm>
            <a:off x="3855748" y="1362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0" name="Rectangle 669"/>
          <p:cNvSpPr/>
          <p:nvPr/>
        </p:nvSpPr>
        <p:spPr>
          <a:xfrm>
            <a:off x="3771926" y="1530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1" name="Rectangle 670"/>
          <p:cNvSpPr/>
          <p:nvPr/>
        </p:nvSpPr>
        <p:spPr>
          <a:xfrm>
            <a:off x="4107207" y="1530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2" name="Rectangle 671"/>
          <p:cNvSpPr/>
          <p:nvPr/>
        </p:nvSpPr>
        <p:spPr>
          <a:xfrm>
            <a:off x="3520465" y="1698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3" name="Rectangle 672"/>
          <p:cNvSpPr/>
          <p:nvPr/>
        </p:nvSpPr>
        <p:spPr>
          <a:xfrm>
            <a:off x="3436641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4" name="Rectangle 673"/>
          <p:cNvSpPr/>
          <p:nvPr/>
        </p:nvSpPr>
        <p:spPr>
          <a:xfrm>
            <a:off x="4023389" y="1698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5" name="Rectangle 674"/>
          <p:cNvSpPr/>
          <p:nvPr/>
        </p:nvSpPr>
        <p:spPr>
          <a:xfrm>
            <a:off x="4107206" y="18659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6" name="Rectangle 675"/>
          <p:cNvSpPr/>
          <p:nvPr/>
        </p:nvSpPr>
        <p:spPr>
          <a:xfrm>
            <a:off x="3520465" y="20335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7" name="Rectangle 676"/>
          <p:cNvSpPr/>
          <p:nvPr/>
        </p:nvSpPr>
        <p:spPr>
          <a:xfrm>
            <a:off x="3855748" y="20335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8" name="Rectangle 677"/>
          <p:cNvSpPr/>
          <p:nvPr/>
        </p:nvSpPr>
        <p:spPr>
          <a:xfrm>
            <a:off x="4358668" y="16982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9" name="Rectangle 678"/>
          <p:cNvSpPr/>
          <p:nvPr/>
        </p:nvSpPr>
        <p:spPr>
          <a:xfrm>
            <a:off x="4274845" y="1865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0" name="Rectangle 679"/>
          <p:cNvSpPr/>
          <p:nvPr/>
        </p:nvSpPr>
        <p:spPr>
          <a:xfrm>
            <a:off x="4191029" y="102771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1" name="Rectangle 680"/>
          <p:cNvSpPr/>
          <p:nvPr/>
        </p:nvSpPr>
        <p:spPr>
          <a:xfrm>
            <a:off x="4274847" y="11953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2" name="Rectangle 681"/>
          <p:cNvSpPr/>
          <p:nvPr/>
        </p:nvSpPr>
        <p:spPr>
          <a:xfrm>
            <a:off x="4358668" y="13629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3" name="Rectangle 682"/>
          <p:cNvSpPr/>
          <p:nvPr/>
        </p:nvSpPr>
        <p:spPr>
          <a:xfrm>
            <a:off x="4693948" y="20335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4" name="Rectangle 683"/>
          <p:cNvSpPr/>
          <p:nvPr/>
        </p:nvSpPr>
        <p:spPr>
          <a:xfrm rot="10800000">
            <a:off x="4945405" y="22011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5" name="Rectangle 684"/>
          <p:cNvSpPr/>
          <p:nvPr/>
        </p:nvSpPr>
        <p:spPr>
          <a:xfrm rot="10800000">
            <a:off x="4610125" y="22011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6" name="Rectangle 685"/>
          <p:cNvSpPr/>
          <p:nvPr/>
        </p:nvSpPr>
        <p:spPr>
          <a:xfrm>
            <a:off x="3352826" y="20335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7" name="Rectangle 686"/>
          <p:cNvSpPr/>
          <p:nvPr/>
        </p:nvSpPr>
        <p:spPr>
          <a:xfrm>
            <a:off x="4526308" y="20335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8" name="Rectangle 687"/>
          <p:cNvSpPr/>
          <p:nvPr/>
        </p:nvSpPr>
        <p:spPr>
          <a:xfrm rot="10800000">
            <a:off x="4107203" y="25364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9" name="Rectangle 688"/>
          <p:cNvSpPr/>
          <p:nvPr/>
        </p:nvSpPr>
        <p:spPr>
          <a:xfrm rot="10800000">
            <a:off x="4191028" y="23688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1" name="Rectangle 690"/>
          <p:cNvSpPr/>
          <p:nvPr/>
        </p:nvSpPr>
        <p:spPr>
          <a:xfrm rot="10800000">
            <a:off x="4358668" y="27041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2" name="Rectangle 691"/>
          <p:cNvSpPr/>
          <p:nvPr/>
        </p:nvSpPr>
        <p:spPr>
          <a:xfrm rot="10800000">
            <a:off x="4107203" y="28717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3" name="Rectangle 692"/>
          <p:cNvSpPr/>
          <p:nvPr/>
        </p:nvSpPr>
        <p:spPr>
          <a:xfrm rot="10800000">
            <a:off x="4358668" y="23688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4" name="Rectangle 693"/>
          <p:cNvSpPr/>
          <p:nvPr/>
        </p:nvSpPr>
        <p:spPr>
          <a:xfrm rot="10800000">
            <a:off x="4442483" y="25364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5" name="Rectangle 694"/>
          <p:cNvSpPr/>
          <p:nvPr/>
        </p:nvSpPr>
        <p:spPr>
          <a:xfrm rot="10800000">
            <a:off x="4358668" y="30393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6" name="Rectangle 695"/>
          <p:cNvSpPr/>
          <p:nvPr/>
        </p:nvSpPr>
        <p:spPr>
          <a:xfrm rot="10800000">
            <a:off x="4191028" y="30393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7" name="Rectangle 696"/>
          <p:cNvSpPr/>
          <p:nvPr/>
        </p:nvSpPr>
        <p:spPr>
          <a:xfrm rot="10800000">
            <a:off x="4274843" y="32070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8" name="Rectangle 697"/>
          <p:cNvSpPr/>
          <p:nvPr/>
        </p:nvSpPr>
        <p:spPr>
          <a:xfrm rot="10800000">
            <a:off x="5029228" y="23688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9" name="Rectangle 698"/>
          <p:cNvSpPr/>
          <p:nvPr/>
        </p:nvSpPr>
        <p:spPr>
          <a:xfrm rot="10800000">
            <a:off x="4945403" y="25364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0" name="Rectangle 699"/>
          <p:cNvSpPr/>
          <p:nvPr/>
        </p:nvSpPr>
        <p:spPr>
          <a:xfrm>
            <a:off x="419107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1" name="Rectangle 700"/>
          <p:cNvSpPr/>
          <p:nvPr/>
        </p:nvSpPr>
        <p:spPr>
          <a:xfrm>
            <a:off x="754388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2" name="Rectangle 701"/>
          <p:cNvSpPr/>
          <p:nvPr/>
        </p:nvSpPr>
        <p:spPr>
          <a:xfrm>
            <a:off x="586747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8" name="Rectangle 717"/>
          <p:cNvSpPr/>
          <p:nvPr/>
        </p:nvSpPr>
        <p:spPr>
          <a:xfrm>
            <a:off x="1257312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9" name="Rectangle 718"/>
          <p:cNvSpPr/>
          <p:nvPr/>
        </p:nvSpPr>
        <p:spPr>
          <a:xfrm>
            <a:off x="1592591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0" name="Rectangle 719"/>
          <p:cNvSpPr/>
          <p:nvPr/>
        </p:nvSpPr>
        <p:spPr>
          <a:xfrm>
            <a:off x="1760231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1" name="Rectangle 720"/>
          <p:cNvSpPr/>
          <p:nvPr/>
        </p:nvSpPr>
        <p:spPr>
          <a:xfrm>
            <a:off x="1927871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2" name="Rectangle 721"/>
          <p:cNvSpPr/>
          <p:nvPr/>
        </p:nvSpPr>
        <p:spPr>
          <a:xfrm>
            <a:off x="2766067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3" name="Rectangle 722"/>
          <p:cNvSpPr/>
          <p:nvPr/>
        </p:nvSpPr>
        <p:spPr>
          <a:xfrm>
            <a:off x="2598428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4" name="Rectangle 723"/>
          <p:cNvSpPr/>
          <p:nvPr/>
        </p:nvSpPr>
        <p:spPr>
          <a:xfrm>
            <a:off x="251467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6" name="Rectangle 725"/>
          <p:cNvSpPr/>
          <p:nvPr/>
        </p:nvSpPr>
        <p:spPr>
          <a:xfrm rot="10800000">
            <a:off x="2598428" y="5889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7" name="Rectangle 726"/>
          <p:cNvSpPr/>
          <p:nvPr/>
        </p:nvSpPr>
        <p:spPr>
          <a:xfrm rot="10800000">
            <a:off x="2263152" y="5889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8" name="Rectangle 727"/>
          <p:cNvSpPr/>
          <p:nvPr/>
        </p:nvSpPr>
        <p:spPr>
          <a:xfrm rot="10800000">
            <a:off x="2095512" y="5889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9" name="Rectangle 728"/>
          <p:cNvSpPr/>
          <p:nvPr/>
        </p:nvSpPr>
        <p:spPr>
          <a:xfrm rot="10800000">
            <a:off x="1927871" y="5889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0" name="Rectangle 729"/>
          <p:cNvSpPr/>
          <p:nvPr/>
        </p:nvSpPr>
        <p:spPr>
          <a:xfrm rot="10800000">
            <a:off x="1424951" y="58892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1" name="Rectangle 730"/>
          <p:cNvSpPr/>
          <p:nvPr/>
        </p:nvSpPr>
        <p:spPr>
          <a:xfrm rot="10800000">
            <a:off x="754384" y="58892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2" name="Rectangle 731"/>
          <p:cNvSpPr/>
          <p:nvPr/>
        </p:nvSpPr>
        <p:spPr>
          <a:xfrm rot="10800000">
            <a:off x="586744" y="58892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3" name="Rectangle 732"/>
          <p:cNvSpPr/>
          <p:nvPr/>
        </p:nvSpPr>
        <p:spPr>
          <a:xfrm rot="10800000">
            <a:off x="251462" y="58892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5" name="Rectangle 734"/>
          <p:cNvSpPr/>
          <p:nvPr/>
        </p:nvSpPr>
        <p:spPr>
          <a:xfrm>
            <a:off x="502928" y="40452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6" name="Rectangle 735"/>
          <p:cNvSpPr/>
          <p:nvPr/>
        </p:nvSpPr>
        <p:spPr>
          <a:xfrm>
            <a:off x="838209" y="40452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7" name="Rectangle 736"/>
          <p:cNvSpPr/>
          <p:nvPr/>
        </p:nvSpPr>
        <p:spPr>
          <a:xfrm>
            <a:off x="419109" y="38775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8" name="Rectangle 737"/>
          <p:cNvSpPr/>
          <p:nvPr/>
        </p:nvSpPr>
        <p:spPr>
          <a:xfrm>
            <a:off x="1508775" y="40452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9" name="Rectangle 738"/>
          <p:cNvSpPr/>
          <p:nvPr/>
        </p:nvSpPr>
        <p:spPr>
          <a:xfrm>
            <a:off x="1341135" y="40452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0" name="Rectangle 739"/>
          <p:cNvSpPr/>
          <p:nvPr/>
        </p:nvSpPr>
        <p:spPr>
          <a:xfrm>
            <a:off x="922030" y="38775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1" name="Rectangle 740"/>
          <p:cNvSpPr/>
          <p:nvPr/>
        </p:nvSpPr>
        <p:spPr>
          <a:xfrm>
            <a:off x="1257315" y="38775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2" name="Rectangle 741"/>
          <p:cNvSpPr/>
          <p:nvPr/>
        </p:nvSpPr>
        <p:spPr>
          <a:xfrm>
            <a:off x="1844054" y="40452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3" name="Rectangle 742"/>
          <p:cNvSpPr/>
          <p:nvPr/>
        </p:nvSpPr>
        <p:spPr>
          <a:xfrm>
            <a:off x="2179334" y="40452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4" name="Rectangle 743"/>
          <p:cNvSpPr/>
          <p:nvPr/>
        </p:nvSpPr>
        <p:spPr>
          <a:xfrm>
            <a:off x="2011694" y="40452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5" name="Rectangle 744"/>
          <p:cNvSpPr/>
          <p:nvPr/>
        </p:nvSpPr>
        <p:spPr>
          <a:xfrm>
            <a:off x="1760234" y="38775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6" name="Rectangle 745"/>
          <p:cNvSpPr/>
          <p:nvPr/>
        </p:nvSpPr>
        <p:spPr>
          <a:xfrm>
            <a:off x="2095514" y="38775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7" name="Rectangle 746"/>
          <p:cNvSpPr/>
          <p:nvPr/>
        </p:nvSpPr>
        <p:spPr>
          <a:xfrm>
            <a:off x="1927874" y="38775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8" name="Rectangle 747"/>
          <p:cNvSpPr/>
          <p:nvPr/>
        </p:nvSpPr>
        <p:spPr>
          <a:xfrm>
            <a:off x="2514615" y="40452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9" name="Rectangle 748"/>
          <p:cNvSpPr/>
          <p:nvPr/>
        </p:nvSpPr>
        <p:spPr>
          <a:xfrm>
            <a:off x="2849890" y="40452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0" name="Rectangle 749"/>
          <p:cNvSpPr/>
          <p:nvPr/>
        </p:nvSpPr>
        <p:spPr>
          <a:xfrm>
            <a:off x="2263154" y="38775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1" name="Rectangle 750"/>
          <p:cNvSpPr/>
          <p:nvPr/>
        </p:nvSpPr>
        <p:spPr>
          <a:xfrm>
            <a:off x="251467" y="38775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4" name="Rectangle 753"/>
          <p:cNvSpPr/>
          <p:nvPr/>
        </p:nvSpPr>
        <p:spPr>
          <a:xfrm>
            <a:off x="335289" y="40452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5" name="Rectangle 754"/>
          <p:cNvSpPr/>
          <p:nvPr/>
        </p:nvSpPr>
        <p:spPr>
          <a:xfrm>
            <a:off x="670572" y="43805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6" name="Rectangle 755"/>
          <p:cNvSpPr/>
          <p:nvPr/>
        </p:nvSpPr>
        <p:spPr>
          <a:xfrm>
            <a:off x="754388" y="42128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7" name="Rectangle 756"/>
          <p:cNvSpPr/>
          <p:nvPr/>
        </p:nvSpPr>
        <p:spPr>
          <a:xfrm>
            <a:off x="586749" y="42128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8" name="Rectangle 757"/>
          <p:cNvSpPr/>
          <p:nvPr/>
        </p:nvSpPr>
        <p:spPr>
          <a:xfrm>
            <a:off x="1005853" y="43805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9" name="Rectangle 758"/>
          <p:cNvSpPr/>
          <p:nvPr/>
        </p:nvSpPr>
        <p:spPr>
          <a:xfrm>
            <a:off x="1173494" y="43805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0" name="Rectangle 759"/>
          <p:cNvSpPr/>
          <p:nvPr/>
        </p:nvSpPr>
        <p:spPr>
          <a:xfrm>
            <a:off x="1508774" y="43805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1" name="Rectangle 760"/>
          <p:cNvSpPr/>
          <p:nvPr/>
        </p:nvSpPr>
        <p:spPr>
          <a:xfrm>
            <a:off x="922030" y="42128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2" name="Rectangle 761"/>
          <p:cNvSpPr/>
          <p:nvPr/>
        </p:nvSpPr>
        <p:spPr>
          <a:xfrm>
            <a:off x="1257313" y="42128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3" name="Rectangle 762"/>
          <p:cNvSpPr/>
          <p:nvPr/>
        </p:nvSpPr>
        <p:spPr>
          <a:xfrm>
            <a:off x="1844053" y="43805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4" name="Rectangle 763"/>
          <p:cNvSpPr/>
          <p:nvPr/>
        </p:nvSpPr>
        <p:spPr>
          <a:xfrm>
            <a:off x="2011693" y="43805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5" name="Rectangle 764"/>
          <p:cNvSpPr/>
          <p:nvPr/>
        </p:nvSpPr>
        <p:spPr>
          <a:xfrm>
            <a:off x="1592591" y="42128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6" name="Rectangle 765"/>
          <p:cNvSpPr/>
          <p:nvPr/>
        </p:nvSpPr>
        <p:spPr>
          <a:xfrm>
            <a:off x="1760231" y="42128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7" name="Rectangle 766"/>
          <p:cNvSpPr/>
          <p:nvPr/>
        </p:nvSpPr>
        <p:spPr>
          <a:xfrm>
            <a:off x="1927871" y="42128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8" name="Rectangle 767"/>
          <p:cNvSpPr/>
          <p:nvPr/>
        </p:nvSpPr>
        <p:spPr>
          <a:xfrm>
            <a:off x="2346974" y="43805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9" name="Rectangle 768"/>
          <p:cNvSpPr/>
          <p:nvPr/>
        </p:nvSpPr>
        <p:spPr>
          <a:xfrm>
            <a:off x="2849889" y="43805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0" name="Rectangle 769"/>
          <p:cNvSpPr/>
          <p:nvPr/>
        </p:nvSpPr>
        <p:spPr>
          <a:xfrm>
            <a:off x="2682250" y="43805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1" name="Rectangle 770"/>
          <p:cNvSpPr/>
          <p:nvPr/>
        </p:nvSpPr>
        <p:spPr>
          <a:xfrm>
            <a:off x="2263152" y="42128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2" name="Rectangle 771"/>
          <p:cNvSpPr/>
          <p:nvPr/>
        </p:nvSpPr>
        <p:spPr>
          <a:xfrm>
            <a:off x="2430793" y="42128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3" name="Rectangle 772"/>
          <p:cNvSpPr/>
          <p:nvPr/>
        </p:nvSpPr>
        <p:spPr>
          <a:xfrm>
            <a:off x="2766068" y="42128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4" name="Rectangle 773"/>
          <p:cNvSpPr/>
          <p:nvPr/>
        </p:nvSpPr>
        <p:spPr>
          <a:xfrm>
            <a:off x="2598429" y="42128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5" name="Rectangle 774"/>
          <p:cNvSpPr/>
          <p:nvPr/>
        </p:nvSpPr>
        <p:spPr>
          <a:xfrm>
            <a:off x="251467" y="42128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8" name="Rectangle 777"/>
          <p:cNvSpPr/>
          <p:nvPr/>
        </p:nvSpPr>
        <p:spPr>
          <a:xfrm>
            <a:off x="335289" y="43805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9" name="Rectangle 778"/>
          <p:cNvSpPr/>
          <p:nvPr/>
        </p:nvSpPr>
        <p:spPr>
          <a:xfrm rot="10800000">
            <a:off x="2682245" y="60569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0" name="Rectangle 779"/>
          <p:cNvSpPr/>
          <p:nvPr/>
        </p:nvSpPr>
        <p:spPr>
          <a:xfrm rot="10800000">
            <a:off x="2346968" y="60569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1" name="Rectangle 780"/>
          <p:cNvSpPr/>
          <p:nvPr/>
        </p:nvSpPr>
        <p:spPr>
          <a:xfrm rot="10800000">
            <a:off x="2514608" y="60569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2" name="Rectangle 781"/>
          <p:cNvSpPr/>
          <p:nvPr/>
        </p:nvSpPr>
        <p:spPr>
          <a:xfrm rot="10800000">
            <a:off x="2011688" y="60569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3" name="Rectangle 782"/>
          <p:cNvSpPr/>
          <p:nvPr/>
        </p:nvSpPr>
        <p:spPr>
          <a:xfrm rot="10800000">
            <a:off x="1844054" y="60569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4" name="Rectangle 783"/>
          <p:cNvSpPr/>
          <p:nvPr/>
        </p:nvSpPr>
        <p:spPr>
          <a:xfrm rot="10800000">
            <a:off x="1508774" y="6056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5" name="Rectangle 784"/>
          <p:cNvSpPr/>
          <p:nvPr/>
        </p:nvSpPr>
        <p:spPr>
          <a:xfrm rot="10800000">
            <a:off x="1341134" y="60569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6" name="Rectangle 785"/>
          <p:cNvSpPr/>
          <p:nvPr/>
        </p:nvSpPr>
        <p:spPr>
          <a:xfrm rot="10800000">
            <a:off x="1173493" y="60569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7" name="Rectangle 786"/>
          <p:cNvSpPr/>
          <p:nvPr/>
        </p:nvSpPr>
        <p:spPr>
          <a:xfrm rot="10800000">
            <a:off x="335287" y="60569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8" name="Rectangle 787"/>
          <p:cNvSpPr/>
          <p:nvPr/>
        </p:nvSpPr>
        <p:spPr>
          <a:xfrm rot="10800000">
            <a:off x="502927" y="60569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0" name="Rectangle 789"/>
          <p:cNvSpPr/>
          <p:nvPr/>
        </p:nvSpPr>
        <p:spPr>
          <a:xfrm>
            <a:off x="502929" y="370995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1" name="Rectangle 790"/>
          <p:cNvSpPr/>
          <p:nvPr/>
        </p:nvSpPr>
        <p:spPr>
          <a:xfrm>
            <a:off x="838208" y="370995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2" name="Rectangle 791"/>
          <p:cNvSpPr/>
          <p:nvPr/>
        </p:nvSpPr>
        <p:spPr>
          <a:xfrm>
            <a:off x="670567" y="370995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3" name="Rectangle 792"/>
          <p:cNvSpPr/>
          <p:nvPr/>
        </p:nvSpPr>
        <p:spPr>
          <a:xfrm>
            <a:off x="1005852" y="370995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4" name="Rectangle 793"/>
          <p:cNvSpPr/>
          <p:nvPr/>
        </p:nvSpPr>
        <p:spPr>
          <a:xfrm>
            <a:off x="1173493" y="370995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5" name="Rectangle 794"/>
          <p:cNvSpPr/>
          <p:nvPr/>
        </p:nvSpPr>
        <p:spPr>
          <a:xfrm>
            <a:off x="1341134" y="370995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6" name="Rectangle 795"/>
          <p:cNvSpPr/>
          <p:nvPr/>
        </p:nvSpPr>
        <p:spPr>
          <a:xfrm>
            <a:off x="1676413" y="370995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7" name="Rectangle 796"/>
          <p:cNvSpPr/>
          <p:nvPr/>
        </p:nvSpPr>
        <p:spPr>
          <a:xfrm>
            <a:off x="1844053" y="370995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8" name="Rectangle 797"/>
          <p:cNvSpPr/>
          <p:nvPr/>
        </p:nvSpPr>
        <p:spPr>
          <a:xfrm>
            <a:off x="2011693" y="370995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9" name="Rectangle 798"/>
          <p:cNvSpPr/>
          <p:nvPr/>
        </p:nvSpPr>
        <p:spPr>
          <a:xfrm>
            <a:off x="2346974" y="370995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0" name="Rectangle 799"/>
          <p:cNvSpPr/>
          <p:nvPr/>
        </p:nvSpPr>
        <p:spPr>
          <a:xfrm>
            <a:off x="2514614" y="370995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1" name="Rectangle 800"/>
          <p:cNvSpPr/>
          <p:nvPr/>
        </p:nvSpPr>
        <p:spPr>
          <a:xfrm>
            <a:off x="2849890" y="370995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2" name="Rectangle 801"/>
          <p:cNvSpPr/>
          <p:nvPr/>
        </p:nvSpPr>
        <p:spPr>
          <a:xfrm>
            <a:off x="2682251" y="370995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4" name="Rectangle 803"/>
          <p:cNvSpPr/>
          <p:nvPr/>
        </p:nvSpPr>
        <p:spPr>
          <a:xfrm>
            <a:off x="335289" y="370995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5" name="Rectangle 804"/>
          <p:cNvSpPr/>
          <p:nvPr/>
        </p:nvSpPr>
        <p:spPr>
          <a:xfrm rot="10800000">
            <a:off x="2682250" y="5721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6" name="Rectangle 805"/>
          <p:cNvSpPr/>
          <p:nvPr/>
        </p:nvSpPr>
        <p:spPr>
          <a:xfrm rot="10800000">
            <a:off x="2179334" y="5721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7" name="Rectangle 806"/>
          <p:cNvSpPr/>
          <p:nvPr/>
        </p:nvSpPr>
        <p:spPr>
          <a:xfrm rot="10800000">
            <a:off x="1844054" y="5721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8" name="Rectangle 807"/>
          <p:cNvSpPr/>
          <p:nvPr/>
        </p:nvSpPr>
        <p:spPr>
          <a:xfrm rot="10800000">
            <a:off x="1341134" y="57216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9" name="Rectangle 808"/>
          <p:cNvSpPr/>
          <p:nvPr/>
        </p:nvSpPr>
        <p:spPr>
          <a:xfrm rot="10800000">
            <a:off x="1005851" y="57216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0" name="Rectangle 809"/>
          <p:cNvSpPr/>
          <p:nvPr/>
        </p:nvSpPr>
        <p:spPr>
          <a:xfrm rot="10800000">
            <a:off x="838209" y="57216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1" name="Rectangle 810"/>
          <p:cNvSpPr/>
          <p:nvPr/>
        </p:nvSpPr>
        <p:spPr>
          <a:xfrm rot="10800000">
            <a:off x="670569" y="57216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2" name="Rectangle 811"/>
          <p:cNvSpPr/>
          <p:nvPr/>
        </p:nvSpPr>
        <p:spPr>
          <a:xfrm rot="10800000">
            <a:off x="502927" y="57216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3" name="Rectangle 812"/>
          <p:cNvSpPr/>
          <p:nvPr/>
        </p:nvSpPr>
        <p:spPr>
          <a:xfrm rot="10800000">
            <a:off x="2849890" y="5721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5" name="Rectangle 814"/>
          <p:cNvSpPr/>
          <p:nvPr/>
        </p:nvSpPr>
        <p:spPr>
          <a:xfrm rot="10800000">
            <a:off x="2598429" y="55539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6" name="Rectangle 815"/>
          <p:cNvSpPr/>
          <p:nvPr/>
        </p:nvSpPr>
        <p:spPr>
          <a:xfrm rot="10800000">
            <a:off x="2263149" y="55539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7" name="Rectangle 816"/>
          <p:cNvSpPr/>
          <p:nvPr/>
        </p:nvSpPr>
        <p:spPr>
          <a:xfrm rot="10800000">
            <a:off x="1592589" y="55539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8" name="Rectangle 817"/>
          <p:cNvSpPr/>
          <p:nvPr/>
        </p:nvSpPr>
        <p:spPr>
          <a:xfrm rot="10800000">
            <a:off x="1760229" y="55539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9" name="Rectangle 818"/>
          <p:cNvSpPr/>
          <p:nvPr/>
        </p:nvSpPr>
        <p:spPr>
          <a:xfrm rot="10800000">
            <a:off x="1257308" y="55539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0" name="Rectangle 819"/>
          <p:cNvSpPr/>
          <p:nvPr/>
        </p:nvSpPr>
        <p:spPr>
          <a:xfrm rot="10800000">
            <a:off x="922026" y="55539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1" name="Rectangle 820"/>
          <p:cNvSpPr/>
          <p:nvPr/>
        </p:nvSpPr>
        <p:spPr>
          <a:xfrm rot="10800000">
            <a:off x="1089667" y="55539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2" name="Rectangle 821"/>
          <p:cNvSpPr/>
          <p:nvPr/>
        </p:nvSpPr>
        <p:spPr>
          <a:xfrm rot="10800000">
            <a:off x="754384" y="55539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3" name="Rectangle 822"/>
          <p:cNvSpPr/>
          <p:nvPr/>
        </p:nvSpPr>
        <p:spPr>
          <a:xfrm rot="10800000">
            <a:off x="586744" y="55539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4" name="Rectangle 823"/>
          <p:cNvSpPr/>
          <p:nvPr/>
        </p:nvSpPr>
        <p:spPr>
          <a:xfrm rot="10800000">
            <a:off x="251462" y="55539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7" name="Rectangle 826"/>
          <p:cNvSpPr/>
          <p:nvPr/>
        </p:nvSpPr>
        <p:spPr>
          <a:xfrm rot="10800000">
            <a:off x="2346974" y="5386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8" name="Rectangle 827"/>
          <p:cNvSpPr/>
          <p:nvPr/>
        </p:nvSpPr>
        <p:spPr>
          <a:xfrm rot="10800000">
            <a:off x="2514614" y="5386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9" name="Rectangle 828"/>
          <p:cNvSpPr/>
          <p:nvPr/>
        </p:nvSpPr>
        <p:spPr>
          <a:xfrm rot="10800000">
            <a:off x="2179334" y="5386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0" name="Rectangle 829"/>
          <p:cNvSpPr/>
          <p:nvPr/>
        </p:nvSpPr>
        <p:spPr>
          <a:xfrm rot="10800000">
            <a:off x="1844054" y="5386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1" name="Rectangle 830"/>
          <p:cNvSpPr/>
          <p:nvPr/>
        </p:nvSpPr>
        <p:spPr>
          <a:xfrm rot="10800000">
            <a:off x="1508774" y="53863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2" name="Rectangle 831"/>
          <p:cNvSpPr/>
          <p:nvPr/>
        </p:nvSpPr>
        <p:spPr>
          <a:xfrm rot="10800000">
            <a:off x="1341134" y="53863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3" name="Rectangle 832"/>
          <p:cNvSpPr/>
          <p:nvPr/>
        </p:nvSpPr>
        <p:spPr>
          <a:xfrm rot="10800000">
            <a:off x="1173493" y="53863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4" name="Rectangle 833"/>
          <p:cNvSpPr/>
          <p:nvPr/>
        </p:nvSpPr>
        <p:spPr>
          <a:xfrm rot="10800000">
            <a:off x="838209" y="53863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5" name="Rectangle 834"/>
          <p:cNvSpPr/>
          <p:nvPr/>
        </p:nvSpPr>
        <p:spPr>
          <a:xfrm rot="10800000">
            <a:off x="670569" y="53863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6" name="Rectangle 835"/>
          <p:cNvSpPr/>
          <p:nvPr/>
        </p:nvSpPr>
        <p:spPr>
          <a:xfrm rot="10800000">
            <a:off x="335287" y="53863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8" name="Rectangle 837"/>
          <p:cNvSpPr/>
          <p:nvPr/>
        </p:nvSpPr>
        <p:spPr>
          <a:xfrm rot="10800000">
            <a:off x="2430788" y="52187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9" name="Rectangle 838"/>
          <p:cNvSpPr/>
          <p:nvPr/>
        </p:nvSpPr>
        <p:spPr>
          <a:xfrm rot="10800000">
            <a:off x="2095508" y="52187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0" name="Rectangle 839"/>
          <p:cNvSpPr/>
          <p:nvPr/>
        </p:nvSpPr>
        <p:spPr>
          <a:xfrm rot="10800000">
            <a:off x="1927868" y="52187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1" name="Rectangle 840"/>
          <p:cNvSpPr/>
          <p:nvPr/>
        </p:nvSpPr>
        <p:spPr>
          <a:xfrm rot="10800000">
            <a:off x="1592588" y="52187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2" name="Rectangle 841"/>
          <p:cNvSpPr/>
          <p:nvPr/>
        </p:nvSpPr>
        <p:spPr>
          <a:xfrm rot="10800000">
            <a:off x="1257308" y="52187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3" name="Rectangle 842"/>
          <p:cNvSpPr/>
          <p:nvPr/>
        </p:nvSpPr>
        <p:spPr>
          <a:xfrm rot="10800000">
            <a:off x="1089667" y="52187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4" name="Rectangle 843"/>
          <p:cNvSpPr/>
          <p:nvPr/>
        </p:nvSpPr>
        <p:spPr>
          <a:xfrm rot="10800000">
            <a:off x="754384" y="52187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5" name="Rectangle 844"/>
          <p:cNvSpPr/>
          <p:nvPr/>
        </p:nvSpPr>
        <p:spPr>
          <a:xfrm rot="10800000">
            <a:off x="251462" y="52187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6" name="Rectangle 845"/>
          <p:cNvSpPr/>
          <p:nvPr/>
        </p:nvSpPr>
        <p:spPr>
          <a:xfrm rot="10800000">
            <a:off x="419104" y="52187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9" name="Rectangle 848"/>
          <p:cNvSpPr/>
          <p:nvPr/>
        </p:nvSpPr>
        <p:spPr>
          <a:xfrm>
            <a:off x="502928" y="47157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0" name="Rectangle 849"/>
          <p:cNvSpPr/>
          <p:nvPr/>
        </p:nvSpPr>
        <p:spPr>
          <a:xfrm>
            <a:off x="586748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1" name="Rectangle 850"/>
          <p:cNvSpPr/>
          <p:nvPr/>
        </p:nvSpPr>
        <p:spPr>
          <a:xfrm>
            <a:off x="1005853" y="47157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2" name="Rectangle 851"/>
          <p:cNvSpPr/>
          <p:nvPr/>
        </p:nvSpPr>
        <p:spPr>
          <a:xfrm>
            <a:off x="1508774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3" name="Rectangle 852"/>
          <p:cNvSpPr/>
          <p:nvPr/>
        </p:nvSpPr>
        <p:spPr>
          <a:xfrm>
            <a:off x="1341134" y="47157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4" name="Rectangle 853"/>
          <p:cNvSpPr/>
          <p:nvPr/>
        </p:nvSpPr>
        <p:spPr>
          <a:xfrm>
            <a:off x="922029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5" name="Rectangle 854"/>
          <p:cNvSpPr/>
          <p:nvPr/>
        </p:nvSpPr>
        <p:spPr>
          <a:xfrm>
            <a:off x="1089670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6" name="Rectangle 855"/>
          <p:cNvSpPr/>
          <p:nvPr/>
        </p:nvSpPr>
        <p:spPr>
          <a:xfrm>
            <a:off x="1257311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7" name="Rectangle 856"/>
          <p:cNvSpPr/>
          <p:nvPr/>
        </p:nvSpPr>
        <p:spPr>
          <a:xfrm>
            <a:off x="1676414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8" name="Rectangle 857"/>
          <p:cNvSpPr/>
          <p:nvPr/>
        </p:nvSpPr>
        <p:spPr>
          <a:xfrm>
            <a:off x="2179334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9" name="Rectangle 858"/>
          <p:cNvSpPr/>
          <p:nvPr/>
        </p:nvSpPr>
        <p:spPr>
          <a:xfrm>
            <a:off x="1760231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0" name="Rectangle 859"/>
          <p:cNvSpPr/>
          <p:nvPr/>
        </p:nvSpPr>
        <p:spPr>
          <a:xfrm>
            <a:off x="2095512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1" name="Rectangle 860"/>
          <p:cNvSpPr/>
          <p:nvPr/>
        </p:nvSpPr>
        <p:spPr>
          <a:xfrm>
            <a:off x="1927871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2" name="Rectangle 861"/>
          <p:cNvSpPr/>
          <p:nvPr/>
        </p:nvSpPr>
        <p:spPr>
          <a:xfrm>
            <a:off x="2346975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3" name="Rectangle 862"/>
          <p:cNvSpPr/>
          <p:nvPr/>
        </p:nvSpPr>
        <p:spPr>
          <a:xfrm>
            <a:off x="2514615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4" name="Rectangle 863"/>
          <p:cNvSpPr/>
          <p:nvPr/>
        </p:nvSpPr>
        <p:spPr>
          <a:xfrm>
            <a:off x="2849890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5" name="Rectangle 864"/>
          <p:cNvSpPr/>
          <p:nvPr/>
        </p:nvSpPr>
        <p:spPr>
          <a:xfrm>
            <a:off x="2682252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6" name="Rectangle 865"/>
          <p:cNvSpPr/>
          <p:nvPr/>
        </p:nvSpPr>
        <p:spPr>
          <a:xfrm>
            <a:off x="2263152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7" name="Rectangle 866"/>
          <p:cNvSpPr/>
          <p:nvPr/>
        </p:nvSpPr>
        <p:spPr>
          <a:xfrm>
            <a:off x="2766068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8" name="Rectangle 867"/>
          <p:cNvSpPr/>
          <p:nvPr/>
        </p:nvSpPr>
        <p:spPr>
          <a:xfrm>
            <a:off x="2598429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9" name="Rectangle 868"/>
          <p:cNvSpPr/>
          <p:nvPr/>
        </p:nvSpPr>
        <p:spPr>
          <a:xfrm>
            <a:off x="251466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2" name="Rectangle 871"/>
          <p:cNvSpPr/>
          <p:nvPr/>
        </p:nvSpPr>
        <p:spPr>
          <a:xfrm rot="10800000">
            <a:off x="2514614" y="50510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3" name="Rectangle 872"/>
          <p:cNvSpPr/>
          <p:nvPr/>
        </p:nvSpPr>
        <p:spPr>
          <a:xfrm rot="10800000">
            <a:off x="2179334" y="50510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4" name="Rectangle 873"/>
          <p:cNvSpPr/>
          <p:nvPr/>
        </p:nvSpPr>
        <p:spPr>
          <a:xfrm rot="10800000">
            <a:off x="2011694" y="50510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5" name="Rectangle 874"/>
          <p:cNvSpPr/>
          <p:nvPr/>
        </p:nvSpPr>
        <p:spPr>
          <a:xfrm rot="10800000">
            <a:off x="1844054" y="50510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6" name="Rectangle 875"/>
          <p:cNvSpPr/>
          <p:nvPr/>
        </p:nvSpPr>
        <p:spPr>
          <a:xfrm rot="10800000">
            <a:off x="1341134" y="50510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7" name="Rectangle 876"/>
          <p:cNvSpPr/>
          <p:nvPr/>
        </p:nvSpPr>
        <p:spPr>
          <a:xfrm rot="10800000">
            <a:off x="1005851" y="50510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8" name="Rectangle 877"/>
          <p:cNvSpPr/>
          <p:nvPr/>
        </p:nvSpPr>
        <p:spPr>
          <a:xfrm rot="10800000">
            <a:off x="1173493" y="50510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9" name="Rectangle 878"/>
          <p:cNvSpPr/>
          <p:nvPr/>
        </p:nvSpPr>
        <p:spPr>
          <a:xfrm rot="10800000">
            <a:off x="335287" y="50510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2" name="Rectangle 881"/>
          <p:cNvSpPr/>
          <p:nvPr/>
        </p:nvSpPr>
        <p:spPr>
          <a:xfrm rot="10800000">
            <a:off x="2598428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3" name="Rectangle 882"/>
          <p:cNvSpPr/>
          <p:nvPr/>
        </p:nvSpPr>
        <p:spPr>
          <a:xfrm rot="10800000">
            <a:off x="2430792" y="48834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4" name="Rectangle 883"/>
          <p:cNvSpPr/>
          <p:nvPr/>
        </p:nvSpPr>
        <p:spPr>
          <a:xfrm rot="10800000">
            <a:off x="2095510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5" name="Rectangle 884"/>
          <p:cNvSpPr/>
          <p:nvPr/>
        </p:nvSpPr>
        <p:spPr>
          <a:xfrm rot="10800000">
            <a:off x="1592589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6" name="Rectangle 885"/>
          <p:cNvSpPr/>
          <p:nvPr/>
        </p:nvSpPr>
        <p:spPr>
          <a:xfrm rot="10800000">
            <a:off x="1760230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7" name="Rectangle 886"/>
          <p:cNvSpPr/>
          <p:nvPr/>
        </p:nvSpPr>
        <p:spPr>
          <a:xfrm rot="10800000">
            <a:off x="1424948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8" name="Rectangle 887"/>
          <p:cNvSpPr/>
          <p:nvPr/>
        </p:nvSpPr>
        <p:spPr>
          <a:xfrm rot="10800000">
            <a:off x="1257309" y="48834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9" name="Rectangle 888"/>
          <p:cNvSpPr/>
          <p:nvPr/>
        </p:nvSpPr>
        <p:spPr>
          <a:xfrm rot="10800000">
            <a:off x="922028" y="48834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0" name="Rectangle 889"/>
          <p:cNvSpPr/>
          <p:nvPr/>
        </p:nvSpPr>
        <p:spPr>
          <a:xfrm rot="10800000">
            <a:off x="1089669" y="48834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1" name="Rectangle 890"/>
          <p:cNvSpPr/>
          <p:nvPr/>
        </p:nvSpPr>
        <p:spPr>
          <a:xfrm rot="10800000">
            <a:off x="754386" y="48834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2" name="Rectangle 891"/>
          <p:cNvSpPr/>
          <p:nvPr/>
        </p:nvSpPr>
        <p:spPr>
          <a:xfrm rot="10800000">
            <a:off x="586746" y="48834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3" name="Rectangle 892"/>
          <p:cNvSpPr/>
          <p:nvPr/>
        </p:nvSpPr>
        <p:spPr>
          <a:xfrm rot="10800000">
            <a:off x="251464" y="48834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4" name="Rectangle 893"/>
          <p:cNvSpPr/>
          <p:nvPr/>
        </p:nvSpPr>
        <p:spPr>
          <a:xfrm rot="10800000">
            <a:off x="419106" y="48834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6" name="Rectangle 895"/>
          <p:cNvSpPr/>
          <p:nvPr/>
        </p:nvSpPr>
        <p:spPr>
          <a:xfrm rot="10800000">
            <a:off x="670569" y="50510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7" name="Rectangle 896"/>
          <p:cNvSpPr/>
          <p:nvPr/>
        </p:nvSpPr>
        <p:spPr>
          <a:xfrm rot="10800000">
            <a:off x="838209" y="50510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8" name="Rectangle 897"/>
          <p:cNvSpPr/>
          <p:nvPr/>
        </p:nvSpPr>
        <p:spPr>
          <a:xfrm rot="10800000">
            <a:off x="586744" y="52187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9" name="Rectangle 898"/>
          <p:cNvSpPr/>
          <p:nvPr/>
        </p:nvSpPr>
        <p:spPr>
          <a:xfrm rot="10800000">
            <a:off x="502927" y="53863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0" name="Rectangle 899"/>
          <p:cNvSpPr/>
          <p:nvPr/>
        </p:nvSpPr>
        <p:spPr>
          <a:xfrm rot="10800000">
            <a:off x="922026" y="52187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1" name="Rectangle 900"/>
          <p:cNvSpPr/>
          <p:nvPr/>
        </p:nvSpPr>
        <p:spPr>
          <a:xfrm rot="10800000">
            <a:off x="1005851" y="53863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2" name="Rectangle 901"/>
          <p:cNvSpPr/>
          <p:nvPr/>
        </p:nvSpPr>
        <p:spPr>
          <a:xfrm rot="10800000">
            <a:off x="419104" y="55539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3" name="Rectangle 902"/>
          <p:cNvSpPr/>
          <p:nvPr/>
        </p:nvSpPr>
        <p:spPr>
          <a:xfrm rot="10800000">
            <a:off x="335287" y="57216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4" name="Rectangle 903"/>
          <p:cNvSpPr/>
          <p:nvPr/>
        </p:nvSpPr>
        <p:spPr>
          <a:xfrm rot="10800000">
            <a:off x="419104" y="58892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5" name="Rectangle 904"/>
          <p:cNvSpPr/>
          <p:nvPr/>
        </p:nvSpPr>
        <p:spPr>
          <a:xfrm>
            <a:off x="2430795" y="38775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7" name="Rectangle 906"/>
          <p:cNvSpPr/>
          <p:nvPr/>
        </p:nvSpPr>
        <p:spPr>
          <a:xfrm>
            <a:off x="2598432" y="38775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8" name="Rectangle 907"/>
          <p:cNvSpPr/>
          <p:nvPr/>
        </p:nvSpPr>
        <p:spPr>
          <a:xfrm>
            <a:off x="2346975" y="40452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9" name="Rectangle 908"/>
          <p:cNvSpPr/>
          <p:nvPr/>
        </p:nvSpPr>
        <p:spPr>
          <a:xfrm>
            <a:off x="2682252" y="40452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0" name="Rectangle 909"/>
          <p:cNvSpPr/>
          <p:nvPr/>
        </p:nvSpPr>
        <p:spPr>
          <a:xfrm>
            <a:off x="2095512" y="42128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1" name="Rectangle 910"/>
          <p:cNvSpPr/>
          <p:nvPr/>
        </p:nvSpPr>
        <p:spPr>
          <a:xfrm>
            <a:off x="2179333" y="43805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2" name="Rectangle 911"/>
          <p:cNvSpPr/>
          <p:nvPr/>
        </p:nvSpPr>
        <p:spPr>
          <a:xfrm>
            <a:off x="1089671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3" name="Rectangle 912"/>
          <p:cNvSpPr/>
          <p:nvPr/>
        </p:nvSpPr>
        <p:spPr>
          <a:xfrm>
            <a:off x="922030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4" name="Rectangle 913"/>
          <p:cNvSpPr/>
          <p:nvPr/>
        </p:nvSpPr>
        <p:spPr>
          <a:xfrm rot="10800000">
            <a:off x="922026" y="58892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5" name="Rectangle 914"/>
          <p:cNvSpPr/>
          <p:nvPr/>
        </p:nvSpPr>
        <p:spPr>
          <a:xfrm rot="10800000">
            <a:off x="1173493" y="57216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6" name="Rectangle 915"/>
          <p:cNvSpPr/>
          <p:nvPr/>
        </p:nvSpPr>
        <p:spPr>
          <a:xfrm rot="10800000">
            <a:off x="838209" y="60569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7" name="Rectangle 916"/>
          <p:cNvSpPr/>
          <p:nvPr/>
        </p:nvSpPr>
        <p:spPr>
          <a:xfrm rot="10800000">
            <a:off x="1089667" y="58892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8" name="Rectangle 917"/>
          <p:cNvSpPr/>
          <p:nvPr/>
        </p:nvSpPr>
        <p:spPr>
          <a:xfrm rot="10800000">
            <a:off x="1257308" y="58892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9" name="Rectangle 918"/>
          <p:cNvSpPr/>
          <p:nvPr/>
        </p:nvSpPr>
        <p:spPr>
          <a:xfrm rot="10800000">
            <a:off x="1005851" y="60569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0" name="Rectangle 919"/>
          <p:cNvSpPr/>
          <p:nvPr/>
        </p:nvSpPr>
        <p:spPr>
          <a:xfrm>
            <a:off x="2263151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1" name="Rectangle 920"/>
          <p:cNvSpPr/>
          <p:nvPr/>
        </p:nvSpPr>
        <p:spPr>
          <a:xfrm>
            <a:off x="2179333" y="370995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2" name="Rectangle 921"/>
          <p:cNvSpPr/>
          <p:nvPr/>
        </p:nvSpPr>
        <p:spPr>
          <a:xfrm>
            <a:off x="2514614" y="43805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3" name="Rectangle 922"/>
          <p:cNvSpPr/>
          <p:nvPr/>
        </p:nvSpPr>
        <p:spPr>
          <a:xfrm>
            <a:off x="2430793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4" name="Rectangle 923"/>
          <p:cNvSpPr/>
          <p:nvPr/>
        </p:nvSpPr>
        <p:spPr>
          <a:xfrm rot="10800000">
            <a:off x="2179328" y="60569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5" name="Rectangle 924"/>
          <p:cNvSpPr/>
          <p:nvPr/>
        </p:nvSpPr>
        <p:spPr>
          <a:xfrm rot="10800000">
            <a:off x="2682250" y="50510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6" name="Rectangle 925"/>
          <p:cNvSpPr/>
          <p:nvPr/>
        </p:nvSpPr>
        <p:spPr>
          <a:xfrm rot="10800000">
            <a:off x="2598428" y="52187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7" name="Rectangle 926"/>
          <p:cNvSpPr/>
          <p:nvPr/>
        </p:nvSpPr>
        <p:spPr>
          <a:xfrm>
            <a:off x="419109" y="42128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8" name="Rectangle 927"/>
          <p:cNvSpPr/>
          <p:nvPr/>
        </p:nvSpPr>
        <p:spPr>
          <a:xfrm>
            <a:off x="502928" y="43805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9" name="Rectangle 928"/>
          <p:cNvSpPr/>
          <p:nvPr/>
        </p:nvSpPr>
        <p:spPr>
          <a:xfrm>
            <a:off x="419108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0" name="Rectangle 929"/>
          <p:cNvSpPr/>
          <p:nvPr/>
        </p:nvSpPr>
        <p:spPr>
          <a:xfrm>
            <a:off x="335289" y="47157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3" name="Rectangle 932"/>
          <p:cNvSpPr/>
          <p:nvPr/>
        </p:nvSpPr>
        <p:spPr>
          <a:xfrm rot="10800000">
            <a:off x="2682250" y="5386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7" name="Rectangle 936"/>
          <p:cNvSpPr/>
          <p:nvPr/>
        </p:nvSpPr>
        <p:spPr>
          <a:xfrm rot="10800000">
            <a:off x="2430789" y="5553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8" name="Rectangle 937"/>
          <p:cNvSpPr/>
          <p:nvPr/>
        </p:nvSpPr>
        <p:spPr>
          <a:xfrm rot="10800000">
            <a:off x="2346974" y="5721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9" name="Rectangle 938"/>
          <p:cNvSpPr/>
          <p:nvPr/>
        </p:nvSpPr>
        <p:spPr>
          <a:xfrm rot="10800000">
            <a:off x="2514614" y="5721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0" name="Rectangle 939"/>
          <p:cNvSpPr/>
          <p:nvPr/>
        </p:nvSpPr>
        <p:spPr>
          <a:xfrm rot="10800000">
            <a:off x="2430792" y="5889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1" name="Rectangle 940"/>
          <p:cNvSpPr/>
          <p:nvPr/>
        </p:nvSpPr>
        <p:spPr>
          <a:xfrm rot="10800000">
            <a:off x="2011694" y="5386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2" name="Rectangle 941"/>
          <p:cNvSpPr/>
          <p:nvPr/>
        </p:nvSpPr>
        <p:spPr>
          <a:xfrm rot="10800000">
            <a:off x="2095509" y="5553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3" name="Rectangle 942"/>
          <p:cNvSpPr/>
          <p:nvPr/>
        </p:nvSpPr>
        <p:spPr>
          <a:xfrm rot="10800000">
            <a:off x="1927869" y="5553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4" name="Rectangle 943"/>
          <p:cNvSpPr/>
          <p:nvPr/>
        </p:nvSpPr>
        <p:spPr>
          <a:xfrm rot="10800000">
            <a:off x="2011694" y="5721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5" name="Rectangle 944"/>
          <p:cNvSpPr/>
          <p:nvPr/>
        </p:nvSpPr>
        <p:spPr>
          <a:xfrm rot="10800000">
            <a:off x="1760231" y="5889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7" name="Rectangle 946"/>
          <p:cNvSpPr/>
          <p:nvPr/>
        </p:nvSpPr>
        <p:spPr>
          <a:xfrm rot="10800000">
            <a:off x="670569" y="60569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8" name="Rectangle 947"/>
          <p:cNvSpPr/>
          <p:nvPr/>
        </p:nvSpPr>
        <p:spPr>
          <a:xfrm>
            <a:off x="1424952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9" name="Rectangle 948"/>
          <p:cNvSpPr/>
          <p:nvPr/>
        </p:nvSpPr>
        <p:spPr>
          <a:xfrm>
            <a:off x="2095511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0" name="Rectangle 949"/>
          <p:cNvSpPr/>
          <p:nvPr/>
        </p:nvSpPr>
        <p:spPr>
          <a:xfrm>
            <a:off x="2430791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1" name="Rectangle 950"/>
          <p:cNvSpPr/>
          <p:nvPr/>
        </p:nvSpPr>
        <p:spPr>
          <a:xfrm>
            <a:off x="1089674" y="38775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2" name="Rectangle 951"/>
          <p:cNvSpPr/>
          <p:nvPr/>
        </p:nvSpPr>
        <p:spPr>
          <a:xfrm>
            <a:off x="1424955" y="38775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3" name="Rectangle 952"/>
          <p:cNvSpPr/>
          <p:nvPr/>
        </p:nvSpPr>
        <p:spPr>
          <a:xfrm>
            <a:off x="586749" y="38775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4" name="Rectangle 953"/>
          <p:cNvSpPr/>
          <p:nvPr/>
        </p:nvSpPr>
        <p:spPr>
          <a:xfrm>
            <a:off x="754388" y="38775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5" name="Rectangle 954"/>
          <p:cNvSpPr/>
          <p:nvPr/>
        </p:nvSpPr>
        <p:spPr>
          <a:xfrm>
            <a:off x="670568" y="40452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6" name="Rectangle 955"/>
          <p:cNvSpPr/>
          <p:nvPr/>
        </p:nvSpPr>
        <p:spPr>
          <a:xfrm>
            <a:off x="1005853" y="40452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7" name="Rectangle 956"/>
          <p:cNvSpPr/>
          <p:nvPr/>
        </p:nvSpPr>
        <p:spPr>
          <a:xfrm>
            <a:off x="1173494" y="40452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8" name="Rectangle 957"/>
          <p:cNvSpPr/>
          <p:nvPr/>
        </p:nvSpPr>
        <p:spPr>
          <a:xfrm>
            <a:off x="1089671" y="42128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9" name="Rectangle 958"/>
          <p:cNvSpPr/>
          <p:nvPr/>
        </p:nvSpPr>
        <p:spPr>
          <a:xfrm>
            <a:off x="1424953" y="42128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0" name="Rectangle 959"/>
          <p:cNvSpPr/>
          <p:nvPr/>
        </p:nvSpPr>
        <p:spPr>
          <a:xfrm>
            <a:off x="838210" y="43805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1" name="Rectangle 960"/>
          <p:cNvSpPr/>
          <p:nvPr/>
        </p:nvSpPr>
        <p:spPr>
          <a:xfrm>
            <a:off x="754387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2" name="Rectangle 961"/>
          <p:cNvSpPr/>
          <p:nvPr/>
        </p:nvSpPr>
        <p:spPr>
          <a:xfrm>
            <a:off x="1341135" y="43805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3" name="Rectangle 962"/>
          <p:cNvSpPr/>
          <p:nvPr/>
        </p:nvSpPr>
        <p:spPr>
          <a:xfrm>
            <a:off x="1424951" y="45481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4" name="Rectangle 963"/>
          <p:cNvSpPr/>
          <p:nvPr/>
        </p:nvSpPr>
        <p:spPr>
          <a:xfrm>
            <a:off x="838210" y="47157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5" name="Rectangle 964"/>
          <p:cNvSpPr/>
          <p:nvPr/>
        </p:nvSpPr>
        <p:spPr>
          <a:xfrm>
            <a:off x="1173494" y="47157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6" name="Rectangle 965"/>
          <p:cNvSpPr/>
          <p:nvPr/>
        </p:nvSpPr>
        <p:spPr>
          <a:xfrm>
            <a:off x="1676414" y="43805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7" name="Rectangle 966"/>
          <p:cNvSpPr/>
          <p:nvPr/>
        </p:nvSpPr>
        <p:spPr>
          <a:xfrm>
            <a:off x="1592590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8" name="Rectangle 967"/>
          <p:cNvSpPr/>
          <p:nvPr/>
        </p:nvSpPr>
        <p:spPr>
          <a:xfrm>
            <a:off x="1508774" y="370995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9" name="Rectangle 968"/>
          <p:cNvSpPr/>
          <p:nvPr/>
        </p:nvSpPr>
        <p:spPr>
          <a:xfrm>
            <a:off x="1592593" y="38775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0" name="Rectangle 969"/>
          <p:cNvSpPr/>
          <p:nvPr/>
        </p:nvSpPr>
        <p:spPr>
          <a:xfrm>
            <a:off x="1676414" y="40452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1" name="Rectangle 970"/>
          <p:cNvSpPr/>
          <p:nvPr/>
        </p:nvSpPr>
        <p:spPr>
          <a:xfrm>
            <a:off x="2011694" y="47157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2" name="Rectangle 971"/>
          <p:cNvSpPr/>
          <p:nvPr/>
        </p:nvSpPr>
        <p:spPr>
          <a:xfrm rot="10800000">
            <a:off x="2263150" y="48834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3" name="Rectangle 972"/>
          <p:cNvSpPr/>
          <p:nvPr/>
        </p:nvSpPr>
        <p:spPr>
          <a:xfrm rot="10800000">
            <a:off x="1927870" y="48834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4" name="Rectangle 973"/>
          <p:cNvSpPr/>
          <p:nvPr/>
        </p:nvSpPr>
        <p:spPr>
          <a:xfrm>
            <a:off x="670572" y="47157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5" name="Rectangle 974"/>
          <p:cNvSpPr/>
          <p:nvPr/>
        </p:nvSpPr>
        <p:spPr>
          <a:xfrm>
            <a:off x="1844054" y="47157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6" name="Rectangle 975"/>
          <p:cNvSpPr/>
          <p:nvPr/>
        </p:nvSpPr>
        <p:spPr>
          <a:xfrm rot="10800000">
            <a:off x="1424948" y="52187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7" name="Rectangle 976"/>
          <p:cNvSpPr/>
          <p:nvPr/>
        </p:nvSpPr>
        <p:spPr>
          <a:xfrm rot="10800000">
            <a:off x="1508774" y="50510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8" name="Rectangle 977"/>
          <p:cNvSpPr/>
          <p:nvPr/>
        </p:nvSpPr>
        <p:spPr>
          <a:xfrm rot="10800000">
            <a:off x="1676414" y="6056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9" name="Rectangle 978"/>
          <p:cNvSpPr/>
          <p:nvPr/>
        </p:nvSpPr>
        <p:spPr>
          <a:xfrm rot="10800000">
            <a:off x="1676414" y="53863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0" name="Rectangle 979"/>
          <p:cNvSpPr/>
          <p:nvPr/>
        </p:nvSpPr>
        <p:spPr>
          <a:xfrm rot="10800000">
            <a:off x="1424948" y="55539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1" name="Rectangle 980"/>
          <p:cNvSpPr/>
          <p:nvPr/>
        </p:nvSpPr>
        <p:spPr>
          <a:xfrm rot="10800000">
            <a:off x="1676414" y="50510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2" name="Rectangle 981"/>
          <p:cNvSpPr/>
          <p:nvPr/>
        </p:nvSpPr>
        <p:spPr>
          <a:xfrm rot="10800000">
            <a:off x="1760228" y="52187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3" name="Rectangle 982"/>
          <p:cNvSpPr/>
          <p:nvPr/>
        </p:nvSpPr>
        <p:spPr>
          <a:xfrm rot="10800000">
            <a:off x="1676414" y="57216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4" name="Rectangle 983"/>
          <p:cNvSpPr/>
          <p:nvPr/>
        </p:nvSpPr>
        <p:spPr>
          <a:xfrm rot="10800000">
            <a:off x="1508774" y="57216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5" name="Rectangle 984"/>
          <p:cNvSpPr/>
          <p:nvPr/>
        </p:nvSpPr>
        <p:spPr>
          <a:xfrm rot="10800000">
            <a:off x="1592591" y="58892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6" name="Rectangle 985"/>
          <p:cNvSpPr/>
          <p:nvPr/>
        </p:nvSpPr>
        <p:spPr>
          <a:xfrm rot="10800000">
            <a:off x="2346974" y="50510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7" name="Rectangle 986"/>
          <p:cNvSpPr/>
          <p:nvPr/>
        </p:nvSpPr>
        <p:spPr>
          <a:xfrm rot="10800000">
            <a:off x="2263148" y="52187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8" name="Rectangle 987"/>
          <p:cNvSpPr/>
          <p:nvPr/>
        </p:nvSpPr>
        <p:spPr>
          <a:xfrm>
            <a:off x="3101358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9" name="Rectangle 988"/>
          <p:cNvSpPr/>
          <p:nvPr/>
        </p:nvSpPr>
        <p:spPr>
          <a:xfrm>
            <a:off x="3436639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90" name="Rectangle 989"/>
          <p:cNvSpPr/>
          <p:nvPr/>
        </p:nvSpPr>
        <p:spPr>
          <a:xfrm>
            <a:off x="3268998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6" name="Rectangle 1005"/>
          <p:cNvSpPr/>
          <p:nvPr/>
        </p:nvSpPr>
        <p:spPr>
          <a:xfrm>
            <a:off x="3939563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7" name="Rectangle 1006"/>
          <p:cNvSpPr/>
          <p:nvPr/>
        </p:nvSpPr>
        <p:spPr>
          <a:xfrm>
            <a:off x="4274842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8" name="Rectangle 1007"/>
          <p:cNvSpPr/>
          <p:nvPr/>
        </p:nvSpPr>
        <p:spPr>
          <a:xfrm>
            <a:off x="4442482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9" name="Rectangle 1008"/>
          <p:cNvSpPr/>
          <p:nvPr/>
        </p:nvSpPr>
        <p:spPr>
          <a:xfrm>
            <a:off x="4610122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0" name="Rectangle 1009"/>
          <p:cNvSpPr/>
          <p:nvPr/>
        </p:nvSpPr>
        <p:spPr>
          <a:xfrm>
            <a:off x="5448318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1" name="Rectangle 1010"/>
          <p:cNvSpPr/>
          <p:nvPr/>
        </p:nvSpPr>
        <p:spPr>
          <a:xfrm>
            <a:off x="5280679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2" name="Rectangle 1011"/>
          <p:cNvSpPr/>
          <p:nvPr/>
        </p:nvSpPr>
        <p:spPr>
          <a:xfrm>
            <a:off x="2933718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3" name="Rectangle 1012"/>
          <p:cNvSpPr/>
          <p:nvPr/>
        </p:nvSpPr>
        <p:spPr>
          <a:xfrm>
            <a:off x="5615958" y="354231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4" name="Rectangle 1013"/>
          <p:cNvSpPr/>
          <p:nvPr/>
        </p:nvSpPr>
        <p:spPr>
          <a:xfrm rot="10800000">
            <a:off x="5280680" y="5889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5" name="Rectangle 1014"/>
          <p:cNvSpPr/>
          <p:nvPr/>
        </p:nvSpPr>
        <p:spPr>
          <a:xfrm rot="10800000">
            <a:off x="4945404" y="5889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6" name="Rectangle 1015"/>
          <p:cNvSpPr/>
          <p:nvPr/>
        </p:nvSpPr>
        <p:spPr>
          <a:xfrm rot="10800000">
            <a:off x="4777764" y="5889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7" name="Rectangle 1016"/>
          <p:cNvSpPr/>
          <p:nvPr/>
        </p:nvSpPr>
        <p:spPr>
          <a:xfrm rot="10800000">
            <a:off x="4610124" y="58892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8" name="Rectangle 1017"/>
          <p:cNvSpPr/>
          <p:nvPr/>
        </p:nvSpPr>
        <p:spPr>
          <a:xfrm rot="10800000">
            <a:off x="4107204" y="58892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9" name="Rectangle 1018"/>
          <p:cNvSpPr/>
          <p:nvPr/>
        </p:nvSpPr>
        <p:spPr>
          <a:xfrm rot="10800000">
            <a:off x="3436635" y="58892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0" name="Rectangle 1019"/>
          <p:cNvSpPr/>
          <p:nvPr/>
        </p:nvSpPr>
        <p:spPr>
          <a:xfrm rot="10800000">
            <a:off x="3268995" y="58892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1" name="Rectangle 1020"/>
          <p:cNvSpPr/>
          <p:nvPr/>
        </p:nvSpPr>
        <p:spPr>
          <a:xfrm rot="10800000">
            <a:off x="2933713" y="58892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2" name="Rectangle 1021"/>
          <p:cNvSpPr/>
          <p:nvPr/>
        </p:nvSpPr>
        <p:spPr>
          <a:xfrm rot="10800000">
            <a:off x="5615961" y="588927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3" name="Rectangle 1022"/>
          <p:cNvSpPr/>
          <p:nvPr/>
        </p:nvSpPr>
        <p:spPr>
          <a:xfrm>
            <a:off x="3185179" y="40452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4" name="Rectangle 1023"/>
          <p:cNvSpPr/>
          <p:nvPr/>
        </p:nvSpPr>
        <p:spPr>
          <a:xfrm>
            <a:off x="3520460" y="40452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5" name="Rectangle 1024"/>
          <p:cNvSpPr/>
          <p:nvPr/>
        </p:nvSpPr>
        <p:spPr>
          <a:xfrm>
            <a:off x="3101360" y="38775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6" name="Rectangle 1025"/>
          <p:cNvSpPr/>
          <p:nvPr/>
        </p:nvSpPr>
        <p:spPr>
          <a:xfrm>
            <a:off x="4191026" y="40452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7" name="Rectangle 1026"/>
          <p:cNvSpPr/>
          <p:nvPr/>
        </p:nvSpPr>
        <p:spPr>
          <a:xfrm>
            <a:off x="4023386" y="40452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8" name="Rectangle 1027"/>
          <p:cNvSpPr/>
          <p:nvPr/>
        </p:nvSpPr>
        <p:spPr>
          <a:xfrm>
            <a:off x="3604281" y="38775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9" name="Rectangle 1028"/>
          <p:cNvSpPr/>
          <p:nvPr/>
        </p:nvSpPr>
        <p:spPr>
          <a:xfrm>
            <a:off x="3939566" y="38775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0" name="Rectangle 1029"/>
          <p:cNvSpPr/>
          <p:nvPr/>
        </p:nvSpPr>
        <p:spPr>
          <a:xfrm>
            <a:off x="4526305" y="40452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1" name="Rectangle 1030"/>
          <p:cNvSpPr/>
          <p:nvPr/>
        </p:nvSpPr>
        <p:spPr>
          <a:xfrm>
            <a:off x="4861585" y="40452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2" name="Rectangle 1031"/>
          <p:cNvSpPr/>
          <p:nvPr/>
        </p:nvSpPr>
        <p:spPr>
          <a:xfrm>
            <a:off x="4693945" y="40452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3" name="Rectangle 1032"/>
          <p:cNvSpPr/>
          <p:nvPr/>
        </p:nvSpPr>
        <p:spPr>
          <a:xfrm>
            <a:off x="4442485" y="38775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4" name="Rectangle 1033"/>
          <p:cNvSpPr/>
          <p:nvPr/>
        </p:nvSpPr>
        <p:spPr>
          <a:xfrm>
            <a:off x="4777765" y="38775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5" name="Rectangle 1034"/>
          <p:cNvSpPr/>
          <p:nvPr/>
        </p:nvSpPr>
        <p:spPr>
          <a:xfrm>
            <a:off x="4610125" y="38775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6" name="Rectangle 1035"/>
          <p:cNvSpPr/>
          <p:nvPr/>
        </p:nvSpPr>
        <p:spPr>
          <a:xfrm>
            <a:off x="5196866" y="40452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7" name="Rectangle 1036"/>
          <p:cNvSpPr/>
          <p:nvPr/>
        </p:nvSpPr>
        <p:spPr>
          <a:xfrm>
            <a:off x="5532141" y="40452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8" name="Rectangle 1037"/>
          <p:cNvSpPr/>
          <p:nvPr/>
        </p:nvSpPr>
        <p:spPr>
          <a:xfrm>
            <a:off x="4945405" y="38775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9" name="Rectangle 1038"/>
          <p:cNvSpPr/>
          <p:nvPr/>
        </p:nvSpPr>
        <p:spPr>
          <a:xfrm>
            <a:off x="2933718" y="38775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0" name="Rectangle 1039"/>
          <p:cNvSpPr/>
          <p:nvPr/>
        </p:nvSpPr>
        <p:spPr>
          <a:xfrm>
            <a:off x="5615961" y="3877594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1" name="Rectangle 1040"/>
          <p:cNvSpPr/>
          <p:nvPr/>
        </p:nvSpPr>
        <p:spPr>
          <a:xfrm>
            <a:off x="5699781" y="4045234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2" name="Rectangle 1041"/>
          <p:cNvSpPr/>
          <p:nvPr/>
        </p:nvSpPr>
        <p:spPr>
          <a:xfrm>
            <a:off x="3017540" y="40452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3" name="Rectangle 1042"/>
          <p:cNvSpPr/>
          <p:nvPr/>
        </p:nvSpPr>
        <p:spPr>
          <a:xfrm>
            <a:off x="3352823" y="43805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4" name="Rectangle 1043"/>
          <p:cNvSpPr/>
          <p:nvPr/>
        </p:nvSpPr>
        <p:spPr>
          <a:xfrm>
            <a:off x="3436639" y="42128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5" name="Rectangle 1044"/>
          <p:cNvSpPr/>
          <p:nvPr/>
        </p:nvSpPr>
        <p:spPr>
          <a:xfrm>
            <a:off x="3269000" y="42128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6" name="Rectangle 1045"/>
          <p:cNvSpPr/>
          <p:nvPr/>
        </p:nvSpPr>
        <p:spPr>
          <a:xfrm>
            <a:off x="3688104" y="43805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7" name="Rectangle 1046"/>
          <p:cNvSpPr/>
          <p:nvPr/>
        </p:nvSpPr>
        <p:spPr>
          <a:xfrm>
            <a:off x="3855745" y="43805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8" name="Rectangle 1047"/>
          <p:cNvSpPr/>
          <p:nvPr/>
        </p:nvSpPr>
        <p:spPr>
          <a:xfrm>
            <a:off x="4191025" y="43805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9" name="Rectangle 1048"/>
          <p:cNvSpPr/>
          <p:nvPr/>
        </p:nvSpPr>
        <p:spPr>
          <a:xfrm>
            <a:off x="3604281" y="42128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0" name="Rectangle 1049"/>
          <p:cNvSpPr/>
          <p:nvPr/>
        </p:nvSpPr>
        <p:spPr>
          <a:xfrm>
            <a:off x="3939564" y="42128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1" name="Rectangle 1050"/>
          <p:cNvSpPr/>
          <p:nvPr/>
        </p:nvSpPr>
        <p:spPr>
          <a:xfrm>
            <a:off x="4526304" y="43805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2" name="Rectangle 1051"/>
          <p:cNvSpPr/>
          <p:nvPr/>
        </p:nvSpPr>
        <p:spPr>
          <a:xfrm>
            <a:off x="4693944" y="43805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3" name="Rectangle 1052"/>
          <p:cNvSpPr/>
          <p:nvPr/>
        </p:nvSpPr>
        <p:spPr>
          <a:xfrm>
            <a:off x="4274843" y="42128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4" name="Rectangle 1053"/>
          <p:cNvSpPr/>
          <p:nvPr/>
        </p:nvSpPr>
        <p:spPr>
          <a:xfrm>
            <a:off x="4442483" y="42128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5" name="Rectangle 1054"/>
          <p:cNvSpPr/>
          <p:nvPr/>
        </p:nvSpPr>
        <p:spPr>
          <a:xfrm>
            <a:off x="4610123" y="42128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6" name="Rectangle 1055"/>
          <p:cNvSpPr/>
          <p:nvPr/>
        </p:nvSpPr>
        <p:spPr>
          <a:xfrm>
            <a:off x="5029225" y="43805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7" name="Rectangle 1056"/>
          <p:cNvSpPr/>
          <p:nvPr/>
        </p:nvSpPr>
        <p:spPr>
          <a:xfrm>
            <a:off x="5532140" y="43805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8" name="Rectangle 1057"/>
          <p:cNvSpPr/>
          <p:nvPr/>
        </p:nvSpPr>
        <p:spPr>
          <a:xfrm>
            <a:off x="5364501" y="43805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9" name="Rectangle 1058"/>
          <p:cNvSpPr/>
          <p:nvPr/>
        </p:nvSpPr>
        <p:spPr>
          <a:xfrm>
            <a:off x="4945403" y="42128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0" name="Rectangle 1059"/>
          <p:cNvSpPr/>
          <p:nvPr/>
        </p:nvSpPr>
        <p:spPr>
          <a:xfrm>
            <a:off x="5113044" y="42128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1" name="Rectangle 1060"/>
          <p:cNvSpPr/>
          <p:nvPr/>
        </p:nvSpPr>
        <p:spPr>
          <a:xfrm>
            <a:off x="5448319" y="42128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2" name="Rectangle 1061"/>
          <p:cNvSpPr/>
          <p:nvPr/>
        </p:nvSpPr>
        <p:spPr>
          <a:xfrm>
            <a:off x="5280680" y="42128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3" name="Rectangle 1062"/>
          <p:cNvSpPr/>
          <p:nvPr/>
        </p:nvSpPr>
        <p:spPr>
          <a:xfrm>
            <a:off x="2933718" y="42128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4" name="Rectangle 1063"/>
          <p:cNvSpPr/>
          <p:nvPr/>
        </p:nvSpPr>
        <p:spPr>
          <a:xfrm>
            <a:off x="5615959" y="4212874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5" name="Rectangle 1064"/>
          <p:cNvSpPr/>
          <p:nvPr/>
        </p:nvSpPr>
        <p:spPr>
          <a:xfrm>
            <a:off x="5699780" y="4380514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6" name="Rectangle 1065"/>
          <p:cNvSpPr/>
          <p:nvPr/>
        </p:nvSpPr>
        <p:spPr>
          <a:xfrm>
            <a:off x="3017540" y="43805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7" name="Rectangle 1066"/>
          <p:cNvSpPr/>
          <p:nvPr/>
        </p:nvSpPr>
        <p:spPr>
          <a:xfrm rot="10800000">
            <a:off x="5364496" y="60569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8" name="Rectangle 1067"/>
          <p:cNvSpPr/>
          <p:nvPr/>
        </p:nvSpPr>
        <p:spPr>
          <a:xfrm rot="10800000">
            <a:off x="5029219" y="60569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9" name="Rectangle 1068"/>
          <p:cNvSpPr/>
          <p:nvPr/>
        </p:nvSpPr>
        <p:spPr>
          <a:xfrm rot="10800000">
            <a:off x="5196859" y="60569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0" name="Rectangle 1069"/>
          <p:cNvSpPr/>
          <p:nvPr/>
        </p:nvSpPr>
        <p:spPr>
          <a:xfrm rot="10800000">
            <a:off x="4693939" y="60569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1" name="Rectangle 1070"/>
          <p:cNvSpPr/>
          <p:nvPr/>
        </p:nvSpPr>
        <p:spPr>
          <a:xfrm rot="10800000">
            <a:off x="4526305" y="60569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2" name="Rectangle 1071"/>
          <p:cNvSpPr/>
          <p:nvPr/>
        </p:nvSpPr>
        <p:spPr>
          <a:xfrm rot="10800000">
            <a:off x="4191025" y="60569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3" name="Rectangle 1072"/>
          <p:cNvSpPr/>
          <p:nvPr/>
        </p:nvSpPr>
        <p:spPr>
          <a:xfrm rot="10800000">
            <a:off x="4023385" y="60569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4" name="Rectangle 1073"/>
          <p:cNvSpPr/>
          <p:nvPr/>
        </p:nvSpPr>
        <p:spPr>
          <a:xfrm rot="10800000">
            <a:off x="3855744" y="60569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5" name="Rectangle 1074"/>
          <p:cNvSpPr/>
          <p:nvPr/>
        </p:nvSpPr>
        <p:spPr>
          <a:xfrm rot="10800000">
            <a:off x="3017538" y="60569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6" name="Rectangle 1075"/>
          <p:cNvSpPr/>
          <p:nvPr/>
        </p:nvSpPr>
        <p:spPr>
          <a:xfrm rot="10800000">
            <a:off x="3185178" y="60569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7" name="Rectangle 1076"/>
          <p:cNvSpPr/>
          <p:nvPr/>
        </p:nvSpPr>
        <p:spPr>
          <a:xfrm rot="10800000">
            <a:off x="5699777" y="605691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8" name="Rectangle 1077"/>
          <p:cNvSpPr/>
          <p:nvPr/>
        </p:nvSpPr>
        <p:spPr>
          <a:xfrm>
            <a:off x="3185180" y="370995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9" name="Rectangle 1078"/>
          <p:cNvSpPr/>
          <p:nvPr/>
        </p:nvSpPr>
        <p:spPr>
          <a:xfrm>
            <a:off x="3520459" y="370995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0" name="Rectangle 1079"/>
          <p:cNvSpPr/>
          <p:nvPr/>
        </p:nvSpPr>
        <p:spPr>
          <a:xfrm>
            <a:off x="3352818" y="370995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1" name="Rectangle 1080"/>
          <p:cNvSpPr/>
          <p:nvPr/>
        </p:nvSpPr>
        <p:spPr>
          <a:xfrm>
            <a:off x="3688103" y="370995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2" name="Rectangle 1081"/>
          <p:cNvSpPr/>
          <p:nvPr/>
        </p:nvSpPr>
        <p:spPr>
          <a:xfrm>
            <a:off x="3855744" y="370995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3" name="Rectangle 1082"/>
          <p:cNvSpPr/>
          <p:nvPr/>
        </p:nvSpPr>
        <p:spPr>
          <a:xfrm>
            <a:off x="4023385" y="370995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4" name="Rectangle 1083"/>
          <p:cNvSpPr/>
          <p:nvPr/>
        </p:nvSpPr>
        <p:spPr>
          <a:xfrm>
            <a:off x="4358664" y="370995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5" name="Rectangle 1084"/>
          <p:cNvSpPr/>
          <p:nvPr/>
        </p:nvSpPr>
        <p:spPr>
          <a:xfrm>
            <a:off x="4526304" y="370995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6" name="Rectangle 1085"/>
          <p:cNvSpPr/>
          <p:nvPr/>
        </p:nvSpPr>
        <p:spPr>
          <a:xfrm>
            <a:off x="4693944" y="370995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7" name="Rectangle 1086"/>
          <p:cNvSpPr/>
          <p:nvPr/>
        </p:nvSpPr>
        <p:spPr>
          <a:xfrm>
            <a:off x="5029225" y="370995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8" name="Rectangle 1087"/>
          <p:cNvSpPr/>
          <p:nvPr/>
        </p:nvSpPr>
        <p:spPr>
          <a:xfrm>
            <a:off x="5196865" y="370995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9" name="Rectangle 1088"/>
          <p:cNvSpPr/>
          <p:nvPr/>
        </p:nvSpPr>
        <p:spPr>
          <a:xfrm>
            <a:off x="5532141" y="370995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0" name="Rectangle 1089"/>
          <p:cNvSpPr/>
          <p:nvPr/>
        </p:nvSpPr>
        <p:spPr>
          <a:xfrm>
            <a:off x="5364502" y="370995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1" name="Rectangle 1090"/>
          <p:cNvSpPr/>
          <p:nvPr/>
        </p:nvSpPr>
        <p:spPr>
          <a:xfrm>
            <a:off x="5699781" y="3709954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2" name="Rectangle 1091"/>
          <p:cNvSpPr/>
          <p:nvPr/>
        </p:nvSpPr>
        <p:spPr>
          <a:xfrm>
            <a:off x="3017540" y="370995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3" name="Rectangle 1092"/>
          <p:cNvSpPr/>
          <p:nvPr/>
        </p:nvSpPr>
        <p:spPr>
          <a:xfrm rot="10800000">
            <a:off x="5364501" y="5721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4" name="Rectangle 1093"/>
          <p:cNvSpPr/>
          <p:nvPr/>
        </p:nvSpPr>
        <p:spPr>
          <a:xfrm rot="10800000">
            <a:off x="4861585" y="5721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5" name="Rectangle 1094"/>
          <p:cNvSpPr/>
          <p:nvPr/>
        </p:nvSpPr>
        <p:spPr>
          <a:xfrm rot="10800000">
            <a:off x="4526305" y="5721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6" name="Rectangle 1095"/>
          <p:cNvSpPr/>
          <p:nvPr/>
        </p:nvSpPr>
        <p:spPr>
          <a:xfrm rot="10800000">
            <a:off x="4023385" y="57216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7" name="Rectangle 1096"/>
          <p:cNvSpPr/>
          <p:nvPr/>
        </p:nvSpPr>
        <p:spPr>
          <a:xfrm rot="10800000">
            <a:off x="3688103" y="57216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8" name="Rectangle 1097"/>
          <p:cNvSpPr/>
          <p:nvPr/>
        </p:nvSpPr>
        <p:spPr>
          <a:xfrm rot="10800000">
            <a:off x="3520460" y="57216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9" name="Rectangle 1098"/>
          <p:cNvSpPr/>
          <p:nvPr/>
        </p:nvSpPr>
        <p:spPr>
          <a:xfrm rot="10800000">
            <a:off x="3352820" y="57216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0" name="Rectangle 1099"/>
          <p:cNvSpPr/>
          <p:nvPr/>
        </p:nvSpPr>
        <p:spPr>
          <a:xfrm rot="10800000">
            <a:off x="3185178" y="57216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1" name="Rectangle 1100"/>
          <p:cNvSpPr/>
          <p:nvPr/>
        </p:nvSpPr>
        <p:spPr>
          <a:xfrm rot="10800000">
            <a:off x="5532141" y="57216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2" name="Rectangle 1101"/>
          <p:cNvSpPr/>
          <p:nvPr/>
        </p:nvSpPr>
        <p:spPr>
          <a:xfrm rot="10800000">
            <a:off x="5699783" y="5721633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3" name="Rectangle 1102"/>
          <p:cNvSpPr/>
          <p:nvPr/>
        </p:nvSpPr>
        <p:spPr>
          <a:xfrm rot="10800000">
            <a:off x="5280680" y="55539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4" name="Rectangle 1103"/>
          <p:cNvSpPr/>
          <p:nvPr/>
        </p:nvSpPr>
        <p:spPr>
          <a:xfrm rot="10800000">
            <a:off x="4945400" y="55539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5" name="Rectangle 1104"/>
          <p:cNvSpPr/>
          <p:nvPr/>
        </p:nvSpPr>
        <p:spPr>
          <a:xfrm rot="10800000">
            <a:off x="4274840" y="55539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6" name="Rectangle 1105"/>
          <p:cNvSpPr/>
          <p:nvPr/>
        </p:nvSpPr>
        <p:spPr>
          <a:xfrm rot="10800000">
            <a:off x="4442480" y="55539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7" name="Rectangle 1106"/>
          <p:cNvSpPr/>
          <p:nvPr/>
        </p:nvSpPr>
        <p:spPr>
          <a:xfrm rot="10800000">
            <a:off x="3939559" y="55539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8" name="Rectangle 1107"/>
          <p:cNvSpPr/>
          <p:nvPr/>
        </p:nvSpPr>
        <p:spPr>
          <a:xfrm rot="10800000">
            <a:off x="3604277" y="55539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9" name="Rectangle 1108"/>
          <p:cNvSpPr/>
          <p:nvPr/>
        </p:nvSpPr>
        <p:spPr>
          <a:xfrm rot="10800000">
            <a:off x="3771918" y="55539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0" name="Rectangle 1109"/>
          <p:cNvSpPr/>
          <p:nvPr/>
        </p:nvSpPr>
        <p:spPr>
          <a:xfrm rot="10800000">
            <a:off x="3436635" y="55539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1" name="Rectangle 1110"/>
          <p:cNvSpPr/>
          <p:nvPr/>
        </p:nvSpPr>
        <p:spPr>
          <a:xfrm rot="10800000">
            <a:off x="3268995" y="55539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2" name="Rectangle 1111"/>
          <p:cNvSpPr/>
          <p:nvPr/>
        </p:nvSpPr>
        <p:spPr>
          <a:xfrm rot="10800000">
            <a:off x="2933713" y="55539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3" name="Rectangle 1112"/>
          <p:cNvSpPr/>
          <p:nvPr/>
        </p:nvSpPr>
        <p:spPr>
          <a:xfrm rot="10800000">
            <a:off x="5615956" y="555399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4" name="Rectangle 1113"/>
          <p:cNvSpPr/>
          <p:nvPr/>
        </p:nvSpPr>
        <p:spPr>
          <a:xfrm rot="10800000">
            <a:off x="5448317" y="5553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5" name="Rectangle 1114"/>
          <p:cNvSpPr/>
          <p:nvPr/>
        </p:nvSpPr>
        <p:spPr>
          <a:xfrm rot="10800000">
            <a:off x="5029225" y="5386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6" name="Rectangle 1115"/>
          <p:cNvSpPr/>
          <p:nvPr/>
        </p:nvSpPr>
        <p:spPr>
          <a:xfrm rot="10800000">
            <a:off x="5196865" y="5386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7" name="Rectangle 1116"/>
          <p:cNvSpPr/>
          <p:nvPr/>
        </p:nvSpPr>
        <p:spPr>
          <a:xfrm rot="10800000">
            <a:off x="4861585" y="5386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8" name="Rectangle 1117"/>
          <p:cNvSpPr/>
          <p:nvPr/>
        </p:nvSpPr>
        <p:spPr>
          <a:xfrm rot="10800000">
            <a:off x="4526305" y="53863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9" name="Rectangle 1118"/>
          <p:cNvSpPr/>
          <p:nvPr/>
        </p:nvSpPr>
        <p:spPr>
          <a:xfrm rot="10800000">
            <a:off x="4191025" y="53863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0" name="Rectangle 1119"/>
          <p:cNvSpPr/>
          <p:nvPr/>
        </p:nvSpPr>
        <p:spPr>
          <a:xfrm rot="10800000">
            <a:off x="4023385" y="53863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1" name="Rectangle 1120"/>
          <p:cNvSpPr/>
          <p:nvPr/>
        </p:nvSpPr>
        <p:spPr>
          <a:xfrm rot="10800000">
            <a:off x="3855744" y="53863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2" name="Rectangle 1121"/>
          <p:cNvSpPr/>
          <p:nvPr/>
        </p:nvSpPr>
        <p:spPr>
          <a:xfrm rot="10800000">
            <a:off x="3520460" y="53863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3" name="Rectangle 1122"/>
          <p:cNvSpPr/>
          <p:nvPr/>
        </p:nvSpPr>
        <p:spPr>
          <a:xfrm rot="10800000">
            <a:off x="3352820" y="53863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4" name="Rectangle 1123"/>
          <p:cNvSpPr/>
          <p:nvPr/>
        </p:nvSpPr>
        <p:spPr>
          <a:xfrm rot="10800000">
            <a:off x="3017538" y="53863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5" name="Rectangle 1124"/>
          <p:cNvSpPr/>
          <p:nvPr/>
        </p:nvSpPr>
        <p:spPr>
          <a:xfrm rot="10800000">
            <a:off x="5699783" y="538635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6" name="Rectangle 1125"/>
          <p:cNvSpPr/>
          <p:nvPr/>
        </p:nvSpPr>
        <p:spPr>
          <a:xfrm rot="10800000">
            <a:off x="5113039" y="52187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7" name="Rectangle 1126"/>
          <p:cNvSpPr/>
          <p:nvPr/>
        </p:nvSpPr>
        <p:spPr>
          <a:xfrm rot="10800000">
            <a:off x="4777759" y="52187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8" name="Rectangle 1127"/>
          <p:cNvSpPr/>
          <p:nvPr/>
        </p:nvSpPr>
        <p:spPr>
          <a:xfrm rot="10800000">
            <a:off x="4610119" y="52187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9" name="Rectangle 1128"/>
          <p:cNvSpPr/>
          <p:nvPr/>
        </p:nvSpPr>
        <p:spPr>
          <a:xfrm rot="10800000">
            <a:off x="4274839" y="52187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0" name="Rectangle 1129"/>
          <p:cNvSpPr/>
          <p:nvPr/>
        </p:nvSpPr>
        <p:spPr>
          <a:xfrm rot="10800000">
            <a:off x="3939559" y="52187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1" name="Rectangle 1130"/>
          <p:cNvSpPr/>
          <p:nvPr/>
        </p:nvSpPr>
        <p:spPr>
          <a:xfrm rot="10800000">
            <a:off x="3771918" y="52187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2" name="Rectangle 1131"/>
          <p:cNvSpPr/>
          <p:nvPr/>
        </p:nvSpPr>
        <p:spPr>
          <a:xfrm rot="10800000">
            <a:off x="3436635" y="52187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3" name="Rectangle 1132"/>
          <p:cNvSpPr/>
          <p:nvPr/>
        </p:nvSpPr>
        <p:spPr>
          <a:xfrm rot="10800000">
            <a:off x="2933713" y="52187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4" name="Rectangle 1133"/>
          <p:cNvSpPr/>
          <p:nvPr/>
        </p:nvSpPr>
        <p:spPr>
          <a:xfrm rot="10800000">
            <a:off x="3101355" y="52187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5" name="Rectangle 1134"/>
          <p:cNvSpPr/>
          <p:nvPr/>
        </p:nvSpPr>
        <p:spPr>
          <a:xfrm rot="10800000">
            <a:off x="5615956" y="521871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6" name="Rectangle 1135"/>
          <p:cNvSpPr/>
          <p:nvPr/>
        </p:nvSpPr>
        <p:spPr>
          <a:xfrm rot="10800000">
            <a:off x="5448316" y="52187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7" name="Rectangle 1136"/>
          <p:cNvSpPr/>
          <p:nvPr/>
        </p:nvSpPr>
        <p:spPr>
          <a:xfrm>
            <a:off x="3185179" y="47157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8" name="Rectangle 1137"/>
          <p:cNvSpPr/>
          <p:nvPr/>
        </p:nvSpPr>
        <p:spPr>
          <a:xfrm>
            <a:off x="3268999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9" name="Rectangle 1138"/>
          <p:cNvSpPr/>
          <p:nvPr/>
        </p:nvSpPr>
        <p:spPr>
          <a:xfrm>
            <a:off x="3688104" y="47157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0" name="Rectangle 1139"/>
          <p:cNvSpPr/>
          <p:nvPr/>
        </p:nvSpPr>
        <p:spPr>
          <a:xfrm>
            <a:off x="4191025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1" name="Rectangle 1140"/>
          <p:cNvSpPr/>
          <p:nvPr/>
        </p:nvSpPr>
        <p:spPr>
          <a:xfrm>
            <a:off x="4023385" y="47157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2" name="Rectangle 1141"/>
          <p:cNvSpPr/>
          <p:nvPr/>
        </p:nvSpPr>
        <p:spPr>
          <a:xfrm>
            <a:off x="3604280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3" name="Rectangle 1142"/>
          <p:cNvSpPr/>
          <p:nvPr/>
        </p:nvSpPr>
        <p:spPr>
          <a:xfrm>
            <a:off x="3771921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4" name="Rectangle 1143"/>
          <p:cNvSpPr/>
          <p:nvPr/>
        </p:nvSpPr>
        <p:spPr>
          <a:xfrm>
            <a:off x="3939563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5" name="Rectangle 1144"/>
          <p:cNvSpPr/>
          <p:nvPr/>
        </p:nvSpPr>
        <p:spPr>
          <a:xfrm>
            <a:off x="4358665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6" name="Rectangle 1145"/>
          <p:cNvSpPr/>
          <p:nvPr/>
        </p:nvSpPr>
        <p:spPr>
          <a:xfrm>
            <a:off x="4861585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7" name="Rectangle 1146"/>
          <p:cNvSpPr/>
          <p:nvPr/>
        </p:nvSpPr>
        <p:spPr>
          <a:xfrm>
            <a:off x="4442483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8" name="Rectangle 1147"/>
          <p:cNvSpPr/>
          <p:nvPr/>
        </p:nvSpPr>
        <p:spPr>
          <a:xfrm>
            <a:off x="4777763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9" name="Rectangle 1148"/>
          <p:cNvSpPr/>
          <p:nvPr/>
        </p:nvSpPr>
        <p:spPr>
          <a:xfrm>
            <a:off x="4610123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0" name="Rectangle 1149"/>
          <p:cNvSpPr/>
          <p:nvPr/>
        </p:nvSpPr>
        <p:spPr>
          <a:xfrm>
            <a:off x="5029226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1" name="Rectangle 1150"/>
          <p:cNvSpPr/>
          <p:nvPr/>
        </p:nvSpPr>
        <p:spPr>
          <a:xfrm>
            <a:off x="5196866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2" name="Rectangle 1151"/>
          <p:cNvSpPr/>
          <p:nvPr/>
        </p:nvSpPr>
        <p:spPr>
          <a:xfrm>
            <a:off x="5532141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3" name="Rectangle 1152"/>
          <p:cNvSpPr/>
          <p:nvPr/>
        </p:nvSpPr>
        <p:spPr>
          <a:xfrm>
            <a:off x="5364503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4" name="Rectangle 1153"/>
          <p:cNvSpPr/>
          <p:nvPr/>
        </p:nvSpPr>
        <p:spPr>
          <a:xfrm>
            <a:off x="4945403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5" name="Rectangle 1154"/>
          <p:cNvSpPr/>
          <p:nvPr/>
        </p:nvSpPr>
        <p:spPr>
          <a:xfrm>
            <a:off x="5448319" y="45481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6" name="Rectangle 1155"/>
          <p:cNvSpPr/>
          <p:nvPr/>
        </p:nvSpPr>
        <p:spPr>
          <a:xfrm>
            <a:off x="5280680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7" name="Rectangle 1156"/>
          <p:cNvSpPr/>
          <p:nvPr/>
        </p:nvSpPr>
        <p:spPr>
          <a:xfrm>
            <a:off x="2933717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8" name="Rectangle 1157"/>
          <p:cNvSpPr/>
          <p:nvPr/>
        </p:nvSpPr>
        <p:spPr>
          <a:xfrm>
            <a:off x="5615959" y="4548154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9" name="Rectangle 1158"/>
          <p:cNvSpPr/>
          <p:nvPr/>
        </p:nvSpPr>
        <p:spPr>
          <a:xfrm>
            <a:off x="5699781" y="4715793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0" name="Rectangle 1159"/>
          <p:cNvSpPr/>
          <p:nvPr/>
        </p:nvSpPr>
        <p:spPr>
          <a:xfrm rot="10800000">
            <a:off x="5196865" y="50510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1" name="Rectangle 1160"/>
          <p:cNvSpPr/>
          <p:nvPr/>
        </p:nvSpPr>
        <p:spPr>
          <a:xfrm rot="10800000">
            <a:off x="4861585" y="50510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2" name="Rectangle 1161"/>
          <p:cNvSpPr/>
          <p:nvPr/>
        </p:nvSpPr>
        <p:spPr>
          <a:xfrm rot="10800000">
            <a:off x="4693945" y="50510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3" name="Rectangle 1162"/>
          <p:cNvSpPr/>
          <p:nvPr/>
        </p:nvSpPr>
        <p:spPr>
          <a:xfrm rot="10800000">
            <a:off x="4526305" y="50510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4" name="Rectangle 1163"/>
          <p:cNvSpPr/>
          <p:nvPr/>
        </p:nvSpPr>
        <p:spPr>
          <a:xfrm rot="10800000">
            <a:off x="4023385" y="50510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5" name="Rectangle 1164"/>
          <p:cNvSpPr/>
          <p:nvPr/>
        </p:nvSpPr>
        <p:spPr>
          <a:xfrm rot="10800000">
            <a:off x="3688103" y="50510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6" name="Rectangle 1165"/>
          <p:cNvSpPr/>
          <p:nvPr/>
        </p:nvSpPr>
        <p:spPr>
          <a:xfrm rot="10800000">
            <a:off x="3855744" y="50510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7" name="Rectangle 1166"/>
          <p:cNvSpPr/>
          <p:nvPr/>
        </p:nvSpPr>
        <p:spPr>
          <a:xfrm rot="10800000">
            <a:off x="3017538" y="50510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9" name="Rectangle 1168"/>
          <p:cNvSpPr/>
          <p:nvPr/>
        </p:nvSpPr>
        <p:spPr>
          <a:xfrm rot="10800000">
            <a:off x="5699783" y="505107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0" name="Rectangle 1169"/>
          <p:cNvSpPr/>
          <p:nvPr/>
        </p:nvSpPr>
        <p:spPr>
          <a:xfrm rot="10800000">
            <a:off x="5280679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1" name="Rectangle 1170"/>
          <p:cNvSpPr/>
          <p:nvPr/>
        </p:nvSpPr>
        <p:spPr>
          <a:xfrm rot="10800000">
            <a:off x="5113043" y="48834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2" name="Rectangle 1171"/>
          <p:cNvSpPr/>
          <p:nvPr/>
        </p:nvSpPr>
        <p:spPr>
          <a:xfrm rot="10800000">
            <a:off x="4777761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3" name="Rectangle 1172"/>
          <p:cNvSpPr/>
          <p:nvPr/>
        </p:nvSpPr>
        <p:spPr>
          <a:xfrm rot="10800000">
            <a:off x="4274840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4" name="Rectangle 1173"/>
          <p:cNvSpPr/>
          <p:nvPr/>
        </p:nvSpPr>
        <p:spPr>
          <a:xfrm rot="10800000">
            <a:off x="4442481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5" name="Rectangle 1174"/>
          <p:cNvSpPr/>
          <p:nvPr/>
        </p:nvSpPr>
        <p:spPr>
          <a:xfrm rot="10800000">
            <a:off x="4107199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6" name="Rectangle 1175"/>
          <p:cNvSpPr/>
          <p:nvPr/>
        </p:nvSpPr>
        <p:spPr>
          <a:xfrm rot="10800000">
            <a:off x="3939560" y="48834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7" name="Rectangle 1176"/>
          <p:cNvSpPr/>
          <p:nvPr/>
        </p:nvSpPr>
        <p:spPr>
          <a:xfrm rot="10800000">
            <a:off x="3604279" y="48834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8" name="Rectangle 1177"/>
          <p:cNvSpPr/>
          <p:nvPr/>
        </p:nvSpPr>
        <p:spPr>
          <a:xfrm rot="10800000">
            <a:off x="3771920" y="48834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9" name="Rectangle 1178"/>
          <p:cNvSpPr/>
          <p:nvPr/>
        </p:nvSpPr>
        <p:spPr>
          <a:xfrm rot="10800000">
            <a:off x="3436637" y="48834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0" name="Rectangle 1179"/>
          <p:cNvSpPr/>
          <p:nvPr/>
        </p:nvSpPr>
        <p:spPr>
          <a:xfrm rot="10800000">
            <a:off x="3268997" y="48834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1" name="Rectangle 1180"/>
          <p:cNvSpPr/>
          <p:nvPr/>
        </p:nvSpPr>
        <p:spPr>
          <a:xfrm rot="10800000">
            <a:off x="2933715" y="48834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2" name="Rectangle 1181"/>
          <p:cNvSpPr/>
          <p:nvPr/>
        </p:nvSpPr>
        <p:spPr>
          <a:xfrm rot="10800000">
            <a:off x="3101357" y="48834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3" name="Rectangle 1182"/>
          <p:cNvSpPr/>
          <p:nvPr/>
        </p:nvSpPr>
        <p:spPr>
          <a:xfrm rot="10800000">
            <a:off x="5615959" y="488343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4" name="Rectangle 1183"/>
          <p:cNvSpPr/>
          <p:nvPr/>
        </p:nvSpPr>
        <p:spPr>
          <a:xfrm rot="10800000">
            <a:off x="3352820" y="50510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5" name="Rectangle 1184"/>
          <p:cNvSpPr/>
          <p:nvPr/>
        </p:nvSpPr>
        <p:spPr>
          <a:xfrm rot="10800000">
            <a:off x="3520460" y="50510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6" name="Rectangle 1185"/>
          <p:cNvSpPr/>
          <p:nvPr/>
        </p:nvSpPr>
        <p:spPr>
          <a:xfrm rot="10800000">
            <a:off x="3268995" y="52187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7" name="Rectangle 1186"/>
          <p:cNvSpPr/>
          <p:nvPr/>
        </p:nvSpPr>
        <p:spPr>
          <a:xfrm rot="10800000">
            <a:off x="3185178" y="53863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8" name="Rectangle 1187"/>
          <p:cNvSpPr/>
          <p:nvPr/>
        </p:nvSpPr>
        <p:spPr>
          <a:xfrm rot="10800000">
            <a:off x="3604277" y="52187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9" name="Rectangle 1188"/>
          <p:cNvSpPr/>
          <p:nvPr/>
        </p:nvSpPr>
        <p:spPr>
          <a:xfrm rot="10800000">
            <a:off x="3688103" y="53863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0" name="Rectangle 1189"/>
          <p:cNvSpPr/>
          <p:nvPr/>
        </p:nvSpPr>
        <p:spPr>
          <a:xfrm rot="10800000">
            <a:off x="3101355" y="55539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1" name="Rectangle 1190"/>
          <p:cNvSpPr/>
          <p:nvPr/>
        </p:nvSpPr>
        <p:spPr>
          <a:xfrm rot="10800000">
            <a:off x="3017538" y="57216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2" name="Rectangle 1191"/>
          <p:cNvSpPr/>
          <p:nvPr/>
        </p:nvSpPr>
        <p:spPr>
          <a:xfrm rot="10800000">
            <a:off x="3101355" y="58892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3" name="Rectangle 1192"/>
          <p:cNvSpPr/>
          <p:nvPr/>
        </p:nvSpPr>
        <p:spPr>
          <a:xfrm>
            <a:off x="5113046" y="38775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4" name="Rectangle 1193"/>
          <p:cNvSpPr/>
          <p:nvPr/>
        </p:nvSpPr>
        <p:spPr>
          <a:xfrm>
            <a:off x="5448321" y="38775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5" name="Rectangle 1194"/>
          <p:cNvSpPr/>
          <p:nvPr/>
        </p:nvSpPr>
        <p:spPr>
          <a:xfrm>
            <a:off x="5280683" y="38775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6" name="Rectangle 1195"/>
          <p:cNvSpPr/>
          <p:nvPr/>
        </p:nvSpPr>
        <p:spPr>
          <a:xfrm>
            <a:off x="5029226" y="40452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7" name="Rectangle 1196"/>
          <p:cNvSpPr/>
          <p:nvPr/>
        </p:nvSpPr>
        <p:spPr>
          <a:xfrm>
            <a:off x="5364503" y="40452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8" name="Rectangle 1197"/>
          <p:cNvSpPr/>
          <p:nvPr/>
        </p:nvSpPr>
        <p:spPr>
          <a:xfrm>
            <a:off x="4777763" y="42128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9" name="Rectangle 1198"/>
          <p:cNvSpPr/>
          <p:nvPr/>
        </p:nvSpPr>
        <p:spPr>
          <a:xfrm>
            <a:off x="4861584" y="43805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0" name="Rectangle 1199"/>
          <p:cNvSpPr/>
          <p:nvPr/>
        </p:nvSpPr>
        <p:spPr>
          <a:xfrm>
            <a:off x="3771922" y="354231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1" name="Rectangle 1200"/>
          <p:cNvSpPr/>
          <p:nvPr/>
        </p:nvSpPr>
        <p:spPr>
          <a:xfrm>
            <a:off x="3604281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2" name="Rectangle 1201"/>
          <p:cNvSpPr/>
          <p:nvPr/>
        </p:nvSpPr>
        <p:spPr>
          <a:xfrm rot="10800000">
            <a:off x="3604277" y="58892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3" name="Rectangle 1202"/>
          <p:cNvSpPr/>
          <p:nvPr/>
        </p:nvSpPr>
        <p:spPr>
          <a:xfrm rot="10800000">
            <a:off x="3855744" y="57216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4" name="Rectangle 1203"/>
          <p:cNvSpPr/>
          <p:nvPr/>
        </p:nvSpPr>
        <p:spPr>
          <a:xfrm rot="10800000">
            <a:off x="3520460" y="60569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5" name="Rectangle 1204"/>
          <p:cNvSpPr/>
          <p:nvPr/>
        </p:nvSpPr>
        <p:spPr>
          <a:xfrm rot="10800000">
            <a:off x="3771918" y="58892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6" name="Rectangle 1205"/>
          <p:cNvSpPr/>
          <p:nvPr/>
        </p:nvSpPr>
        <p:spPr>
          <a:xfrm rot="10800000">
            <a:off x="3939559" y="58892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7" name="Rectangle 1206"/>
          <p:cNvSpPr/>
          <p:nvPr/>
        </p:nvSpPr>
        <p:spPr>
          <a:xfrm rot="10800000">
            <a:off x="3688103" y="60569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8" name="Rectangle 1207"/>
          <p:cNvSpPr/>
          <p:nvPr/>
        </p:nvSpPr>
        <p:spPr>
          <a:xfrm>
            <a:off x="4945402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9" name="Rectangle 1208"/>
          <p:cNvSpPr/>
          <p:nvPr/>
        </p:nvSpPr>
        <p:spPr>
          <a:xfrm>
            <a:off x="4861584" y="370995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0" name="Rectangle 1209"/>
          <p:cNvSpPr/>
          <p:nvPr/>
        </p:nvSpPr>
        <p:spPr>
          <a:xfrm>
            <a:off x="5196865" y="43805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1" name="Rectangle 1210"/>
          <p:cNvSpPr/>
          <p:nvPr/>
        </p:nvSpPr>
        <p:spPr>
          <a:xfrm>
            <a:off x="5113044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2" name="Rectangle 1211"/>
          <p:cNvSpPr/>
          <p:nvPr/>
        </p:nvSpPr>
        <p:spPr>
          <a:xfrm rot="10800000">
            <a:off x="4861579" y="60569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3" name="Rectangle 1212"/>
          <p:cNvSpPr/>
          <p:nvPr/>
        </p:nvSpPr>
        <p:spPr>
          <a:xfrm rot="10800000">
            <a:off x="5364501" y="50510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4" name="Rectangle 1213"/>
          <p:cNvSpPr/>
          <p:nvPr/>
        </p:nvSpPr>
        <p:spPr>
          <a:xfrm rot="10800000">
            <a:off x="5280679" y="52187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5" name="Rectangle 1214"/>
          <p:cNvSpPr/>
          <p:nvPr/>
        </p:nvSpPr>
        <p:spPr>
          <a:xfrm>
            <a:off x="3101360" y="42128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6" name="Rectangle 1215"/>
          <p:cNvSpPr/>
          <p:nvPr/>
        </p:nvSpPr>
        <p:spPr>
          <a:xfrm>
            <a:off x="3185179" y="43805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7" name="Rectangle 1216"/>
          <p:cNvSpPr/>
          <p:nvPr/>
        </p:nvSpPr>
        <p:spPr>
          <a:xfrm>
            <a:off x="3101359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8" name="Rectangle 1217"/>
          <p:cNvSpPr/>
          <p:nvPr/>
        </p:nvSpPr>
        <p:spPr>
          <a:xfrm>
            <a:off x="3017540" y="47157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9" name="Rectangle 1218"/>
          <p:cNvSpPr/>
          <p:nvPr/>
        </p:nvSpPr>
        <p:spPr>
          <a:xfrm rot="10800000">
            <a:off x="5448319" y="48834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0" name="Rectangle 1219"/>
          <p:cNvSpPr/>
          <p:nvPr/>
        </p:nvSpPr>
        <p:spPr>
          <a:xfrm rot="10800000">
            <a:off x="5532141" y="50510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1" name="Rectangle 1220"/>
          <p:cNvSpPr/>
          <p:nvPr/>
        </p:nvSpPr>
        <p:spPr>
          <a:xfrm rot="10800000">
            <a:off x="5364501" y="5386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2" name="Rectangle 1221"/>
          <p:cNvSpPr/>
          <p:nvPr/>
        </p:nvSpPr>
        <p:spPr>
          <a:xfrm rot="10800000">
            <a:off x="5532144" y="5386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3" name="Rectangle 1222"/>
          <p:cNvSpPr/>
          <p:nvPr/>
        </p:nvSpPr>
        <p:spPr>
          <a:xfrm rot="10800000">
            <a:off x="5448320" y="5889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4" name="Rectangle 1223"/>
          <p:cNvSpPr/>
          <p:nvPr/>
        </p:nvSpPr>
        <p:spPr>
          <a:xfrm rot="10800000">
            <a:off x="5532136" y="60569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5" name="Rectangle 1224"/>
          <p:cNvSpPr/>
          <p:nvPr/>
        </p:nvSpPr>
        <p:spPr>
          <a:xfrm rot="10800000">
            <a:off x="5113040" y="5553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6" name="Rectangle 1225"/>
          <p:cNvSpPr/>
          <p:nvPr/>
        </p:nvSpPr>
        <p:spPr>
          <a:xfrm rot="10800000">
            <a:off x="5029225" y="5721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7" name="Rectangle 1226"/>
          <p:cNvSpPr/>
          <p:nvPr/>
        </p:nvSpPr>
        <p:spPr>
          <a:xfrm rot="10800000">
            <a:off x="5196865" y="5721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8" name="Rectangle 1227"/>
          <p:cNvSpPr/>
          <p:nvPr/>
        </p:nvSpPr>
        <p:spPr>
          <a:xfrm rot="10800000">
            <a:off x="5113044" y="5889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9" name="Rectangle 1228"/>
          <p:cNvSpPr/>
          <p:nvPr/>
        </p:nvSpPr>
        <p:spPr>
          <a:xfrm rot="10800000">
            <a:off x="4693945" y="5386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0" name="Rectangle 1229"/>
          <p:cNvSpPr/>
          <p:nvPr/>
        </p:nvSpPr>
        <p:spPr>
          <a:xfrm rot="10800000">
            <a:off x="4777760" y="5553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1" name="Rectangle 1230"/>
          <p:cNvSpPr/>
          <p:nvPr/>
        </p:nvSpPr>
        <p:spPr>
          <a:xfrm rot="10800000">
            <a:off x="4610120" y="5553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2" name="Rectangle 1231"/>
          <p:cNvSpPr/>
          <p:nvPr/>
        </p:nvSpPr>
        <p:spPr>
          <a:xfrm rot="10800000">
            <a:off x="4693945" y="57216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3" name="Rectangle 1232"/>
          <p:cNvSpPr/>
          <p:nvPr/>
        </p:nvSpPr>
        <p:spPr>
          <a:xfrm rot="10800000">
            <a:off x="4442484" y="5889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5" name="Rectangle 1234"/>
          <p:cNvSpPr/>
          <p:nvPr/>
        </p:nvSpPr>
        <p:spPr>
          <a:xfrm rot="10800000">
            <a:off x="3352820" y="60569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6" name="Rectangle 1235"/>
          <p:cNvSpPr/>
          <p:nvPr/>
        </p:nvSpPr>
        <p:spPr>
          <a:xfrm>
            <a:off x="4107203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7" name="Rectangle 1236"/>
          <p:cNvSpPr/>
          <p:nvPr/>
        </p:nvSpPr>
        <p:spPr>
          <a:xfrm>
            <a:off x="4777762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8" name="Rectangle 1237"/>
          <p:cNvSpPr/>
          <p:nvPr/>
        </p:nvSpPr>
        <p:spPr>
          <a:xfrm>
            <a:off x="5113042" y="354231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9" name="Rectangle 1238"/>
          <p:cNvSpPr/>
          <p:nvPr/>
        </p:nvSpPr>
        <p:spPr>
          <a:xfrm>
            <a:off x="3771925" y="38775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0" name="Rectangle 1239"/>
          <p:cNvSpPr/>
          <p:nvPr/>
        </p:nvSpPr>
        <p:spPr>
          <a:xfrm>
            <a:off x="4107206" y="38775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1" name="Rectangle 1240"/>
          <p:cNvSpPr/>
          <p:nvPr/>
        </p:nvSpPr>
        <p:spPr>
          <a:xfrm>
            <a:off x="3269000" y="38775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2" name="Rectangle 1241"/>
          <p:cNvSpPr/>
          <p:nvPr/>
        </p:nvSpPr>
        <p:spPr>
          <a:xfrm>
            <a:off x="3436639" y="38775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3" name="Rectangle 1242"/>
          <p:cNvSpPr/>
          <p:nvPr/>
        </p:nvSpPr>
        <p:spPr>
          <a:xfrm>
            <a:off x="3352819" y="40452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4" name="Rectangle 1243"/>
          <p:cNvSpPr/>
          <p:nvPr/>
        </p:nvSpPr>
        <p:spPr>
          <a:xfrm>
            <a:off x="3688104" y="40452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5" name="Rectangle 1244"/>
          <p:cNvSpPr/>
          <p:nvPr/>
        </p:nvSpPr>
        <p:spPr>
          <a:xfrm>
            <a:off x="3855745" y="40452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6" name="Rectangle 1245"/>
          <p:cNvSpPr/>
          <p:nvPr/>
        </p:nvSpPr>
        <p:spPr>
          <a:xfrm>
            <a:off x="3771923" y="42128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7" name="Rectangle 1246"/>
          <p:cNvSpPr/>
          <p:nvPr/>
        </p:nvSpPr>
        <p:spPr>
          <a:xfrm>
            <a:off x="4107204" y="42128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8" name="Rectangle 1247"/>
          <p:cNvSpPr/>
          <p:nvPr/>
        </p:nvSpPr>
        <p:spPr>
          <a:xfrm>
            <a:off x="3520461" y="43805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9" name="Rectangle 1248"/>
          <p:cNvSpPr/>
          <p:nvPr/>
        </p:nvSpPr>
        <p:spPr>
          <a:xfrm>
            <a:off x="3436638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0" name="Rectangle 1249"/>
          <p:cNvSpPr/>
          <p:nvPr/>
        </p:nvSpPr>
        <p:spPr>
          <a:xfrm>
            <a:off x="4023386" y="43805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1" name="Rectangle 1250"/>
          <p:cNvSpPr/>
          <p:nvPr/>
        </p:nvSpPr>
        <p:spPr>
          <a:xfrm>
            <a:off x="4107203" y="45481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2" name="Rectangle 1251"/>
          <p:cNvSpPr/>
          <p:nvPr/>
        </p:nvSpPr>
        <p:spPr>
          <a:xfrm>
            <a:off x="3520461" y="47157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3" name="Rectangle 1252"/>
          <p:cNvSpPr/>
          <p:nvPr/>
        </p:nvSpPr>
        <p:spPr>
          <a:xfrm>
            <a:off x="3855745" y="47157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4" name="Rectangle 1253"/>
          <p:cNvSpPr/>
          <p:nvPr/>
        </p:nvSpPr>
        <p:spPr>
          <a:xfrm>
            <a:off x="4358665" y="43805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5" name="Rectangle 1254"/>
          <p:cNvSpPr/>
          <p:nvPr/>
        </p:nvSpPr>
        <p:spPr>
          <a:xfrm>
            <a:off x="4274841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6" name="Rectangle 1255"/>
          <p:cNvSpPr/>
          <p:nvPr/>
        </p:nvSpPr>
        <p:spPr>
          <a:xfrm>
            <a:off x="4191025" y="370995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7" name="Rectangle 1256"/>
          <p:cNvSpPr/>
          <p:nvPr/>
        </p:nvSpPr>
        <p:spPr>
          <a:xfrm>
            <a:off x="4274844" y="38775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8" name="Rectangle 1257"/>
          <p:cNvSpPr/>
          <p:nvPr/>
        </p:nvSpPr>
        <p:spPr>
          <a:xfrm>
            <a:off x="4358665" y="40452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9" name="Rectangle 1258"/>
          <p:cNvSpPr/>
          <p:nvPr/>
        </p:nvSpPr>
        <p:spPr>
          <a:xfrm>
            <a:off x="4693945" y="47157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0" name="Rectangle 1259"/>
          <p:cNvSpPr/>
          <p:nvPr/>
        </p:nvSpPr>
        <p:spPr>
          <a:xfrm rot="10800000">
            <a:off x="4945401" y="48834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1" name="Rectangle 1260"/>
          <p:cNvSpPr/>
          <p:nvPr/>
        </p:nvSpPr>
        <p:spPr>
          <a:xfrm rot="10800000">
            <a:off x="4610121" y="48834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2" name="Rectangle 1261"/>
          <p:cNvSpPr/>
          <p:nvPr/>
        </p:nvSpPr>
        <p:spPr>
          <a:xfrm>
            <a:off x="3352823" y="47157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3" name="Rectangle 1262"/>
          <p:cNvSpPr/>
          <p:nvPr/>
        </p:nvSpPr>
        <p:spPr>
          <a:xfrm>
            <a:off x="4526305" y="47157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4" name="Rectangle 1263"/>
          <p:cNvSpPr/>
          <p:nvPr/>
        </p:nvSpPr>
        <p:spPr>
          <a:xfrm rot="10800000">
            <a:off x="4107199" y="52187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5" name="Rectangle 1264"/>
          <p:cNvSpPr/>
          <p:nvPr/>
        </p:nvSpPr>
        <p:spPr>
          <a:xfrm rot="10800000">
            <a:off x="4191025" y="50510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6" name="Rectangle 1265"/>
          <p:cNvSpPr/>
          <p:nvPr/>
        </p:nvSpPr>
        <p:spPr>
          <a:xfrm rot="10800000">
            <a:off x="4358665" y="60569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7" name="Rectangle 1266"/>
          <p:cNvSpPr/>
          <p:nvPr/>
        </p:nvSpPr>
        <p:spPr>
          <a:xfrm rot="10800000">
            <a:off x="4358665" y="53863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8" name="Rectangle 1267"/>
          <p:cNvSpPr/>
          <p:nvPr/>
        </p:nvSpPr>
        <p:spPr>
          <a:xfrm rot="10800000">
            <a:off x="4107199" y="55539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9" name="Rectangle 1268"/>
          <p:cNvSpPr/>
          <p:nvPr/>
        </p:nvSpPr>
        <p:spPr>
          <a:xfrm rot="10800000">
            <a:off x="4358665" y="50510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0" name="Rectangle 1269"/>
          <p:cNvSpPr/>
          <p:nvPr/>
        </p:nvSpPr>
        <p:spPr>
          <a:xfrm rot="10800000">
            <a:off x="4442479" y="52187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1" name="Rectangle 1270"/>
          <p:cNvSpPr/>
          <p:nvPr/>
        </p:nvSpPr>
        <p:spPr>
          <a:xfrm rot="10800000">
            <a:off x="4358665" y="57216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2" name="Rectangle 1271"/>
          <p:cNvSpPr/>
          <p:nvPr/>
        </p:nvSpPr>
        <p:spPr>
          <a:xfrm rot="10800000">
            <a:off x="4191025" y="57216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3" name="Rectangle 1272"/>
          <p:cNvSpPr/>
          <p:nvPr/>
        </p:nvSpPr>
        <p:spPr>
          <a:xfrm rot="10800000">
            <a:off x="4274844" y="58892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4" name="Rectangle 1273"/>
          <p:cNvSpPr/>
          <p:nvPr/>
        </p:nvSpPr>
        <p:spPr>
          <a:xfrm rot="10800000">
            <a:off x="5029225" y="50510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5" name="Rectangle 1274"/>
          <p:cNvSpPr/>
          <p:nvPr/>
        </p:nvSpPr>
        <p:spPr>
          <a:xfrm rot="10800000">
            <a:off x="4945399" y="52187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5" name="Rectangle 194"/>
          <p:cNvSpPr/>
          <p:nvPr/>
        </p:nvSpPr>
        <p:spPr>
          <a:xfrm>
            <a:off x="2766077" y="11953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5" name="Rectangle 444"/>
          <p:cNvSpPr/>
          <p:nvPr/>
        </p:nvSpPr>
        <p:spPr>
          <a:xfrm rot="10800000">
            <a:off x="2766075" y="22011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3" name="Rectangle 392"/>
          <p:cNvSpPr/>
          <p:nvPr/>
        </p:nvSpPr>
        <p:spPr>
          <a:xfrm rot="10800000">
            <a:off x="2849897" y="23688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2" name="Rectangle 341"/>
          <p:cNvSpPr/>
          <p:nvPr/>
        </p:nvSpPr>
        <p:spPr>
          <a:xfrm rot="10800000">
            <a:off x="2766072" y="25364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3" name="Rectangle 322"/>
          <p:cNvSpPr/>
          <p:nvPr/>
        </p:nvSpPr>
        <p:spPr>
          <a:xfrm rot="10800000">
            <a:off x="2849899" y="27041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6" name="Rectangle 305"/>
          <p:cNvSpPr/>
          <p:nvPr/>
        </p:nvSpPr>
        <p:spPr>
          <a:xfrm rot="10800000">
            <a:off x="2766073" y="28717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" name="Rectangle 1"/>
          <p:cNvSpPr/>
          <p:nvPr/>
        </p:nvSpPr>
        <p:spPr>
          <a:xfrm rot="10800000">
            <a:off x="2766069" y="32070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0" name="Rectangle 249"/>
          <p:cNvSpPr/>
          <p:nvPr/>
        </p:nvSpPr>
        <p:spPr>
          <a:xfrm rot="10800000">
            <a:off x="2849892" y="33746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6" name="Rectangle 905"/>
          <p:cNvSpPr/>
          <p:nvPr/>
        </p:nvSpPr>
        <p:spPr>
          <a:xfrm>
            <a:off x="2766070" y="38775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1" name="Rectangle 930"/>
          <p:cNvSpPr/>
          <p:nvPr/>
        </p:nvSpPr>
        <p:spPr>
          <a:xfrm rot="10800000">
            <a:off x="2766068" y="48834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2" name="Rectangle 931"/>
          <p:cNvSpPr/>
          <p:nvPr/>
        </p:nvSpPr>
        <p:spPr>
          <a:xfrm rot="10800000">
            <a:off x="2849890" y="50510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8" name="Rectangle 847"/>
          <p:cNvSpPr/>
          <p:nvPr/>
        </p:nvSpPr>
        <p:spPr>
          <a:xfrm rot="10800000">
            <a:off x="2766065" y="52187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4" name="Rectangle 933"/>
          <p:cNvSpPr/>
          <p:nvPr/>
        </p:nvSpPr>
        <p:spPr>
          <a:xfrm rot="10800000">
            <a:off x="2849893" y="53863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6" name="Rectangle 825"/>
          <p:cNvSpPr/>
          <p:nvPr/>
        </p:nvSpPr>
        <p:spPr>
          <a:xfrm rot="10800000">
            <a:off x="2766066" y="55539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5" name="Rectangle 934"/>
          <p:cNvSpPr/>
          <p:nvPr/>
        </p:nvSpPr>
        <p:spPr>
          <a:xfrm rot="10800000">
            <a:off x="2766068" y="58892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6" name="Rectangle 935"/>
          <p:cNvSpPr/>
          <p:nvPr/>
        </p:nvSpPr>
        <p:spPr>
          <a:xfrm rot="10800000">
            <a:off x="2849885" y="60569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2" name="Rectangle 391"/>
          <p:cNvSpPr/>
          <p:nvPr/>
        </p:nvSpPr>
        <p:spPr>
          <a:xfrm rot="10800000">
            <a:off x="502934" y="23688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0" name="Rectangle 879"/>
          <p:cNvSpPr/>
          <p:nvPr/>
        </p:nvSpPr>
        <p:spPr>
          <a:xfrm rot="10800000">
            <a:off x="502927" y="50510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8" name="Rectangle 1167"/>
          <p:cNvSpPr/>
          <p:nvPr/>
        </p:nvSpPr>
        <p:spPr>
          <a:xfrm rot="10800000">
            <a:off x="3185178" y="50510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2" name="Rectangle 591"/>
          <p:cNvSpPr/>
          <p:nvPr/>
        </p:nvSpPr>
        <p:spPr>
          <a:xfrm rot="10800000">
            <a:off x="3185181" y="23688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0" name="Rectangle 239"/>
          <p:cNvSpPr/>
          <p:nvPr/>
        </p:nvSpPr>
        <p:spPr>
          <a:xfrm rot="10800000">
            <a:off x="1676420" y="33746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5" name="Rectangle 244"/>
          <p:cNvSpPr/>
          <p:nvPr/>
        </p:nvSpPr>
        <p:spPr>
          <a:xfrm rot="10800000">
            <a:off x="1173499" y="33746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7" name="Rectangle 246"/>
          <p:cNvSpPr/>
          <p:nvPr/>
        </p:nvSpPr>
        <p:spPr>
          <a:xfrm rot="10800000">
            <a:off x="670576" y="33746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4" name="Rectangle 243"/>
          <p:cNvSpPr/>
          <p:nvPr/>
        </p:nvSpPr>
        <p:spPr>
          <a:xfrm rot="10800000">
            <a:off x="1005858" y="33746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6" name="Rectangle 245"/>
          <p:cNvSpPr/>
          <p:nvPr/>
        </p:nvSpPr>
        <p:spPr>
          <a:xfrm rot="10800000">
            <a:off x="838216" y="33746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9" name="Rectangle 658"/>
          <p:cNvSpPr/>
          <p:nvPr/>
        </p:nvSpPr>
        <p:spPr>
          <a:xfrm rot="10800000">
            <a:off x="3352824" y="33746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8" name="Rectangle 627"/>
          <p:cNvSpPr/>
          <p:nvPr/>
        </p:nvSpPr>
        <p:spPr>
          <a:xfrm rot="10800000">
            <a:off x="3520464" y="33746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1" name="Rectangle 630"/>
          <p:cNvSpPr/>
          <p:nvPr/>
        </p:nvSpPr>
        <p:spPr>
          <a:xfrm rot="10800000">
            <a:off x="3688106" y="33746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8" name="Rectangle 497"/>
          <p:cNvSpPr/>
          <p:nvPr/>
        </p:nvSpPr>
        <p:spPr>
          <a:xfrm rot="10800000">
            <a:off x="3855747" y="33746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0" name="Rectangle 689"/>
          <p:cNvSpPr/>
          <p:nvPr/>
        </p:nvSpPr>
        <p:spPr>
          <a:xfrm rot="10800000">
            <a:off x="4358668" y="33746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6" name="Rectangle 1275"/>
          <p:cNvSpPr/>
          <p:nvPr/>
        </p:nvSpPr>
        <p:spPr>
          <a:xfrm>
            <a:off x="6537956" y="236883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7" name="Rectangle 1276"/>
          <p:cNvSpPr/>
          <p:nvPr/>
        </p:nvSpPr>
        <p:spPr>
          <a:xfrm>
            <a:off x="6873237" y="236883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8" name="Rectangle 1277"/>
          <p:cNvSpPr/>
          <p:nvPr/>
        </p:nvSpPr>
        <p:spPr>
          <a:xfrm>
            <a:off x="6705596" y="236883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9" name="Rectangle 1278"/>
          <p:cNvSpPr/>
          <p:nvPr/>
        </p:nvSpPr>
        <p:spPr>
          <a:xfrm>
            <a:off x="6454136" y="220119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0" name="Rectangle 1279"/>
          <p:cNvSpPr/>
          <p:nvPr/>
        </p:nvSpPr>
        <p:spPr>
          <a:xfrm>
            <a:off x="6621776" y="220119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1" name="Rectangle 1280"/>
          <p:cNvSpPr/>
          <p:nvPr/>
        </p:nvSpPr>
        <p:spPr>
          <a:xfrm>
            <a:off x="6789416" y="220119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2" name="Rectangle 1281"/>
          <p:cNvSpPr/>
          <p:nvPr/>
        </p:nvSpPr>
        <p:spPr>
          <a:xfrm>
            <a:off x="6957057" y="220119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3" name="Rectangle 1282"/>
          <p:cNvSpPr/>
          <p:nvPr/>
        </p:nvSpPr>
        <p:spPr>
          <a:xfrm>
            <a:off x="7292340" y="220119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4" name="Rectangle 1283"/>
          <p:cNvSpPr/>
          <p:nvPr/>
        </p:nvSpPr>
        <p:spPr>
          <a:xfrm>
            <a:off x="7459981" y="220119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5" name="Rectangle 1284"/>
          <p:cNvSpPr/>
          <p:nvPr/>
        </p:nvSpPr>
        <p:spPr>
          <a:xfrm>
            <a:off x="7124699" y="220119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6" name="Rectangle 1285"/>
          <p:cNvSpPr/>
          <p:nvPr/>
        </p:nvSpPr>
        <p:spPr>
          <a:xfrm>
            <a:off x="7627621" y="220119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7" name="Rectangle 1286"/>
          <p:cNvSpPr/>
          <p:nvPr/>
        </p:nvSpPr>
        <p:spPr>
          <a:xfrm>
            <a:off x="7795260" y="220119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8" name="Rectangle 1287"/>
          <p:cNvSpPr/>
          <p:nvPr/>
        </p:nvSpPr>
        <p:spPr>
          <a:xfrm>
            <a:off x="7962900" y="220119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9" name="Rectangle 1288"/>
          <p:cNvSpPr/>
          <p:nvPr/>
        </p:nvSpPr>
        <p:spPr>
          <a:xfrm>
            <a:off x="8130540" y="220119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0" name="Rectangle 1289"/>
          <p:cNvSpPr/>
          <p:nvPr/>
        </p:nvSpPr>
        <p:spPr>
          <a:xfrm>
            <a:off x="8298180" y="220119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1" name="Rectangle 1290"/>
          <p:cNvSpPr/>
          <p:nvPr/>
        </p:nvSpPr>
        <p:spPr>
          <a:xfrm>
            <a:off x="8633460" y="220119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2" name="Rectangle 1291"/>
          <p:cNvSpPr/>
          <p:nvPr/>
        </p:nvSpPr>
        <p:spPr>
          <a:xfrm>
            <a:off x="8968736" y="220119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3" name="Rectangle 1292"/>
          <p:cNvSpPr/>
          <p:nvPr/>
        </p:nvSpPr>
        <p:spPr>
          <a:xfrm>
            <a:off x="8465820" y="220119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4" name="Rectangle 1293"/>
          <p:cNvSpPr/>
          <p:nvPr/>
        </p:nvSpPr>
        <p:spPr>
          <a:xfrm>
            <a:off x="7376161" y="236883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5" name="Rectangle 1294"/>
          <p:cNvSpPr/>
          <p:nvPr/>
        </p:nvSpPr>
        <p:spPr>
          <a:xfrm>
            <a:off x="7711440" y="236883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6" name="Rectangle 1295"/>
          <p:cNvSpPr/>
          <p:nvPr/>
        </p:nvSpPr>
        <p:spPr>
          <a:xfrm>
            <a:off x="7879080" y="236883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7" name="Rectangle 1296"/>
          <p:cNvSpPr/>
          <p:nvPr/>
        </p:nvSpPr>
        <p:spPr>
          <a:xfrm>
            <a:off x="8046720" y="236883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8" name="Rectangle 1297"/>
          <p:cNvSpPr/>
          <p:nvPr/>
        </p:nvSpPr>
        <p:spPr>
          <a:xfrm>
            <a:off x="8884916" y="236883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9" name="Rectangle 1298"/>
          <p:cNvSpPr/>
          <p:nvPr/>
        </p:nvSpPr>
        <p:spPr>
          <a:xfrm>
            <a:off x="8717277" y="236883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0" name="Rectangle 1299"/>
          <p:cNvSpPr/>
          <p:nvPr/>
        </p:nvSpPr>
        <p:spPr>
          <a:xfrm>
            <a:off x="9052556" y="2368833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1" name="Rectangle 1300"/>
          <p:cNvSpPr/>
          <p:nvPr/>
        </p:nvSpPr>
        <p:spPr>
          <a:xfrm rot="10800000">
            <a:off x="8717274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2" name="Rectangle 1301"/>
          <p:cNvSpPr/>
          <p:nvPr/>
        </p:nvSpPr>
        <p:spPr>
          <a:xfrm rot="10800000">
            <a:off x="8381997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3" name="Rectangle 1302"/>
          <p:cNvSpPr/>
          <p:nvPr/>
        </p:nvSpPr>
        <p:spPr>
          <a:xfrm rot="10800000">
            <a:off x="8214357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4" name="Rectangle 1303"/>
          <p:cNvSpPr/>
          <p:nvPr/>
        </p:nvSpPr>
        <p:spPr>
          <a:xfrm rot="10800000">
            <a:off x="8046717" y="47157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5" name="Rectangle 1304"/>
          <p:cNvSpPr/>
          <p:nvPr/>
        </p:nvSpPr>
        <p:spPr>
          <a:xfrm rot="10800000">
            <a:off x="7543797" y="47157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6" name="Rectangle 1305"/>
          <p:cNvSpPr/>
          <p:nvPr/>
        </p:nvSpPr>
        <p:spPr>
          <a:xfrm rot="10800000">
            <a:off x="6873233" y="47157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7" name="Rectangle 1306"/>
          <p:cNvSpPr/>
          <p:nvPr/>
        </p:nvSpPr>
        <p:spPr>
          <a:xfrm rot="10800000">
            <a:off x="6705593" y="47157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8" name="Rectangle 1307"/>
          <p:cNvSpPr/>
          <p:nvPr/>
        </p:nvSpPr>
        <p:spPr>
          <a:xfrm rot="10800000">
            <a:off x="9052555" y="471579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9" name="Rectangle 1308"/>
          <p:cNvSpPr/>
          <p:nvPr/>
        </p:nvSpPr>
        <p:spPr>
          <a:xfrm>
            <a:off x="6621777" y="28717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0" name="Rectangle 1309"/>
          <p:cNvSpPr/>
          <p:nvPr/>
        </p:nvSpPr>
        <p:spPr>
          <a:xfrm>
            <a:off x="6957058" y="28717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1" name="Rectangle 1310"/>
          <p:cNvSpPr/>
          <p:nvPr/>
        </p:nvSpPr>
        <p:spPr>
          <a:xfrm>
            <a:off x="6537958" y="27041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2" name="Rectangle 1311"/>
          <p:cNvSpPr/>
          <p:nvPr/>
        </p:nvSpPr>
        <p:spPr>
          <a:xfrm>
            <a:off x="7627624" y="28717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3" name="Rectangle 1312"/>
          <p:cNvSpPr/>
          <p:nvPr/>
        </p:nvSpPr>
        <p:spPr>
          <a:xfrm>
            <a:off x="7459984" y="28717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4" name="Rectangle 1313"/>
          <p:cNvSpPr/>
          <p:nvPr/>
        </p:nvSpPr>
        <p:spPr>
          <a:xfrm>
            <a:off x="7040879" y="27041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5" name="Rectangle 1314"/>
          <p:cNvSpPr/>
          <p:nvPr/>
        </p:nvSpPr>
        <p:spPr>
          <a:xfrm>
            <a:off x="7376164" y="27041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6" name="Rectangle 1315"/>
          <p:cNvSpPr/>
          <p:nvPr/>
        </p:nvSpPr>
        <p:spPr>
          <a:xfrm>
            <a:off x="7962903" y="28717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7" name="Rectangle 1316"/>
          <p:cNvSpPr/>
          <p:nvPr/>
        </p:nvSpPr>
        <p:spPr>
          <a:xfrm>
            <a:off x="8298183" y="28717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8" name="Rectangle 1317"/>
          <p:cNvSpPr/>
          <p:nvPr/>
        </p:nvSpPr>
        <p:spPr>
          <a:xfrm>
            <a:off x="8130543" y="28717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9" name="Rectangle 1318"/>
          <p:cNvSpPr/>
          <p:nvPr/>
        </p:nvSpPr>
        <p:spPr>
          <a:xfrm>
            <a:off x="7879083" y="27041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0" name="Rectangle 1319"/>
          <p:cNvSpPr/>
          <p:nvPr/>
        </p:nvSpPr>
        <p:spPr>
          <a:xfrm>
            <a:off x="8214363" y="27041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1" name="Rectangle 1320"/>
          <p:cNvSpPr/>
          <p:nvPr/>
        </p:nvSpPr>
        <p:spPr>
          <a:xfrm>
            <a:off x="8046723" y="27041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2" name="Rectangle 1321"/>
          <p:cNvSpPr/>
          <p:nvPr/>
        </p:nvSpPr>
        <p:spPr>
          <a:xfrm>
            <a:off x="8633464" y="28717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3" name="Rectangle 1322"/>
          <p:cNvSpPr/>
          <p:nvPr/>
        </p:nvSpPr>
        <p:spPr>
          <a:xfrm>
            <a:off x="8968739" y="28717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4" name="Rectangle 1323"/>
          <p:cNvSpPr/>
          <p:nvPr/>
        </p:nvSpPr>
        <p:spPr>
          <a:xfrm>
            <a:off x="8382003" y="27041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5" name="Rectangle 1324"/>
          <p:cNvSpPr/>
          <p:nvPr/>
        </p:nvSpPr>
        <p:spPr>
          <a:xfrm>
            <a:off x="9052559" y="2704114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6" name="Rectangle 1325"/>
          <p:cNvSpPr/>
          <p:nvPr/>
        </p:nvSpPr>
        <p:spPr>
          <a:xfrm>
            <a:off x="9136379" y="2871754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8" name="Rectangle 1327"/>
          <p:cNvSpPr/>
          <p:nvPr/>
        </p:nvSpPr>
        <p:spPr>
          <a:xfrm>
            <a:off x="6789421" y="32070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9" name="Rectangle 1328"/>
          <p:cNvSpPr/>
          <p:nvPr/>
        </p:nvSpPr>
        <p:spPr>
          <a:xfrm>
            <a:off x="6873237" y="30393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0" name="Rectangle 1329"/>
          <p:cNvSpPr/>
          <p:nvPr/>
        </p:nvSpPr>
        <p:spPr>
          <a:xfrm>
            <a:off x="6705598" y="30393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1" name="Rectangle 1330"/>
          <p:cNvSpPr/>
          <p:nvPr/>
        </p:nvSpPr>
        <p:spPr>
          <a:xfrm>
            <a:off x="7124702" y="32070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2" name="Rectangle 1331"/>
          <p:cNvSpPr/>
          <p:nvPr/>
        </p:nvSpPr>
        <p:spPr>
          <a:xfrm>
            <a:off x="7292343" y="32070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3" name="Rectangle 1332"/>
          <p:cNvSpPr/>
          <p:nvPr/>
        </p:nvSpPr>
        <p:spPr>
          <a:xfrm>
            <a:off x="7627623" y="32070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4" name="Rectangle 1333"/>
          <p:cNvSpPr/>
          <p:nvPr/>
        </p:nvSpPr>
        <p:spPr>
          <a:xfrm>
            <a:off x="7040879" y="30393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5" name="Rectangle 1334"/>
          <p:cNvSpPr/>
          <p:nvPr/>
        </p:nvSpPr>
        <p:spPr>
          <a:xfrm>
            <a:off x="7376162" y="30393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6" name="Rectangle 1335"/>
          <p:cNvSpPr/>
          <p:nvPr/>
        </p:nvSpPr>
        <p:spPr>
          <a:xfrm>
            <a:off x="7962902" y="32070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7" name="Rectangle 1336"/>
          <p:cNvSpPr/>
          <p:nvPr/>
        </p:nvSpPr>
        <p:spPr>
          <a:xfrm>
            <a:off x="8130542" y="32070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8" name="Rectangle 1337"/>
          <p:cNvSpPr/>
          <p:nvPr/>
        </p:nvSpPr>
        <p:spPr>
          <a:xfrm>
            <a:off x="7711441" y="30393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9" name="Rectangle 1338"/>
          <p:cNvSpPr/>
          <p:nvPr/>
        </p:nvSpPr>
        <p:spPr>
          <a:xfrm>
            <a:off x="7879081" y="30393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0" name="Rectangle 1339"/>
          <p:cNvSpPr/>
          <p:nvPr/>
        </p:nvSpPr>
        <p:spPr>
          <a:xfrm>
            <a:off x="8046721" y="30393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1" name="Rectangle 1340"/>
          <p:cNvSpPr/>
          <p:nvPr/>
        </p:nvSpPr>
        <p:spPr>
          <a:xfrm>
            <a:off x="8465823" y="32070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2" name="Rectangle 1341"/>
          <p:cNvSpPr/>
          <p:nvPr/>
        </p:nvSpPr>
        <p:spPr>
          <a:xfrm>
            <a:off x="8968738" y="32070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3" name="Rectangle 1342"/>
          <p:cNvSpPr/>
          <p:nvPr/>
        </p:nvSpPr>
        <p:spPr>
          <a:xfrm>
            <a:off x="8801099" y="32070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4" name="Rectangle 1343"/>
          <p:cNvSpPr/>
          <p:nvPr/>
        </p:nvSpPr>
        <p:spPr>
          <a:xfrm>
            <a:off x="8382001" y="30393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5" name="Rectangle 1344"/>
          <p:cNvSpPr/>
          <p:nvPr/>
        </p:nvSpPr>
        <p:spPr>
          <a:xfrm>
            <a:off x="8549642" y="30393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6" name="Rectangle 1345"/>
          <p:cNvSpPr/>
          <p:nvPr/>
        </p:nvSpPr>
        <p:spPr>
          <a:xfrm>
            <a:off x="8884917" y="303939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7" name="Rectangle 1346"/>
          <p:cNvSpPr/>
          <p:nvPr/>
        </p:nvSpPr>
        <p:spPr>
          <a:xfrm>
            <a:off x="8717278" y="30393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8" name="Rectangle 1347"/>
          <p:cNvSpPr/>
          <p:nvPr/>
        </p:nvSpPr>
        <p:spPr>
          <a:xfrm>
            <a:off x="9052557" y="3039394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9" name="Rectangle 1348"/>
          <p:cNvSpPr/>
          <p:nvPr/>
        </p:nvSpPr>
        <p:spPr>
          <a:xfrm>
            <a:off x="9136378" y="3207034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0" name="Rectangle 1349"/>
          <p:cNvSpPr/>
          <p:nvPr/>
        </p:nvSpPr>
        <p:spPr>
          <a:xfrm>
            <a:off x="6454138" y="32070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1" name="Rectangle 1350"/>
          <p:cNvSpPr/>
          <p:nvPr/>
        </p:nvSpPr>
        <p:spPr>
          <a:xfrm rot="10800000">
            <a:off x="8801094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2" name="Rectangle 1351"/>
          <p:cNvSpPr/>
          <p:nvPr/>
        </p:nvSpPr>
        <p:spPr>
          <a:xfrm rot="10800000">
            <a:off x="8465817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3" name="Rectangle 1352"/>
          <p:cNvSpPr/>
          <p:nvPr/>
        </p:nvSpPr>
        <p:spPr>
          <a:xfrm rot="10800000">
            <a:off x="8633457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4" name="Rectangle 1353"/>
          <p:cNvSpPr/>
          <p:nvPr/>
        </p:nvSpPr>
        <p:spPr>
          <a:xfrm rot="10800000">
            <a:off x="8130537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5" name="Rectangle 1354"/>
          <p:cNvSpPr/>
          <p:nvPr/>
        </p:nvSpPr>
        <p:spPr>
          <a:xfrm rot="10800000">
            <a:off x="7962903" y="48834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6" name="Rectangle 1355"/>
          <p:cNvSpPr/>
          <p:nvPr/>
        </p:nvSpPr>
        <p:spPr>
          <a:xfrm rot="10800000">
            <a:off x="7627623" y="488343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7" name="Rectangle 1356"/>
          <p:cNvSpPr/>
          <p:nvPr/>
        </p:nvSpPr>
        <p:spPr>
          <a:xfrm rot="10800000">
            <a:off x="7459983" y="48834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8" name="Rectangle 1357"/>
          <p:cNvSpPr/>
          <p:nvPr/>
        </p:nvSpPr>
        <p:spPr>
          <a:xfrm rot="10800000">
            <a:off x="6454136" y="48834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9" name="Rectangle 1358"/>
          <p:cNvSpPr/>
          <p:nvPr/>
        </p:nvSpPr>
        <p:spPr>
          <a:xfrm rot="10800000">
            <a:off x="6621776" y="48834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0" name="Rectangle 1359"/>
          <p:cNvSpPr/>
          <p:nvPr/>
        </p:nvSpPr>
        <p:spPr>
          <a:xfrm rot="10800000">
            <a:off x="9136375" y="488343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1" name="Rectangle 1360"/>
          <p:cNvSpPr/>
          <p:nvPr/>
        </p:nvSpPr>
        <p:spPr>
          <a:xfrm>
            <a:off x="6621778" y="25364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2" name="Rectangle 1361"/>
          <p:cNvSpPr/>
          <p:nvPr/>
        </p:nvSpPr>
        <p:spPr>
          <a:xfrm>
            <a:off x="6957057" y="25364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3" name="Rectangle 1362"/>
          <p:cNvSpPr/>
          <p:nvPr/>
        </p:nvSpPr>
        <p:spPr>
          <a:xfrm>
            <a:off x="6789416" y="25364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4" name="Rectangle 1363"/>
          <p:cNvSpPr/>
          <p:nvPr/>
        </p:nvSpPr>
        <p:spPr>
          <a:xfrm>
            <a:off x="7124701" y="25364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5" name="Rectangle 1364"/>
          <p:cNvSpPr/>
          <p:nvPr/>
        </p:nvSpPr>
        <p:spPr>
          <a:xfrm>
            <a:off x="7292342" y="253647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6" name="Rectangle 1365"/>
          <p:cNvSpPr/>
          <p:nvPr/>
        </p:nvSpPr>
        <p:spPr>
          <a:xfrm>
            <a:off x="7459983" y="25364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7" name="Rectangle 1366"/>
          <p:cNvSpPr/>
          <p:nvPr/>
        </p:nvSpPr>
        <p:spPr>
          <a:xfrm>
            <a:off x="7795262" y="253647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8" name="Rectangle 1367"/>
          <p:cNvSpPr/>
          <p:nvPr/>
        </p:nvSpPr>
        <p:spPr>
          <a:xfrm>
            <a:off x="7962902" y="253647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9" name="Rectangle 1368"/>
          <p:cNvSpPr/>
          <p:nvPr/>
        </p:nvSpPr>
        <p:spPr>
          <a:xfrm>
            <a:off x="8130542" y="253647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0" name="Rectangle 1369"/>
          <p:cNvSpPr/>
          <p:nvPr/>
        </p:nvSpPr>
        <p:spPr>
          <a:xfrm>
            <a:off x="8465823" y="253647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1" name="Rectangle 1370"/>
          <p:cNvSpPr/>
          <p:nvPr/>
        </p:nvSpPr>
        <p:spPr>
          <a:xfrm>
            <a:off x="8633463" y="253647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2" name="Rectangle 1371"/>
          <p:cNvSpPr/>
          <p:nvPr/>
        </p:nvSpPr>
        <p:spPr>
          <a:xfrm>
            <a:off x="8968739" y="2536474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3" name="Rectangle 1372"/>
          <p:cNvSpPr/>
          <p:nvPr/>
        </p:nvSpPr>
        <p:spPr>
          <a:xfrm>
            <a:off x="8801100" y="253647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4" name="Rectangle 1373"/>
          <p:cNvSpPr/>
          <p:nvPr/>
        </p:nvSpPr>
        <p:spPr>
          <a:xfrm>
            <a:off x="9136379" y="2536474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6" name="Rectangle 1375"/>
          <p:cNvSpPr/>
          <p:nvPr/>
        </p:nvSpPr>
        <p:spPr>
          <a:xfrm rot="10800000">
            <a:off x="8801099" y="45481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7" name="Rectangle 1376"/>
          <p:cNvSpPr/>
          <p:nvPr/>
        </p:nvSpPr>
        <p:spPr>
          <a:xfrm rot="10800000">
            <a:off x="8298183" y="45481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8" name="Rectangle 1377"/>
          <p:cNvSpPr/>
          <p:nvPr/>
        </p:nvSpPr>
        <p:spPr>
          <a:xfrm rot="10800000">
            <a:off x="7962903" y="45481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9" name="Rectangle 1378"/>
          <p:cNvSpPr/>
          <p:nvPr/>
        </p:nvSpPr>
        <p:spPr>
          <a:xfrm rot="10800000">
            <a:off x="7459983" y="45481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0" name="Rectangle 1379"/>
          <p:cNvSpPr/>
          <p:nvPr/>
        </p:nvSpPr>
        <p:spPr>
          <a:xfrm rot="10800000">
            <a:off x="7124701" y="45481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1" name="Rectangle 1380"/>
          <p:cNvSpPr/>
          <p:nvPr/>
        </p:nvSpPr>
        <p:spPr>
          <a:xfrm rot="10800000">
            <a:off x="6957058" y="454815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2" name="Rectangle 1381"/>
          <p:cNvSpPr/>
          <p:nvPr/>
        </p:nvSpPr>
        <p:spPr>
          <a:xfrm rot="10800000">
            <a:off x="6789418" y="45481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3" name="Rectangle 1382"/>
          <p:cNvSpPr/>
          <p:nvPr/>
        </p:nvSpPr>
        <p:spPr>
          <a:xfrm rot="10800000">
            <a:off x="6621776" y="45481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4" name="Rectangle 1383"/>
          <p:cNvSpPr/>
          <p:nvPr/>
        </p:nvSpPr>
        <p:spPr>
          <a:xfrm rot="10800000">
            <a:off x="8968739" y="45481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5" name="Rectangle 1384"/>
          <p:cNvSpPr/>
          <p:nvPr/>
        </p:nvSpPr>
        <p:spPr>
          <a:xfrm rot="10800000">
            <a:off x="9136381" y="4548153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6" name="Rectangle 1385"/>
          <p:cNvSpPr/>
          <p:nvPr/>
        </p:nvSpPr>
        <p:spPr>
          <a:xfrm rot="10800000">
            <a:off x="8717278" y="43805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7" name="Rectangle 1386"/>
          <p:cNvSpPr/>
          <p:nvPr/>
        </p:nvSpPr>
        <p:spPr>
          <a:xfrm rot="10800000">
            <a:off x="8381998" y="43805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8" name="Rectangle 1387"/>
          <p:cNvSpPr/>
          <p:nvPr/>
        </p:nvSpPr>
        <p:spPr>
          <a:xfrm rot="10800000">
            <a:off x="7711438" y="43805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9" name="Rectangle 1388"/>
          <p:cNvSpPr/>
          <p:nvPr/>
        </p:nvSpPr>
        <p:spPr>
          <a:xfrm rot="10800000">
            <a:off x="7879078" y="43805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0" name="Rectangle 1389"/>
          <p:cNvSpPr/>
          <p:nvPr/>
        </p:nvSpPr>
        <p:spPr>
          <a:xfrm rot="10800000">
            <a:off x="7376157" y="43805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1" name="Rectangle 1390"/>
          <p:cNvSpPr/>
          <p:nvPr/>
        </p:nvSpPr>
        <p:spPr>
          <a:xfrm rot="10800000">
            <a:off x="7040875" y="43805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2" name="Rectangle 1391"/>
          <p:cNvSpPr/>
          <p:nvPr/>
        </p:nvSpPr>
        <p:spPr>
          <a:xfrm rot="10800000">
            <a:off x="7208516" y="43805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3" name="Rectangle 1392"/>
          <p:cNvSpPr/>
          <p:nvPr/>
        </p:nvSpPr>
        <p:spPr>
          <a:xfrm rot="10800000">
            <a:off x="6873233" y="43805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4" name="Rectangle 1393"/>
          <p:cNvSpPr/>
          <p:nvPr/>
        </p:nvSpPr>
        <p:spPr>
          <a:xfrm rot="10800000">
            <a:off x="6705593" y="43805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5" name="Rectangle 1394"/>
          <p:cNvSpPr/>
          <p:nvPr/>
        </p:nvSpPr>
        <p:spPr>
          <a:xfrm rot="10800000">
            <a:off x="9052554" y="438051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6" name="Rectangle 1395"/>
          <p:cNvSpPr/>
          <p:nvPr/>
        </p:nvSpPr>
        <p:spPr>
          <a:xfrm rot="10800000">
            <a:off x="8884915" y="43805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7" name="Rectangle 1396"/>
          <p:cNvSpPr/>
          <p:nvPr/>
        </p:nvSpPr>
        <p:spPr>
          <a:xfrm rot="10800000">
            <a:off x="8465823" y="42128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8" name="Rectangle 1397"/>
          <p:cNvSpPr/>
          <p:nvPr/>
        </p:nvSpPr>
        <p:spPr>
          <a:xfrm rot="10800000">
            <a:off x="8633463" y="42128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9" name="Rectangle 1398"/>
          <p:cNvSpPr/>
          <p:nvPr/>
        </p:nvSpPr>
        <p:spPr>
          <a:xfrm rot="10800000">
            <a:off x="8298183" y="42128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0" name="Rectangle 1399"/>
          <p:cNvSpPr/>
          <p:nvPr/>
        </p:nvSpPr>
        <p:spPr>
          <a:xfrm rot="10800000">
            <a:off x="7962903" y="421287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1" name="Rectangle 1400"/>
          <p:cNvSpPr/>
          <p:nvPr/>
        </p:nvSpPr>
        <p:spPr>
          <a:xfrm rot="10800000">
            <a:off x="7627623" y="42128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2" name="Rectangle 1401"/>
          <p:cNvSpPr/>
          <p:nvPr/>
        </p:nvSpPr>
        <p:spPr>
          <a:xfrm rot="10800000">
            <a:off x="7459983" y="42128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3" name="Rectangle 1402"/>
          <p:cNvSpPr/>
          <p:nvPr/>
        </p:nvSpPr>
        <p:spPr>
          <a:xfrm rot="10800000">
            <a:off x="7292342" y="42128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4" name="Rectangle 1403"/>
          <p:cNvSpPr/>
          <p:nvPr/>
        </p:nvSpPr>
        <p:spPr>
          <a:xfrm rot="10800000">
            <a:off x="6957058" y="42128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5" name="Rectangle 1404"/>
          <p:cNvSpPr/>
          <p:nvPr/>
        </p:nvSpPr>
        <p:spPr>
          <a:xfrm rot="10800000">
            <a:off x="6789418" y="42128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6" name="Rectangle 1405"/>
          <p:cNvSpPr/>
          <p:nvPr/>
        </p:nvSpPr>
        <p:spPr>
          <a:xfrm rot="10800000">
            <a:off x="6454136" y="421287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7" name="Rectangle 1406"/>
          <p:cNvSpPr/>
          <p:nvPr/>
        </p:nvSpPr>
        <p:spPr>
          <a:xfrm rot="10800000">
            <a:off x="9136381" y="421287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8" name="Rectangle 1407"/>
          <p:cNvSpPr/>
          <p:nvPr/>
        </p:nvSpPr>
        <p:spPr>
          <a:xfrm rot="10800000">
            <a:off x="8549637" y="40452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9" name="Rectangle 1408"/>
          <p:cNvSpPr/>
          <p:nvPr/>
        </p:nvSpPr>
        <p:spPr>
          <a:xfrm rot="10800000">
            <a:off x="8214357" y="40452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0" name="Rectangle 1409"/>
          <p:cNvSpPr/>
          <p:nvPr/>
        </p:nvSpPr>
        <p:spPr>
          <a:xfrm rot="10800000">
            <a:off x="8046717" y="404523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1" name="Rectangle 1410"/>
          <p:cNvSpPr/>
          <p:nvPr/>
        </p:nvSpPr>
        <p:spPr>
          <a:xfrm rot="10800000">
            <a:off x="7711437" y="40452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2" name="Rectangle 1411"/>
          <p:cNvSpPr/>
          <p:nvPr/>
        </p:nvSpPr>
        <p:spPr>
          <a:xfrm rot="10800000">
            <a:off x="7376157" y="40452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3" name="Rectangle 1412"/>
          <p:cNvSpPr/>
          <p:nvPr/>
        </p:nvSpPr>
        <p:spPr>
          <a:xfrm rot="10800000">
            <a:off x="7208516" y="40452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4" name="Rectangle 1413"/>
          <p:cNvSpPr/>
          <p:nvPr/>
        </p:nvSpPr>
        <p:spPr>
          <a:xfrm rot="10800000">
            <a:off x="6873233" y="40452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5" name="Rectangle 1414"/>
          <p:cNvSpPr/>
          <p:nvPr/>
        </p:nvSpPr>
        <p:spPr>
          <a:xfrm rot="10800000">
            <a:off x="6537953" y="40452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6" name="Rectangle 1415"/>
          <p:cNvSpPr/>
          <p:nvPr/>
        </p:nvSpPr>
        <p:spPr>
          <a:xfrm rot="10800000">
            <a:off x="9052554" y="404523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7" name="Rectangle 1416"/>
          <p:cNvSpPr/>
          <p:nvPr/>
        </p:nvSpPr>
        <p:spPr>
          <a:xfrm rot="10800000">
            <a:off x="8884914" y="40452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8" name="Rectangle 1417"/>
          <p:cNvSpPr/>
          <p:nvPr/>
        </p:nvSpPr>
        <p:spPr>
          <a:xfrm>
            <a:off x="6621777" y="35423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9" name="Rectangle 1418"/>
          <p:cNvSpPr/>
          <p:nvPr/>
        </p:nvSpPr>
        <p:spPr>
          <a:xfrm>
            <a:off x="6705597" y="33746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0" name="Rectangle 1419"/>
          <p:cNvSpPr/>
          <p:nvPr/>
        </p:nvSpPr>
        <p:spPr>
          <a:xfrm>
            <a:off x="7124702" y="35423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1" name="Rectangle 1420"/>
          <p:cNvSpPr/>
          <p:nvPr/>
        </p:nvSpPr>
        <p:spPr>
          <a:xfrm>
            <a:off x="7627623" y="35423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2" name="Rectangle 1421"/>
          <p:cNvSpPr/>
          <p:nvPr/>
        </p:nvSpPr>
        <p:spPr>
          <a:xfrm>
            <a:off x="7459983" y="354231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3" name="Rectangle 1422"/>
          <p:cNvSpPr/>
          <p:nvPr/>
        </p:nvSpPr>
        <p:spPr>
          <a:xfrm>
            <a:off x="7040878" y="33746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4" name="Rectangle 1423"/>
          <p:cNvSpPr/>
          <p:nvPr/>
        </p:nvSpPr>
        <p:spPr>
          <a:xfrm>
            <a:off x="7208519" y="33746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5" name="Rectangle 1424"/>
          <p:cNvSpPr/>
          <p:nvPr/>
        </p:nvSpPr>
        <p:spPr>
          <a:xfrm>
            <a:off x="7376161" y="33746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6" name="Rectangle 1425"/>
          <p:cNvSpPr/>
          <p:nvPr/>
        </p:nvSpPr>
        <p:spPr>
          <a:xfrm>
            <a:off x="7795263" y="35423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7" name="Rectangle 1426"/>
          <p:cNvSpPr/>
          <p:nvPr/>
        </p:nvSpPr>
        <p:spPr>
          <a:xfrm>
            <a:off x="8298183" y="35423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8" name="Rectangle 1427"/>
          <p:cNvSpPr/>
          <p:nvPr/>
        </p:nvSpPr>
        <p:spPr>
          <a:xfrm>
            <a:off x="7879081" y="33746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9" name="Rectangle 1428"/>
          <p:cNvSpPr/>
          <p:nvPr/>
        </p:nvSpPr>
        <p:spPr>
          <a:xfrm>
            <a:off x="8214361" y="33746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0" name="Rectangle 1429"/>
          <p:cNvSpPr/>
          <p:nvPr/>
        </p:nvSpPr>
        <p:spPr>
          <a:xfrm>
            <a:off x="8046721" y="33746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1" name="Rectangle 1430"/>
          <p:cNvSpPr/>
          <p:nvPr/>
        </p:nvSpPr>
        <p:spPr>
          <a:xfrm>
            <a:off x="8465824" y="35423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2" name="Rectangle 1431"/>
          <p:cNvSpPr/>
          <p:nvPr/>
        </p:nvSpPr>
        <p:spPr>
          <a:xfrm>
            <a:off x="8633464" y="35423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3" name="Rectangle 1432"/>
          <p:cNvSpPr/>
          <p:nvPr/>
        </p:nvSpPr>
        <p:spPr>
          <a:xfrm>
            <a:off x="8968739" y="35423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4" name="Rectangle 1433"/>
          <p:cNvSpPr/>
          <p:nvPr/>
        </p:nvSpPr>
        <p:spPr>
          <a:xfrm>
            <a:off x="8801101" y="35423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5" name="Rectangle 1434"/>
          <p:cNvSpPr/>
          <p:nvPr/>
        </p:nvSpPr>
        <p:spPr>
          <a:xfrm>
            <a:off x="8382001" y="33746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6" name="Rectangle 1435"/>
          <p:cNvSpPr/>
          <p:nvPr/>
        </p:nvSpPr>
        <p:spPr>
          <a:xfrm>
            <a:off x="8884917" y="337467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7" name="Rectangle 1436"/>
          <p:cNvSpPr/>
          <p:nvPr/>
        </p:nvSpPr>
        <p:spPr>
          <a:xfrm>
            <a:off x="8717278" y="33746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8" name="Rectangle 1437"/>
          <p:cNvSpPr/>
          <p:nvPr/>
        </p:nvSpPr>
        <p:spPr>
          <a:xfrm>
            <a:off x="9052557" y="3374674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9" name="Rectangle 1438"/>
          <p:cNvSpPr/>
          <p:nvPr/>
        </p:nvSpPr>
        <p:spPr>
          <a:xfrm>
            <a:off x="9136379" y="3542313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0" name="Rectangle 1439"/>
          <p:cNvSpPr/>
          <p:nvPr/>
        </p:nvSpPr>
        <p:spPr>
          <a:xfrm rot="10800000">
            <a:off x="8633463" y="38775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1" name="Rectangle 1440"/>
          <p:cNvSpPr/>
          <p:nvPr/>
        </p:nvSpPr>
        <p:spPr>
          <a:xfrm rot="10800000">
            <a:off x="8298183" y="38775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2" name="Rectangle 1441"/>
          <p:cNvSpPr/>
          <p:nvPr/>
        </p:nvSpPr>
        <p:spPr>
          <a:xfrm rot="10800000">
            <a:off x="8130543" y="38775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3" name="Rectangle 1442"/>
          <p:cNvSpPr/>
          <p:nvPr/>
        </p:nvSpPr>
        <p:spPr>
          <a:xfrm rot="10800000">
            <a:off x="7962903" y="387759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4" name="Rectangle 1443"/>
          <p:cNvSpPr/>
          <p:nvPr/>
        </p:nvSpPr>
        <p:spPr>
          <a:xfrm rot="10800000">
            <a:off x="7459983" y="38775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5" name="Rectangle 1444"/>
          <p:cNvSpPr/>
          <p:nvPr/>
        </p:nvSpPr>
        <p:spPr>
          <a:xfrm rot="10800000">
            <a:off x="7124701" y="38775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6" name="Rectangle 1445"/>
          <p:cNvSpPr/>
          <p:nvPr/>
        </p:nvSpPr>
        <p:spPr>
          <a:xfrm rot="10800000">
            <a:off x="7292342" y="38775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7" name="Rectangle 1446"/>
          <p:cNvSpPr/>
          <p:nvPr/>
        </p:nvSpPr>
        <p:spPr>
          <a:xfrm rot="10800000">
            <a:off x="6454136" y="38775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8" name="Rectangle 1447"/>
          <p:cNvSpPr/>
          <p:nvPr/>
        </p:nvSpPr>
        <p:spPr>
          <a:xfrm rot="10800000">
            <a:off x="9136381" y="387759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9" name="Rectangle 1448"/>
          <p:cNvSpPr/>
          <p:nvPr/>
        </p:nvSpPr>
        <p:spPr>
          <a:xfrm rot="10800000">
            <a:off x="8717277" y="37099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0" name="Rectangle 1449"/>
          <p:cNvSpPr/>
          <p:nvPr/>
        </p:nvSpPr>
        <p:spPr>
          <a:xfrm rot="10800000">
            <a:off x="8549641" y="37099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1" name="Rectangle 1450"/>
          <p:cNvSpPr/>
          <p:nvPr/>
        </p:nvSpPr>
        <p:spPr>
          <a:xfrm rot="10800000">
            <a:off x="8214359" y="37099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2" name="Rectangle 1451"/>
          <p:cNvSpPr/>
          <p:nvPr/>
        </p:nvSpPr>
        <p:spPr>
          <a:xfrm rot="10800000">
            <a:off x="7711438" y="37099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3" name="Rectangle 1452"/>
          <p:cNvSpPr/>
          <p:nvPr/>
        </p:nvSpPr>
        <p:spPr>
          <a:xfrm rot="10800000">
            <a:off x="7879079" y="37099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4" name="Rectangle 1453"/>
          <p:cNvSpPr/>
          <p:nvPr/>
        </p:nvSpPr>
        <p:spPr>
          <a:xfrm rot="10800000">
            <a:off x="7543797" y="370995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5" name="Rectangle 1454"/>
          <p:cNvSpPr/>
          <p:nvPr/>
        </p:nvSpPr>
        <p:spPr>
          <a:xfrm rot="10800000">
            <a:off x="7376158" y="37099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6" name="Rectangle 1455"/>
          <p:cNvSpPr/>
          <p:nvPr/>
        </p:nvSpPr>
        <p:spPr>
          <a:xfrm rot="10800000">
            <a:off x="7040877" y="37099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7" name="Rectangle 1456"/>
          <p:cNvSpPr/>
          <p:nvPr/>
        </p:nvSpPr>
        <p:spPr>
          <a:xfrm rot="10800000">
            <a:off x="7208518" y="37099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8" name="Rectangle 1457"/>
          <p:cNvSpPr/>
          <p:nvPr/>
        </p:nvSpPr>
        <p:spPr>
          <a:xfrm rot="10800000">
            <a:off x="6873235" y="37099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9" name="Rectangle 1458"/>
          <p:cNvSpPr/>
          <p:nvPr/>
        </p:nvSpPr>
        <p:spPr>
          <a:xfrm rot="10800000">
            <a:off x="6705595" y="37099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0" name="Rectangle 1459"/>
          <p:cNvSpPr/>
          <p:nvPr/>
        </p:nvSpPr>
        <p:spPr>
          <a:xfrm rot="10800000">
            <a:off x="6537955" y="37099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1" name="Rectangle 1460"/>
          <p:cNvSpPr/>
          <p:nvPr/>
        </p:nvSpPr>
        <p:spPr>
          <a:xfrm rot="10800000">
            <a:off x="9052557" y="3709953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2" name="Rectangle 1461"/>
          <p:cNvSpPr/>
          <p:nvPr/>
        </p:nvSpPr>
        <p:spPr>
          <a:xfrm rot="10800000">
            <a:off x="6789418" y="38775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3" name="Rectangle 1462"/>
          <p:cNvSpPr/>
          <p:nvPr/>
        </p:nvSpPr>
        <p:spPr>
          <a:xfrm rot="10800000">
            <a:off x="6957058" y="38775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4" name="Rectangle 1463"/>
          <p:cNvSpPr/>
          <p:nvPr/>
        </p:nvSpPr>
        <p:spPr>
          <a:xfrm rot="10800000">
            <a:off x="6705593" y="40452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5" name="Rectangle 1464"/>
          <p:cNvSpPr/>
          <p:nvPr/>
        </p:nvSpPr>
        <p:spPr>
          <a:xfrm rot="10800000">
            <a:off x="6621776" y="42128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6" name="Rectangle 1465"/>
          <p:cNvSpPr/>
          <p:nvPr/>
        </p:nvSpPr>
        <p:spPr>
          <a:xfrm rot="10800000">
            <a:off x="7040875" y="40452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7" name="Rectangle 1466"/>
          <p:cNvSpPr/>
          <p:nvPr/>
        </p:nvSpPr>
        <p:spPr>
          <a:xfrm rot="10800000">
            <a:off x="7124701" y="421287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1" name="Rectangle 1470"/>
          <p:cNvSpPr/>
          <p:nvPr/>
        </p:nvSpPr>
        <p:spPr>
          <a:xfrm>
            <a:off x="8549644" y="27041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2" name="Rectangle 1471"/>
          <p:cNvSpPr/>
          <p:nvPr/>
        </p:nvSpPr>
        <p:spPr>
          <a:xfrm>
            <a:off x="8884919" y="27041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3" name="Rectangle 1472"/>
          <p:cNvSpPr/>
          <p:nvPr/>
        </p:nvSpPr>
        <p:spPr>
          <a:xfrm>
            <a:off x="8717281" y="27041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4" name="Rectangle 1473"/>
          <p:cNvSpPr/>
          <p:nvPr/>
        </p:nvSpPr>
        <p:spPr>
          <a:xfrm>
            <a:off x="8465824" y="28717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5" name="Rectangle 1474"/>
          <p:cNvSpPr/>
          <p:nvPr/>
        </p:nvSpPr>
        <p:spPr>
          <a:xfrm>
            <a:off x="8801101" y="28717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6" name="Rectangle 1475"/>
          <p:cNvSpPr/>
          <p:nvPr/>
        </p:nvSpPr>
        <p:spPr>
          <a:xfrm>
            <a:off x="8214361" y="30393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7" name="Rectangle 1476"/>
          <p:cNvSpPr/>
          <p:nvPr/>
        </p:nvSpPr>
        <p:spPr>
          <a:xfrm>
            <a:off x="8298182" y="32070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8" name="Rectangle 1477"/>
          <p:cNvSpPr/>
          <p:nvPr/>
        </p:nvSpPr>
        <p:spPr>
          <a:xfrm>
            <a:off x="7208520" y="2368833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9" name="Rectangle 1478"/>
          <p:cNvSpPr/>
          <p:nvPr/>
        </p:nvSpPr>
        <p:spPr>
          <a:xfrm>
            <a:off x="7040879" y="236883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0" name="Rectangle 1479"/>
          <p:cNvSpPr/>
          <p:nvPr/>
        </p:nvSpPr>
        <p:spPr>
          <a:xfrm rot="10800000">
            <a:off x="7040875" y="47157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1" name="Rectangle 1480"/>
          <p:cNvSpPr/>
          <p:nvPr/>
        </p:nvSpPr>
        <p:spPr>
          <a:xfrm rot="10800000">
            <a:off x="7292342" y="45481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2" name="Rectangle 1481"/>
          <p:cNvSpPr/>
          <p:nvPr/>
        </p:nvSpPr>
        <p:spPr>
          <a:xfrm rot="10800000">
            <a:off x="7208516" y="47157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3" name="Rectangle 1482"/>
          <p:cNvSpPr/>
          <p:nvPr/>
        </p:nvSpPr>
        <p:spPr>
          <a:xfrm rot="10800000">
            <a:off x="7376157" y="47157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4" name="Rectangle 1483"/>
          <p:cNvSpPr/>
          <p:nvPr/>
        </p:nvSpPr>
        <p:spPr>
          <a:xfrm>
            <a:off x="8382000" y="236883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5" name="Rectangle 1484"/>
          <p:cNvSpPr/>
          <p:nvPr/>
        </p:nvSpPr>
        <p:spPr>
          <a:xfrm>
            <a:off x="8298182" y="253647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6" name="Rectangle 1485"/>
          <p:cNvSpPr/>
          <p:nvPr/>
        </p:nvSpPr>
        <p:spPr>
          <a:xfrm>
            <a:off x="8633463" y="32070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7" name="Rectangle 1486"/>
          <p:cNvSpPr/>
          <p:nvPr/>
        </p:nvSpPr>
        <p:spPr>
          <a:xfrm>
            <a:off x="8549642" y="33746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8" name="Rectangle 1487"/>
          <p:cNvSpPr/>
          <p:nvPr/>
        </p:nvSpPr>
        <p:spPr>
          <a:xfrm rot="10800000">
            <a:off x="8298177" y="48834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9" name="Rectangle 1488"/>
          <p:cNvSpPr/>
          <p:nvPr/>
        </p:nvSpPr>
        <p:spPr>
          <a:xfrm rot="10800000">
            <a:off x="8801099" y="38775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0" name="Rectangle 1489"/>
          <p:cNvSpPr/>
          <p:nvPr/>
        </p:nvSpPr>
        <p:spPr>
          <a:xfrm rot="10800000">
            <a:off x="8717277" y="40452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1" name="Rectangle 1490"/>
          <p:cNvSpPr/>
          <p:nvPr/>
        </p:nvSpPr>
        <p:spPr>
          <a:xfrm>
            <a:off x="6537958" y="30393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2" name="Rectangle 1491"/>
          <p:cNvSpPr/>
          <p:nvPr/>
        </p:nvSpPr>
        <p:spPr>
          <a:xfrm>
            <a:off x="6621777" y="32070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3" name="Rectangle 1492"/>
          <p:cNvSpPr/>
          <p:nvPr/>
        </p:nvSpPr>
        <p:spPr>
          <a:xfrm>
            <a:off x="6537957" y="33746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5" name="Rectangle 1494"/>
          <p:cNvSpPr/>
          <p:nvPr/>
        </p:nvSpPr>
        <p:spPr>
          <a:xfrm rot="10800000">
            <a:off x="8884917" y="37099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6" name="Rectangle 1495"/>
          <p:cNvSpPr/>
          <p:nvPr/>
        </p:nvSpPr>
        <p:spPr>
          <a:xfrm rot="10800000">
            <a:off x="8968739" y="38775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7" name="Rectangle 1496"/>
          <p:cNvSpPr/>
          <p:nvPr/>
        </p:nvSpPr>
        <p:spPr>
          <a:xfrm rot="10800000">
            <a:off x="8801099" y="42128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8" name="Rectangle 1497"/>
          <p:cNvSpPr/>
          <p:nvPr/>
        </p:nvSpPr>
        <p:spPr>
          <a:xfrm rot="10800000">
            <a:off x="8968742" y="42128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9" name="Rectangle 1498"/>
          <p:cNvSpPr/>
          <p:nvPr/>
        </p:nvSpPr>
        <p:spPr>
          <a:xfrm rot="10800000">
            <a:off x="8884914" y="47157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0" name="Rectangle 1499"/>
          <p:cNvSpPr/>
          <p:nvPr/>
        </p:nvSpPr>
        <p:spPr>
          <a:xfrm rot="10800000">
            <a:off x="8968734" y="48834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1" name="Rectangle 1500"/>
          <p:cNvSpPr/>
          <p:nvPr/>
        </p:nvSpPr>
        <p:spPr>
          <a:xfrm rot="10800000">
            <a:off x="8549638" y="43805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2" name="Rectangle 1501"/>
          <p:cNvSpPr/>
          <p:nvPr/>
        </p:nvSpPr>
        <p:spPr>
          <a:xfrm rot="10800000">
            <a:off x="8465823" y="45481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3" name="Rectangle 1502"/>
          <p:cNvSpPr/>
          <p:nvPr/>
        </p:nvSpPr>
        <p:spPr>
          <a:xfrm rot="10800000">
            <a:off x="8633463" y="45481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4" name="Rectangle 1503"/>
          <p:cNvSpPr/>
          <p:nvPr/>
        </p:nvSpPr>
        <p:spPr>
          <a:xfrm rot="10800000">
            <a:off x="8549637" y="47157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5" name="Rectangle 1504"/>
          <p:cNvSpPr/>
          <p:nvPr/>
        </p:nvSpPr>
        <p:spPr>
          <a:xfrm rot="10800000">
            <a:off x="8130543" y="42128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6" name="Rectangle 1505"/>
          <p:cNvSpPr/>
          <p:nvPr/>
        </p:nvSpPr>
        <p:spPr>
          <a:xfrm rot="10800000">
            <a:off x="8214358" y="43805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7" name="Rectangle 1506"/>
          <p:cNvSpPr/>
          <p:nvPr/>
        </p:nvSpPr>
        <p:spPr>
          <a:xfrm rot="10800000">
            <a:off x="8046718" y="43805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8" name="Rectangle 1507"/>
          <p:cNvSpPr/>
          <p:nvPr/>
        </p:nvSpPr>
        <p:spPr>
          <a:xfrm rot="10800000">
            <a:off x="8130543" y="45481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9" name="Rectangle 1508"/>
          <p:cNvSpPr/>
          <p:nvPr/>
        </p:nvSpPr>
        <p:spPr>
          <a:xfrm rot="10800000">
            <a:off x="7879077" y="47157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0" name="Rectangle 1509"/>
          <p:cNvSpPr/>
          <p:nvPr/>
        </p:nvSpPr>
        <p:spPr>
          <a:xfrm>
            <a:off x="8801097" y="2201193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1" name="Rectangle 1510"/>
          <p:cNvSpPr/>
          <p:nvPr/>
        </p:nvSpPr>
        <p:spPr>
          <a:xfrm>
            <a:off x="7543801" y="236883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2" name="Rectangle 1511"/>
          <p:cNvSpPr/>
          <p:nvPr/>
        </p:nvSpPr>
        <p:spPr>
          <a:xfrm>
            <a:off x="8214360" y="236883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3" name="Rectangle 1512"/>
          <p:cNvSpPr/>
          <p:nvPr/>
        </p:nvSpPr>
        <p:spPr>
          <a:xfrm>
            <a:off x="8549640" y="236883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4" name="Rectangle 1513"/>
          <p:cNvSpPr/>
          <p:nvPr/>
        </p:nvSpPr>
        <p:spPr>
          <a:xfrm>
            <a:off x="7208523" y="27041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5" name="Rectangle 1514"/>
          <p:cNvSpPr/>
          <p:nvPr/>
        </p:nvSpPr>
        <p:spPr>
          <a:xfrm>
            <a:off x="7543804" y="27041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6" name="Rectangle 1515"/>
          <p:cNvSpPr/>
          <p:nvPr/>
        </p:nvSpPr>
        <p:spPr>
          <a:xfrm>
            <a:off x="6705598" y="27041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7" name="Rectangle 1516"/>
          <p:cNvSpPr/>
          <p:nvPr/>
        </p:nvSpPr>
        <p:spPr>
          <a:xfrm>
            <a:off x="6873237" y="27041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8" name="Rectangle 1517"/>
          <p:cNvSpPr/>
          <p:nvPr/>
        </p:nvSpPr>
        <p:spPr>
          <a:xfrm>
            <a:off x="6789417" y="28717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9" name="Rectangle 1518"/>
          <p:cNvSpPr/>
          <p:nvPr/>
        </p:nvSpPr>
        <p:spPr>
          <a:xfrm>
            <a:off x="7124702" y="28717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0" name="Rectangle 1519"/>
          <p:cNvSpPr/>
          <p:nvPr/>
        </p:nvSpPr>
        <p:spPr>
          <a:xfrm>
            <a:off x="7292343" y="28717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1" name="Rectangle 1520"/>
          <p:cNvSpPr/>
          <p:nvPr/>
        </p:nvSpPr>
        <p:spPr>
          <a:xfrm>
            <a:off x="7208521" y="30393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2" name="Rectangle 1521"/>
          <p:cNvSpPr/>
          <p:nvPr/>
        </p:nvSpPr>
        <p:spPr>
          <a:xfrm>
            <a:off x="7543802" y="30393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3" name="Rectangle 1522"/>
          <p:cNvSpPr/>
          <p:nvPr/>
        </p:nvSpPr>
        <p:spPr>
          <a:xfrm>
            <a:off x="6957059" y="32070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4" name="Rectangle 1523"/>
          <p:cNvSpPr/>
          <p:nvPr/>
        </p:nvSpPr>
        <p:spPr>
          <a:xfrm>
            <a:off x="6873236" y="33746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5" name="Rectangle 1524"/>
          <p:cNvSpPr/>
          <p:nvPr/>
        </p:nvSpPr>
        <p:spPr>
          <a:xfrm>
            <a:off x="7459984" y="32070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6" name="Rectangle 1525"/>
          <p:cNvSpPr/>
          <p:nvPr/>
        </p:nvSpPr>
        <p:spPr>
          <a:xfrm>
            <a:off x="7543801" y="337467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7" name="Rectangle 1526"/>
          <p:cNvSpPr/>
          <p:nvPr/>
        </p:nvSpPr>
        <p:spPr>
          <a:xfrm>
            <a:off x="6957059" y="35423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8" name="Rectangle 1527"/>
          <p:cNvSpPr/>
          <p:nvPr/>
        </p:nvSpPr>
        <p:spPr>
          <a:xfrm>
            <a:off x="7292343" y="35423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9" name="Rectangle 1528"/>
          <p:cNvSpPr/>
          <p:nvPr/>
        </p:nvSpPr>
        <p:spPr>
          <a:xfrm>
            <a:off x="7795263" y="32070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0" name="Rectangle 1529"/>
          <p:cNvSpPr/>
          <p:nvPr/>
        </p:nvSpPr>
        <p:spPr>
          <a:xfrm>
            <a:off x="7711439" y="33746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1" name="Rectangle 1530"/>
          <p:cNvSpPr/>
          <p:nvPr/>
        </p:nvSpPr>
        <p:spPr>
          <a:xfrm>
            <a:off x="7627623" y="2536474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2" name="Rectangle 1531"/>
          <p:cNvSpPr/>
          <p:nvPr/>
        </p:nvSpPr>
        <p:spPr>
          <a:xfrm>
            <a:off x="7711442" y="27041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3" name="Rectangle 1532"/>
          <p:cNvSpPr/>
          <p:nvPr/>
        </p:nvSpPr>
        <p:spPr>
          <a:xfrm>
            <a:off x="7795263" y="28717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4" name="Rectangle 1533"/>
          <p:cNvSpPr/>
          <p:nvPr/>
        </p:nvSpPr>
        <p:spPr>
          <a:xfrm>
            <a:off x="8130543" y="354231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5" name="Rectangle 1534"/>
          <p:cNvSpPr/>
          <p:nvPr/>
        </p:nvSpPr>
        <p:spPr>
          <a:xfrm rot="10800000">
            <a:off x="8381999" y="37099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6" name="Rectangle 1535"/>
          <p:cNvSpPr/>
          <p:nvPr/>
        </p:nvSpPr>
        <p:spPr>
          <a:xfrm rot="10800000">
            <a:off x="8046719" y="37099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7" name="Rectangle 1536"/>
          <p:cNvSpPr/>
          <p:nvPr/>
        </p:nvSpPr>
        <p:spPr>
          <a:xfrm>
            <a:off x="6789421" y="35423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8" name="Rectangle 1537"/>
          <p:cNvSpPr/>
          <p:nvPr/>
        </p:nvSpPr>
        <p:spPr>
          <a:xfrm>
            <a:off x="7962903" y="35423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9" name="Rectangle 1538"/>
          <p:cNvSpPr/>
          <p:nvPr/>
        </p:nvSpPr>
        <p:spPr>
          <a:xfrm rot="10800000">
            <a:off x="7543797" y="40452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0" name="Rectangle 1539"/>
          <p:cNvSpPr/>
          <p:nvPr/>
        </p:nvSpPr>
        <p:spPr>
          <a:xfrm rot="10800000">
            <a:off x="7627623" y="38775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1" name="Rectangle 1540"/>
          <p:cNvSpPr/>
          <p:nvPr/>
        </p:nvSpPr>
        <p:spPr>
          <a:xfrm rot="10800000">
            <a:off x="7795263" y="42128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2" name="Rectangle 1541"/>
          <p:cNvSpPr/>
          <p:nvPr/>
        </p:nvSpPr>
        <p:spPr>
          <a:xfrm rot="10800000">
            <a:off x="7543797" y="43805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3" name="Rectangle 1542"/>
          <p:cNvSpPr/>
          <p:nvPr/>
        </p:nvSpPr>
        <p:spPr>
          <a:xfrm rot="10800000">
            <a:off x="7795263" y="38775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4" name="Rectangle 1543"/>
          <p:cNvSpPr/>
          <p:nvPr/>
        </p:nvSpPr>
        <p:spPr>
          <a:xfrm rot="10800000">
            <a:off x="7879077" y="40452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5" name="Rectangle 1544"/>
          <p:cNvSpPr/>
          <p:nvPr/>
        </p:nvSpPr>
        <p:spPr>
          <a:xfrm rot="10800000">
            <a:off x="7795263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6" name="Rectangle 1545"/>
          <p:cNvSpPr/>
          <p:nvPr/>
        </p:nvSpPr>
        <p:spPr>
          <a:xfrm rot="10800000">
            <a:off x="7627623" y="454815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7" name="Rectangle 1546"/>
          <p:cNvSpPr/>
          <p:nvPr/>
        </p:nvSpPr>
        <p:spPr>
          <a:xfrm rot="10800000">
            <a:off x="7711437" y="471579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8" name="Rectangle 1547"/>
          <p:cNvSpPr/>
          <p:nvPr/>
        </p:nvSpPr>
        <p:spPr>
          <a:xfrm rot="10800000">
            <a:off x="8465823" y="38775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9" name="Rectangle 1548"/>
          <p:cNvSpPr/>
          <p:nvPr/>
        </p:nvSpPr>
        <p:spPr>
          <a:xfrm rot="10800000">
            <a:off x="8381997" y="404523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0" name="Rectangle 1549"/>
          <p:cNvSpPr/>
          <p:nvPr/>
        </p:nvSpPr>
        <p:spPr>
          <a:xfrm rot="10800000">
            <a:off x="6621776" y="38775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1" name="Rectangle 1550"/>
          <p:cNvSpPr/>
          <p:nvPr/>
        </p:nvSpPr>
        <p:spPr>
          <a:xfrm rot="10800000">
            <a:off x="6789418" y="48834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2" name="Rectangle 1551"/>
          <p:cNvSpPr/>
          <p:nvPr/>
        </p:nvSpPr>
        <p:spPr>
          <a:xfrm rot="10800000">
            <a:off x="6957058" y="48834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3" name="Rectangle 1552"/>
          <p:cNvSpPr/>
          <p:nvPr/>
        </p:nvSpPr>
        <p:spPr>
          <a:xfrm rot="10800000">
            <a:off x="7124701" y="48834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4" name="Rectangle 1553"/>
          <p:cNvSpPr/>
          <p:nvPr/>
        </p:nvSpPr>
        <p:spPr>
          <a:xfrm rot="10800000">
            <a:off x="7292342" y="488343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5" name="Rectangle 1554"/>
          <p:cNvSpPr/>
          <p:nvPr/>
        </p:nvSpPr>
        <p:spPr>
          <a:xfrm rot="10800000">
            <a:off x="7795263" y="488343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6" name="Rectangle 1555"/>
          <p:cNvSpPr/>
          <p:nvPr/>
        </p:nvSpPr>
        <p:spPr>
          <a:xfrm>
            <a:off x="6370320" y="236883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7" name="Rectangle 1556"/>
          <p:cNvSpPr/>
          <p:nvPr/>
        </p:nvSpPr>
        <p:spPr>
          <a:xfrm rot="10800000">
            <a:off x="6370315" y="471579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8" name="Rectangle 1557"/>
          <p:cNvSpPr/>
          <p:nvPr/>
        </p:nvSpPr>
        <p:spPr>
          <a:xfrm>
            <a:off x="6370321" y="2704113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9" name="Rectangle 1558"/>
          <p:cNvSpPr/>
          <p:nvPr/>
        </p:nvSpPr>
        <p:spPr>
          <a:xfrm>
            <a:off x="6370321" y="303939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0" name="Rectangle 1559"/>
          <p:cNvSpPr/>
          <p:nvPr/>
        </p:nvSpPr>
        <p:spPr>
          <a:xfrm rot="10800000">
            <a:off x="6370315" y="438051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1" name="Rectangle 1560"/>
          <p:cNvSpPr/>
          <p:nvPr/>
        </p:nvSpPr>
        <p:spPr>
          <a:xfrm rot="10800000">
            <a:off x="6370315" y="4045235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2" name="Rectangle 1561"/>
          <p:cNvSpPr/>
          <p:nvPr/>
        </p:nvSpPr>
        <p:spPr>
          <a:xfrm>
            <a:off x="6370319" y="337467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3" name="Rectangle 1562"/>
          <p:cNvSpPr/>
          <p:nvPr/>
        </p:nvSpPr>
        <p:spPr>
          <a:xfrm rot="10800000">
            <a:off x="6370317" y="3709954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8" name="Rectangle 1467"/>
          <p:cNvSpPr/>
          <p:nvPr/>
        </p:nvSpPr>
        <p:spPr>
          <a:xfrm rot="10800000">
            <a:off x="6537953" y="438051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4" name="Rectangle 1493"/>
          <p:cNvSpPr/>
          <p:nvPr/>
        </p:nvSpPr>
        <p:spPr>
          <a:xfrm>
            <a:off x="6454138" y="3542314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5" name="Rectangle 1374"/>
          <p:cNvSpPr/>
          <p:nvPr/>
        </p:nvSpPr>
        <p:spPr>
          <a:xfrm>
            <a:off x="6454138" y="2536473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7" name="Rectangle 1326"/>
          <p:cNvSpPr/>
          <p:nvPr/>
        </p:nvSpPr>
        <p:spPr>
          <a:xfrm>
            <a:off x="6454138" y="2871753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9" name="Rectangle 1468"/>
          <p:cNvSpPr/>
          <p:nvPr/>
        </p:nvSpPr>
        <p:spPr>
          <a:xfrm rot="10800000">
            <a:off x="6454136" y="454815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0" name="Rectangle 1469"/>
          <p:cNvSpPr/>
          <p:nvPr/>
        </p:nvSpPr>
        <p:spPr>
          <a:xfrm rot="10800000">
            <a:off x="6537953" y="4715795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4" name="TextBox 1563"/>
          <p:cNvSpPr txBox="1"/>
          <p:nvPr/>
        </p:nvSpPr>
        <p:spPr>
          <a:xfrm>
            <a:off x="2849880" y="6237388"/>
            <a:ext cx="489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(a)</a:t>
            </a:r>
          </a:p>
        </p:txBody>
      </p:sp>
      <p:sp>
        <p:nvSpPr>
          <p:cNvPr id="1565" name="TextBox 1564"/>
          <p:cNvSpPr txBox="1"/>
          <p:nvPr/>
        </p:nvSpPr>
        <p:spPr>
          <a:xfrm>
            <a:off x="7650569" y="5051073"/>
            <a:ext cx="502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(b)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921DD3-5750-4350-B6FE-D2EFDB6F6DD8}"/>
              </a:ext>
            </a:extLst>
          </p:cNvPr>
          <p:cNvSpPr txBox="1"/>
          <p:nvPr/>
        </p:nvSpPr>
        <p:spPr>
          <a:xfrm>
            <a:off x="1293717" y="6759714"/>
            <a:ext cx="7638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Comparing the original scale-free-like pattern (Pattern 6; shown here) </a:t>
            </a:r>
          </a:p>
          <a:p>
            <a:pPr algn="ctr"/>
            <a:r>
              <a:rPr lang="en-US" b="1" dirty="0"/>
              <a:t>with the free energy-minimized results (next slide)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5C2670-A1D3-4EAC-B30F-4217D19C67EF}"/>
              </a:ext>
            </a:extLst>
          </p:cNvPr>
          <p:cNvSpPr txBox="1"/>
          <p:nvPr/>
        </p:nvSpPr>
        <p:spPr>
          <a:xfrm>
            <a:off x="754383" y="70670"/>
            <a:ext cx="8444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Experiment #4 Used a Large-Scale Grid that Repeated Smaller Grid Four Times</a:t>
            </a:r>
          </a:p>
        </p:txBody>
      </p:sp>
    </p:spTree>
    <p:extLst>
      <p:ext uri="{BB962C8B-B14F-4D97-AF65-F5344CB8AC3E}">
        <p14:creationId xmlns:p14="http://schemas.microsoft.com/office/powerpoint/2010/main" val="11472570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419113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" name="Rectangle 76"/>
          <p:cNvSpPr/>
          <p:nvPr/>
        </p:nvSpPr>
        <p:spPr>
          <a:xfrm>
            <a:off x="754394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" name="Rectangle 77"/>
          <p:cNvSpPr/>
          <p:nvPr/>
        </p:nvSpPr>
        <p:spPr>
          <a:xfrm>
            <a:off x="586753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" name="Rectangle 34"/>
          <p:cNvSpPr/>
          <p:nvPr/>
        </p:nvSpPr>
        <p:spPr>
          <a:xfrm>
            <a:off x="335293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" name="Rectangle 35"/>
          <p:cNvSpPr/>
          <p:nvPr/>
        </p:nvSpPr>
        <p:spPr>
          <a:xfrm>
            <a:off x="502933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" name="Rectangle 36"/>
          <p:cNvSpPr/>
          <p:nvPr/>
        </p:nvSpPr>
        <p:spPr>
          <a:xfrm>
            <a:off x="670573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" name="Rectangle 37"/>
          <p:cNvSpPr/>
          <p:nvPr/>
        </p:nvSpPr>
        <p:spPr>
          <a:xfrm>
            <a:off x="838214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" name="Rectangle 38"/>
          <p:cNvSpPr/>
          <p:nvPr/>
        </p:nvSpPr>
        <p:spPr>
          <a:xfrm>
            <a:off x="1173497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" name="Rectangle 39"/>
          <p:cNvSpPr/>
          <p:nvPr/>
        </p:nvSpPr>
        <p:spPr>
          <a:xfrm>
            <a:off x="1341139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" name="Rectangle 40"/>
          <p:cNvSpPr/>
          <p:nvPr/>
        </p:nvSpPr>
        <p:spPr>
          <a:xfrm>
            <a:off x="1005856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" name="Rectangle 41"/>
          <p:cNvSpPr/>
          <p:nvPr/>
        </p:nvSpPr>
        <p:spPr>
          <a:xfrm>
            <a:off x="1508779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" name="Rectangle 123"/>
          <p:cNvSpPr/>
          <p:nvPr/>
        </p:nvSpPr>
        <p:spPr>
          <a:xfrm>
            <a:off x="1676417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" name="Rectangle 124"/>
          <p:cNvSpPr/>
          <p:nvPr/>
        </p:nvSpPr>
        <p:spPr>
          <a:xfrm>
            <a:off x="1844057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" name="Rectangle 125"/>
          <p:cNvSpPr/>
          <p:nvPr/>
        </p:nvSpPr>
        <p:spPr>
          <a:xfrm>
            <a:off x="2011697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" name="Rectangle 126"/>
          <p:cNvSpPr/>
          <p:nvPr/>
        </p:nvSpPr>
        <p:spPr>
          <a:xfrm>
            <a:off x="2179338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" name="Rectangle 127"/>
          <p:cNvSpPr/>
          <p:nvPr/>
        </p:nvSpPr>
        <p:spPr>
          <a:xfrm>
            <a:off x="2514618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" name="Rectangle 128"/>
          <p:cNvSpPr/>
          <p:nvPr/>
        </p:nvSpPr>
        <p:spPr>
          <a:xfrm>
            <a:off x="2849893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" name="Rectangle 129"/>
          <p:cNvSpPr/>
          <p:nvPr/>
        </p:nvSpPr>
        <p:spPr>
          <a:xfrm>
            <a:off x="2346978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" name="Rectangle 147"/>
          <p:cNvSpPr/>
          <p:nvPr/>
        </p:nvSpPr>
        <p:spPr>
          <a:xfrm>
            <a:off x="1257319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" name="Rectangle 152"/>
          <p:cNvSpPr/>
          <p:nvPr/>
        </p:nvSpPr>
        <p:spPr>
          <a:xfrm>
            <a:off x="1592597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" name="Rectangle 153"/>
          <p:cNvSpPr/>
          <p:nvPr/>
        </p:nvSpPr>
        <p:spPr>
          <a:xfrm>
            <a:off x="1760237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" name="Rectangle 155"/>
          <p:cNvSpPr/>
          <p:nvPr/>
        </p:nvSpPr>
        <p:spPr>
          <a:xfrm>
            <a:off x="1927877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" name="Rectangle 162"/>
          <p:cNvSpPr/>
          <p:nvPr/>
        </p:nvSpPr>
        <p:spPr>
          <a:xfrm>
            <a:off x="2766073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" name="Rectangle 163"/>
          <p:cNvSpPr/>
          <p:nvPr/>
        </p:nvSpPr>
        <p:spPr>
          <a:xfrm>
            <a:off x="2598434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" name="Rectangle 74"/>
          <p:cNvSpPr/>
          <p:nvPr/>
        </p:nvSpPr>
        <p:spPr>
          <a:xfrm>
            <a:off x="251473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" name="Rectangle 2"/>
          <p:cNvSpPr/>
          <p:nvPr/>
        </p:nvSpPr>
        <p:spPr>
          <a:xfrm rot="10800000">
            <a:off x="2598429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" name="Rectangle 3"/>
          <p:cNvSpPr/>
          <p:nvPr/>
        </p:nvSpPr>
        <p:spPr>
          <a:xfrm rot="10800000">
            <a:off x="226315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" name="Rectangle 140"/>
          <p:cNvSpPr/>
          <p:nvPr/>
        </p:nvSpPr>
        <p:spPr>
          <a:xfrm rot="10800000">
            <a:off x="209551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" name="Rectangle 141"/>
          <p:cNvSpPr/>
          <p:nvPr/>
        </p:nvSpPr>
        <p:spPr>
          <a:xfrm rot="10800000">
            <a:off x="192787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" name="Rectangle 148"/>
          <p:cNvSpPr/>
          <p:nvPr/>
        </p:nvSpPr>
        <p:spPr>
          <a:xfrm rot="10800000">
            <a:off x="1424953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" name="Rectangle 156"/>
          <p:cNvSpPr/>
          <p:nvPr/>
        </p:nvSpPr>
        <p:spPr>
          <a:xfrm rot="10800000">
            <a:off x="754390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" name="Rectangle 157"/>
          <p:cNvSpPr/>
          <p:nvPr/>
        </p:nvSpPr>
        <p:spPr>
          <a:xfrm rot="10800000">
            <a:off x="586750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" name="Rectangle 158"/>
          <p:cNvSpPr/>
          <p:nvPr/>
        </p:nvSpPr>
        <p:spPr>
          <a:xfrm rot="10800000">
            <a:off x="251468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" name="Rectangle 166"/>
          <p:cNvSpPr/>
          <p:nvPr/>
        </p:nvSpPr>
        <p:spPr>
          <a:xfrm>
            <a:off x="502935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" name="Rectangle 167"/>
          <p:cNvSpPr/>
          <p:nvPr/>
        </p:nvSpPr>
        <p:spPr>
          <a:xfrm>
            <a:off x="838216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" name="Rectangle 169"/>
          <p:cNvSpPr/>
          <p:nvPr/>
        </p:nvSpPr>
        <p:spPr>
          <a:xfrm>
            <a:off x="419116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" name="Rectangle 174"/>
          <p:cNvSpPr/>
          <p:nvPr/>
        </p:nvSpPr>
        <p:spPr>
          <a:xfrm>
            <a:off x="1508781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" name="Rectangle 175"/>
          <p:cNvSpPr/>
          <p:nvPr/>
        </p:nvSpPr>
        <p:spPr>
          <a:xfrm>
            <a:off x="1341141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" name="Rectangle 176"/>
          <p:cNvSpPr/>
          <p:nvPr/>
        </p:nvSpPr>
        <p:spPr>
          <a:xfrm>
            <a:off x="922037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" name="Rectangle 179"/>
          <p:cNvSpPr/>
          <p:nvPr/>
        </p:nvSpPr>
        <p:spPr>
          <a:xfrm>
            <a:off x="1257321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" name="Rectangle 181"/>
          <p:cNvSpPr/>
          <p:nvPr/>
        </p:nvSpPr>
        <p:spPr>
          <a:xfrm>
            <a:off x="1844060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" name="Rectangle 182"/>
          <p:cNvSpPr/>
          <p:nvPr/>
        </p:nvSpPr>
        <p:spPr>
          <a:xfrm>
            <a:off x="2179340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" name="Rectangle 183"/>
          <p:cNvSpPr/>
          <p:nvPr/>
        </p:nvSpPr>
        <p:spPr>
          <a:xfrm>
            <a:off x="2011700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6" name="Rectangle 185"/>
          <p:cNvSpPr/>
          <p:nvPr/>
        </p:nvSpPr>
        <p:spPr>
          <a:xfrm>
            <a:off x="1760240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7" name="Rectangle 186"/>
          <p:cNvSpPr/>
          <p:nvPr/>
        </p:nvSpPr>
        <p:spPr>
          <a:xfrm>
            <a:off x="2095520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8" name="Rectangle 187"/>
          <p:cNvSpPr/>
          <p:nvPr/>
        </p:nvSpPr>
        <p:spPr>
          <a:xfrm>
            <a:off x="1927880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0" name="Rectangle 189"/>
          <p:cNvSpPr/>
          <p:nvPr/>
        </p:nvSpPr>
        <p:spPr>
          <a:xfrm>
            <a:off x="2514621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1" name="Rectangle 190"/>
          <p:cNvSpPr/>
          <p:nvPr/>
        </p:nvSpPr>
        <p:spPr>
          <a:xfrm>
            <a:off x="2849897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3" name="Rectangle 192"/>
          <p:cNvSpPr/>
          <p:nvPr/>
        </p:nvSpPr>
        <p:spPr>
          <a:xfrm>
            <a:off x="2263160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7" name="Rectangle 196"/>
          <p:cNvSpPr/>
          <p:nvPr/>
        </p:nvSpPr>
        <p:spPr>
          <a:xfrm>
            <a:off x="251474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0" name="Rectangle 199"/>
          <p:cNvSpPr/>
          <p:nvPr/>
        </p:nvSpPr>
        <p:spPr>
          <a:xfrm>
            <a:off x="335296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3" name="Rectangle 202"/>
          <p:cNvSpPr/>
          <p:nvPr/>
        </p:nvSpPr>
        <p:spPr>
          <a:xfrm>
            <a:off x="670578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5" name="Rectangle 204"/>
          <p:cNvSpPr/>
          <p:nvPr/>
        </p:nvSpPr>
        <p:spPr>
          <a:xfrm>
            <a:off x="754395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6" name="Rectangle 205"/>
          <p:cNvSpPr/>
          <p:nvPr/>
        </p:nvSpPr>
        <p:spPr>
          <a:xfrm>
            <a:off x="586756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7" name="Rectangle 206"/>
          <p:cNvSpPr/>
          <p:nvPr/>
        </p:nvSpPr>
        <p:spPr>
          <a:xfrm>
            <a:off x="1005859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8" name="Rectangle 207"/>
          <p:cNvSpPr/>
          <p:nvPr/>
        </p:nvSpPr>
        <p:spPr>
          <a:xfrm>
            <a:off x="1173500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9" name="Rectangle 208"/>
          <p:cNvSpPr/>
          <p:nvPr/>
        </p:nvSpPr>
        <p:spPr>
          <a:xfrm>
            <a:off x="150878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1" name="Rectangle 210"/>
          <p:cNvSpPr/>
          <p:nvPr/>
        </p:nvSpPr>
        <p:spPr>
          <a:xfrm>
            <a:off x="922037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4" name="Rectangle 213"/>
          <p:cNvSpPr/>
          <p:nvPr/>
        </p:nvSpPr>
        <p:spPr>
          <a:xfrm>
            <a:off x="1257319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6" name="Rectangle 215"/>
          <p:cNvSpPr/>
          <p:nvPr/>
        </p:nvSpPr>
        <p:spPr>
          <a:xfrm>
            <a:off x="1844059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8" name="Rectangle 217"/>
          <p:cNvSpPr/>
          <p:nvPr/>
        </p:nvSpPr>
        <p:spPr>
          <a:xfrm>
            <a:off x="2011699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9" name="Rectangle 218"/>
          <p:cNvSpPr/>
          <p:nvPr/>
        </p:nvSpPr>
        <p:spPr>
          <a:xfrm>
            <a:off x="1592598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0" name="Rectangle 219"/>
          <p:cNvSpPr/>
          <p:nvPr/>
        </p:nvSpPr>
        <p:spPr>
          <a:xfrm>
            <a:off x="1760238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2" name="Rectangle 221"/>
          <p:cNvSpPr/>
          <p:nvPr/>
        </p:nvSpPr>
        <p:spPr>
          <a:xfrm>
            <a:off x="1927878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3" name="Rectangle 222"/>
          <p:cNvSpPr/>
          <p:nvPr/>
        </p:nvSpPr>
        <p:spPr>
          <a:xfrm>
            <a:off x="234698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5" name="Rectangle 224"/>
          <p:cNvSpPr/>
          <p:nvPr/>
        </p:nvSpPr>
        <p:spPr>
          <a:xfrm>
            <a:off x="2849896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6" name="Rectangle 225"/>
          <p:cNvSpPr/>
          <p:nvPr/>
        </p:nvSpPr>
        <p:spPr>
          <a:xfrm>
            <a:off x="2682257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7" name="Rectangle 226"/>
          <p:cNvSpPr/>
          <p:nvPr/>
        </p:nvSpPr>
        <p:spPr>
          <a:xfrm>
            <a:off x="2263158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8" name="Rectangle 227"/>
          <p:cNvSpPr/>
          <p:nvPr/>
        </p:nvSpPr>
        <p:spPr>
          <a:xfrm>
            <a:off x="2430799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9" name="Rectangle 228"/>
          <p:cNvSpPr/>
          <p:nvPr/>
        </p:nvSpPr>
        <p:spPr>
          <a:xfrm>
            <a:off x="2766075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0" name="Rectangle 229"/>
          <p:cNvSpPr/>
          <p:nvPr/>
        </p:nvSpPr>
        <p:spPr>
          <a:xfrm>
            <a:off x="2598436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1" name="Rectangle 230"/>
          <p:cNvSpPr/>
          <p:nvPr/>
        </p:nvSpPr>
        <p:spPr>
          <a:xfrm>
            <a:off x="251474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4" name="Rectangle 233"/>
          <p:cNvSpPr/>
          <p:nvPr/>
        </p:nvSpPr>
        <p:spPr>
          <a:xfrm>
            <a:off x="335296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5" name="Rectangle 234"/>
          <p:cNvSpPr/>
          <p:nvPr/>
        </p:nvSpPr>
        <p:spPr>
          <a:xfrm rot="10800000">
            <a:off x="2682252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6" name="Rectangle 235"/>
          <p:cNvSpPr/>
          <p:nvPr/>
        </p:nvSpPr>
        <p:spPr>
          <a:xfrm rot="10800000">
            <a:off x="2346975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7" name="Rectangle 236"/>
          <p:cNvSpPr/>
          <p:nvPr/>
        </p:nvSpPr>
        <p:spPr>
          <a:xfrm rot="10800000">
            <a:off x="2514615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9" name="Rectangle 238"/>
          <p:cNvSpPr/>
          <p:nvPr/>
        </p:nvSpPr>
        <p:spPr>
          <a:xfrm rot="10800000">
            <a:off x="2011695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1" name="Rectangle 240"/>
          <p:cNvSpPr/>
          <p:nvPr/>
        </p:nvSpPr>
        <p:spPr>
          <a:xfrm rot="10800000">
            <a:off x="1844060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2" name="Rectangle 241"/>
          <p:cNvSpPr/>
          <p:nvPr/>
        </p:nvSpPr>
        <p:spPr>
          <a:xfrm rot="10800000">
            <a:off x="1508780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3" name="Rectangle 242"/>
          <p:cNvSpPr/>
          <p:nvPr/>
        </p:nvSpPr>
        <p:spPr>
          <a:xfrm rot="10800000">
            <a:off x="1341140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8" name="Rectangle 247"/>
          <p:cNvSpPr/>
          <p:nvPr/>
        </p:nvSpPr>
        <p:spPr>
          <a:xfrm rot="10800000">
            <a:off x="335294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9" name="Rectangle 248"/>
          <p:cNvSpPr/>
          <p:nvPr/>
        </p:nvSpPr>
        <p:spPr>
          <a:xfrm rot="10800000">
            <a:off x="502934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5" name="Rectangle 254"/>
          <p:cNvSpPr/>
          <p:nvPr/>
        </p:nvSpPr>
        <p:spPr>
          <a:xfrm>
            <a:off x="502935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6" name="Rectangle 255"/>
          <p:cNvSpPr/>
          <p:nvPr/>
        </p:nvSpPr>
        <p:spPr>
          <a:xfrm>
            <a:off x="838214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7" name="Rectangle 256"/>
          <p:cNvSpPr/>
          <p:nvPr/>
        </p:nvSpPr>
        <p:spPr>
          <a:xfrm>
            <a:off x="670573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8" name="Rectangle 257"/>
          <p:cNvSpPr/>
          <p:nvPr/>
        </p:nvSpPr>
        <p:spPr>
          <a:xfrm>
            <a:off x="1005859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9" name="Rectangle 258"/>
          <p:cNvSpPr/>
          <p:nvPr/>
        </p:nvSpPr>
        <p:spPr>
          <a:xfrm>
            <a:off x="1173500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1" name="Rectangle 260"/>
          <p:cNvSpPr/>
          <p:nvPr/>
        </p:nvSpPr>
        <p:spPr>
          <a:xfrm>
            <a:off x="1341141" y="7010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2" name="Rectangle 261"/>
          <p:cNvSpPr/>
          <p:nvPr/>
        </p:nvSpPr>
        <p:spPr>
          <a:xfrm>
            <a:off x="1676420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3" name="Rectangle 262"/>
          <p:cNvSpPr/>
          <p:nvPr/>
        </p:nvSpPr>
        <p:spPr>
          <a:xfrm>
            <a:off x="1844060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5" name="Rectangle 264"/>
          <p:cNvSpPr/>
          <p:nvPr/>
        </p:nvSpPr>
        <p:spPr>
          <a:xfrm>
            <a:off x="2011700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6" name="Rectangle 265"/>
          <p:cNvSpPr/>
          <p:nvPr/>
        </p:nvSpPr>
        <p:spPr>
          <a:xfrm>
            <a:off x="2346981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7" name="Rectangle 266"/>
          <p:cNvSpPr/>
          <p:nvPr/>
        </p:nvSpPr>
        <p:spPr>
          <a:xfrm>
            <a:off x="2514621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8" name="Rectangle 267"/>
          <p:cNvSpPr/>
          <p:nvPr/>
        </p:nvSpPr>
        <p:spPr>
          <a:xfrm>
            <a:off x="2849896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9" name="Rectangle 268"/>
          <p:cNvSpPr/>
          <p:nvPr/>
        </p:nvSpPr>
        <p:spPr>
          <a:xfrm>
            <a:off x="2682258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1" name="Rectangle 270"/>
          <p:cNvSpPr/>
          <p:nvPr/>
        </p:nvSpPr>
        <p:spPr>
          <a:xfrm>
            <a:off x="335295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2" name="Rectangle 271"/>
          <p:cNvSpPr/>
          <p:nvPr/>
        </p:nvSpPr>
        <p:spPr>
          <a:xfrm rot="10800000">
            <a:off x="2682257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5" name="Rectangle 274"/>
          <p:cNvSpPr/>
          <p:nvPr/>
        </p:nvSpPr>
        <p:spPr>
          <a:xfrm rot="10800000">
            <a:off x="2179340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8" name="Rectangle 277"/>
          <p:cNvSpPr/>
          <p:nvPr/>
        </p:nvSpPr>
        <p:spPr>
          <a:xfrm rot="10800000">
            <a:off x="1844060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0" name="Rectangle 279"/>
          <p:cNvSpPr/>
          <p:nvPr/>
        </p:nvSpPr>
        <p:spPr>
          <a:xfrm rot="10800000">
            <a:off x="1341140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1" name="Rectangle 280"/>
          <p:cNvSpPr/>
          <p:nvPr/>
        </p:nvSpPr>
        <p:spPr>
          <a:xfrm rot="10800000">
            <a:off x="1005858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3" name="Rectangle 282"/>
          <p:cNvSpPr/>
          <p:nvPr/>
        </p:nvSpPr>
        <p:spPr>
          <a:xfrm rot="10800000">
            <a:off x="838216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4" name="Rectangle 283"/>
          <p:cNvSpPr/>
          <p:nvPr/>
        </p:nvSpPr>
        <p:spPr>
          <a:xfrm rot="10800000">
            <a:off x="670576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6" name="Rectangle 285"/>
          <p:cNvSpPr/>
          <p:nvPr/>
        </p:nvSpPr>
        <p:spPr>
          <a:xfrm rot="10800000">
            <a:off x="502934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7" name="Rectangle 286"/>
          <p:cNvSpPr/>
          <p:nvPr/>
        </p:nvSpPr>
        <p:spPr>
          <a:xfrm rot="10800000">
            <a:off x="2849897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0" name="Rectangle 289"/>
          <p:cNvSpPr/>
          <p:nvPr/>
        </p:nvSpPr>
        <p:spPr>
          <a:xfrm rot="10800000">
            <a:off x="2598436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1" name="Rectangle 290"/>
          <p:cNvSpPr/>
          <p:nvPr/>
        </p:nvSpPr>
        <p:spPr>
          <a:xfrm rot="10800000">
            <a:off x="2263156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5" name="Rectangle 294"/>
          <p:cNvSpPr/>
          <p:nvPr/>
        </p:nvSpPr>
        <p:spPr>
          <a:xfrm rot="10800000">
            <a:off x="1592596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6" name="Rectangle 295"/>
          <p:cNvSpPr/>
          <p:nvPr/>
        </p:nvSpPr>
        <p:spPr>
          <a:xfrm rot="10800000">
            <a:off x="1760236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8" name="Rectangle 297"/>
          <p:cNvSpPr/>
          <p:nvPr/>
        </p:nvSpPr>
        <p:spPr>
          <a:xfrm rot="10800000">
            <a:off x="1257315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9" name="Rectangle 298"/>
          <p:cNvSpPr/>
          <p:nvPr/>
        </p:nvSpPr>
        <p:spPr>
          <a:xfrm rot="10800000">
            <a:off x="922033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0" name="Rectangle 299"/>
          <p:cNvSpPr/>
          <p:nvPr/>
        </p:nvSpPr>
        <p:spPr>
          <a:xfrm rot="10800000">
            <a:off x="1089674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1" name="Rectangle 300"/>
          <p:cNvSpPr/>
          <p:nvPr/>
        </p:nvSpPr>
        <p:spPr>
          <a:xfrm rot="10800000">
            <a:off x="754390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2" name="Rectangle 301"/>
          <p:cNvSpPr/>
          <p:nvPr/>
        </p:nvSpPr>
        <p:spPr>
          <a:xfrm rot="10800000">
            <a:off x="586750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3" name="Rectangle 302"/>
          <p:cNvSpPr/>
          <p:nvPr/>
        </p:nvSpPr>
        <p:spPr>
          <a:xfrm rot="10800000">
            <a:off x="251468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9" name="Rectangle 308"/>
          <p:cNvSpPr/>
          <p:nvPr/>
        </p:nvSpPr>
        <p:spPr>
          <a:xfrm rot="10800000">
            <a:off x="2346980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0" name="Rectangle 309"/>
          <p:cNvSpPr/>
          <p:nvPr/>
        </p:nvSpPr>
        <p:spPr>
          <a:xfrm rot="10800000">
            <a:off x="2514620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1" name="Rectangle 310"/>
          <p:cNvSpPr/>
          <p:nvPr/>
        </p:nvSpPr>
        <p:spPr>
          <a:xfrm rot="10800000">
            <a:off x="2179340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4" name="Rectangle 313"/>
          <p:cNvSpPr/>
          <p:nvPr/>
        </p:nvSpPr>
        <p:spPr>
          <a:xfrm rot="10800000">
            <a:off x="1844060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5" name="Rectangle 314"/>
          <p:cNvSpPr/>
          <p:nvPr/>
        </p:nvSpPr>
        <p:spPr>
          <a:xfrm rot="10800000">
            <a:off x="1508780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6" name="Rectangle 315"/>
          <p:cNvSpPr/>
          <p:nvPr/>
        </p:nvSpPr>
        <p:spPr>
          <a:xfrm rot="10800000">
            <a:off x="1341140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8" name="Rectangle 317"/>
          <p:cNvSpPr/>
          <p:nvPr/>
        </p:nvSpPr>
        <p:spPr>
          <a:xfrm rot="10800000">
            <a:off x="1173499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9" name="Rectangle 318"/>
          <p:cNvSpPr/>
          <p:nvPr/>
        </p:nvSpPr>
        <p:spPr>
          <a:xfrm rot="10800000">
            <a:off x="838216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0" name="Rectangle 319"/>
          <p:cNvSpPr/>
          <p:nvPr/>
        </p:nvSpPr>
        <p:spPr>
          <a:xfrm rot="10800000">
            <a:off x="670576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1" name="Rectangle 320"/>
          <p:cNvSpPr/>
          <p:nvPr/>
        </p:nvSpPr>
        <p:spPr>
          <a:xfrm rot="10800000">
            <a:off x="335294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8" name="Rectangle 327"/>
          <p:cNvSpPr/>
          <p:nvPr/>
        </p:nvSpPr>
        <p:spPr>
          <a:xfrm rot="10800000">
            <a:off x="2430795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9" name="Rectangle 328"/>
          <p:cNvSpPr/>
          <p:nvPr/>
        </p:nvSpPr>
        <p:spPr>
          <a:xfrm rot="10800000">
            <a:off x="2095515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0" name="Rectangle 329"/>
          <p:cNvSpPr/>
          <p:nvPr/>
        </p:nvSpPr>
        <p:spPr>
          <a:xfrm rot="10800000">
            <a:off x="1927875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1" name="Rectangle 330"/>
          <p:cNvSpPr/>
          <p:nvPr/>
        </p:nvSpPr>
        <p:spPr>
          <a:xfrm rot="10800000">
            <a:off x="1592595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4" name="Rectangle 333"/>
          <p:cNvSpPr/>
          <p:nvPr/>
        </p:nvSpPr>
        <p:spPr>
          <a:xfrm rot="10800000">
            <a:off x="1257315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6" name="Rectangle 335"/>
          <p:cNvSpPr/>
          <p:nvPr/>
        </p:nvSpPr>
        <p:spPr>
          <a:xfrm rot="10800000">
            <a:off x="1089674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7" name="Rectangle 336"/>
          <p:cNvSpPr/>
          <p:nvPr/>
        </p:nvSpPr>
        <p:spPr>
          <a:xfrm rot="10800000">
            <a:off x="754390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9" name="Rectangle 338"/>
          <p:cNvSpPr/>
          <p:nvPr/>
        </p:nvSpPr>
        <p:spPr>
          <a:xfrm rot="10800000">
            <a:off x="251468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0" name="Rectangle 339"/>
          <p:cNvSpPr/>
          <p:nvPr/>
        </p:nvSpPr>
        <p:spPr>
          <a:xfrm rot="10800000">
            <a:off x="419110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4" name="Rectangle 343"/>
          <p:cNvSpPr/>
          <p:nvPr/>
        </p:nvSpPr>
        <p:spPr>
          <a:xfrm>
            <a:off x="502935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9" name="Rectangle 348"/>
          <p:cNvSpPr/>
          <p:nvPr/>
        </p:nvSpPr>
        <p:spPr>
          <a:xfrm>
            <a:off x="586755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0" name="Rectangle 349"/>
          <p:cNvSpPr/>
          <p:nvPr/>
        </p:nvSpPr>
        <p:spPr>
          <a:xfrm>
            <a:off x="1005859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2" name="Rectangle 351"/>
          <p:cNvSpPr/>
          <p:nvPr/>
        </p:nvSpPr>
        <p:spPr>
          <a:xfrm>
            <a:off x="1508780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3" name="Rectangle 352"/>
          <p:cNvSpPr/>
          <p:nvPr/>
        </p:nvSpPr>
        <p:spPr>
          <a:xfrm>
            <a:off x="1341140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4" name="Rectangle 353"/>
          <p:cNvSpPr/>
          <p:nvPr/>
        </p:nvSpPr>
        <p:spPr>
          <a:xfrm>
            <a:off x="92203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5" name="Rectangle 354"/>
          <p:cNvSpPr/>
          <p:nvPr/>
        </p:nvSpPr>
        <p:spPr>
          <a:xfrm>
            <a:off x="1089677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7" name="Rectangle 356"/>
          <p:cNvSpPr/>
          <p:nvPr/>
        </p:nvSpPr>
        <p:spPr>
          <a:xfrm>
            <a:off x="1257318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8" name="Rectangle 357"/>
          <p:cNvSpPr/>
          <p:nvPr/>
        </p:nvSpPr>
        <p:spPr>
          <a:xfrm>
            <a:off x="1676420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0" name="Rectangle 359"/>
          <p:cNvSpPr/>
          <p:nvPr/>
        </p:nvSpPr>
        <p:spPr>
          <a:xfrm>
            <a:off x="2179340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3" name="Rectangle 362"/>
          <p:cNvSpPr/>
          <p:nvPr/>
        </p:nvSpPr>
        <p:spPr>
          <a:xfrm>
            <a:off x="1760238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4" name="Rectangle 363"/>
          <p:cNvSpPr/>
          <p:nvPr/>
        </p:nvSpPr>
        <p:spPr>
          <a:xfrm>
            <a:off x="2095518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5" name="Rectangle 364"/>
          <p:cNvSpPr/>
          <p:nvPr/>
        </p:nvSpPr>
        <p:spPr>
          <a:xfrm>
            <a:off x="1927878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6" name="Rectangle 365"/>
          <p:cNvSpPr/>
          <p:nvPr/>
        </p:nvSpPr>
        <p:spPr>
          <a:xfrm>
            <a:off x="2346981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7" name="Rectangle 366"/>
          <p:cNvSpPr/>
          <p:nvPr/>
        </p:nvSpPr>
        <p:spPr>
          <a:xfrm>
            <a:off x="2514621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8" name="Rectangle 367"/>
          <p:cNvSpPr/>
          <p:nvPr/>
        </p:nvSpPr>
        <p:spPr>
          <a:xfrm>
            <a:off x="2849897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9" name="Rectangle 368"/>
          <p:cNvSpPr/>
          <p:nvPr/>
        </p:nvSpPr>
        <p:spPr>
          <a:xfrm>
            <a:off x="268225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0" name="Rectangle 369"/>
          <p:cNvSpPr/>
          <p:nvPr/>
        </p:nvSpPr>
        <p:spPr>
          <a:xfrm>
            <a:off x="2263158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2" name="Rectangle 371"/>
          <p:cNvSpPr/>
          <p:nvPr/>
        </p:nvSpPr>
        <p:spPr>
          <a:xfrm>
            <a:off x="2766075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3" name="Rectangle 372"/>
          <p:cNvSpPr/>
          <p:nvPr/>
        </p:nvSpPr>
        <p:spPr>
          <a:xfrm>
            <a:off x="2598436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4" name="Rectangle 373"/>
          <p:cNvSpPr/>
          <p:nvPr/>
        </p:nvSpPr>
        <p:spPr>
          <a:xfrm>
            <a:off x="251473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0" name="Rectangle 379"/>
          <p:cNvSpPr/>
          <p:nvPr/>
        </p:nvSpPr>
        <p:spPr>
          <a:xfrm rot="10800000">
            <a:off x="251462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1" name="Rectangle 380"/>
          <p:cNvSpPr/>
          <p:nvPr/>
        </p:nvSpPr>
        <p:spPr>
          <a:xfrm rot="10800000">
            <a:off x="217934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2" name="Rectangle 381"/>
          <p:cNvSpPr/>
          <p:nvPr/>
        </p:nvSpPr>
        <p:spPr>
          <a:xfrm rot="10800000">
            <a:off x="201170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4" name="Rectangle 383"/>
          <p:cNvSpPr/>
          <p:nvPr/>
        </p:nvSpPr>
        <p:spPr>
          <a:xfrm rot="10800000">
            <a:off x="184406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6" name="Rectangle 385"/>
          <p:cNvSpPr/>
          <p:nvPr/>
        </p:nvSpPr>
        <p:spPr>
          <a:xfrm rot="10800000">
            <a:off x="1341140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7" name="Rectangle 386"/>
          <p:cNvSpPr/>
          <p:nvPr/>
        </p:nvSpPr>
        <p:spPr>
          <a:xfrm rot="10800000">
            <a:off x="1005858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8" name="Rectangle 387"/>
          <p:cNvSpPr/>
          <p:nvPr/>
        </p:nvSpPr>
        <p:spPr>
          <a:xfrm rot="10800000">
            <a:off x="1173499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1" name="Rectangle 390"/>
          <p:cNvSpPr/>
          <p:nvPr/>
        </p:nvSpPr>
        <p:spPr>
          <a:xfrm rot="10800000">
            <a:off x="335294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0" name="Rectangle 429"/>
          <p:cNvSpPr/>
          <p:nvPr/>
        </p:nvSpPr>
        <p:spPr>
          <a:xfrm rot="10800000">
            <a:off x="259843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2" name="Rectangle 431"/>
          <p:cNvSpPr/>
          <p:nvPr/>
        </p:nvSpPr>
        <p:spPr>
          <a:xfrm rot="10800000">
            <a:off x="2430798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3" name="Rectangle 432"/>
          <p:cNvSpPr/>
          <p:nvPr/>
        </p:nvSpPr>
        <p:spPr>
          <a:xfrm rot="10800000">
            <a:off x="2095517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5" name="Rectangle 434"/>
          <p:cNvSpPr/>
          <p:nvPr/>
        </p:nvSpPr>
        <p:spPr>
          <a:xfrm rot="10800000">
            <a:off x="1592596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6" name="Rectangle 435"/>
          <p:cNvSpPr/>
          <p:nvPr/>
        </p:nvSpPr>
        <p:spPr>
          <a:xfrm rot="10800000">
            <a:off x="1760237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7" name="Rectangle 436"/>
          <p:cNvSpPr/>
          <p:nvPr/>
        </p:nvSpPr>
        <p:spPr>
          <a:xfrm rot="10800000">
            <a:off x="142495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8" name="Rectangle 437"/>
          <p:cNvSpPr/>
          <p:nvPr/>
        </p:nvSpPr>
        <p:spPr>
          <a:xfrm rot="10800000">
            <a:off x="1257316" y="18745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9" name="Rectangle 438"/>
          <p:cNvSpPr/>
          <p:nvPr/>
        </p:nvSpPr>
        <p:spPr>
          <a:xfrm rot="10800000">
            <a:off x="922035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0" name="Rectangle 439"/>
          <p:cNvSpPr/>
          <p:nvPr/>
        </p:nvSpPr>
        <p:spPr>
          <a:xfrm rot="10800000">
            <a:off x="1089676" y="18745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1" name="Rectangle 440"/>
          <p:cNvSpPr/>
          <p:nvPr/>
        </p:nvSpPr>
        <p:spPr>
          <a:xfrm rot="10800000">
            <a:off x="754393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2" name="Rectangle 441"/>
          <p:cNvSpPr/>
          <p:nvPr/>
        </p:nvSpPr>
        <p:spPr>
          <a:xfrm rot="10800000">
            <a:off x="586753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3" name="Rectangle 442"/>
          <p:cNvSpPr/>
          <p:nvPr/>
        </p:nvSpPr>
        <p:spPr>
          <a:xfrm rot="10800000">
            <a:off x="25147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4" name="Rectangle 443"/>
          <p:cNvSpPr/>
          <p:nvPr/>
        </p:nvSpPr>
        <p:spPr>
          <a:xfrm rot="10800000">
            <a:off x="419113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0" name="Rectangle 389"/>
          <p:cNvSpPr/>
          <p:nvPr/>
        </p:nvSpPr>
        <p:spPr>
          <a:xfrm rot="10800000">
            <a:off x="670576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9" name="Rectangle 388"/>
          <p:cNvSpPr/>
          <p:nvPr/>
        </p:nvSpPr>
        <p:spPr>
          <a:xfrm rot="10800000">
            <a:off x="838216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8" name="Rectangle 337"/>
          <p:cNvSpPr/>
          <p:nvPr/>
        </p:nvSpPr>
        <p:spPr>
          <a:xfrm rot="10800000">
            <a:off x="586750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2" name="Rectangle 321"/>
          <p:cNvSpPr/>
          <p:nvPr/>
        </p:nvSpPr>
        <p:spPr>
          <a:xfrm rot="10800000">
            <a:off x="502934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5" name="Rectangle 334"/>
          <p:cNvSpPr/>
          <p:nvPr/>
        </p:nvSpPr>
        <p:spPr>
          <a:xfrm rot="10800000">
            <a:off x="922033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7" name="Rectangle 316"/>
          <p:cNvSpPr/>
          <p:nvPr/>
        </p:nvSpPr>
        <p:spPr>
          <a:xfrm rot="10800000">
            <a:off x="1005858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4" name="Rectangle 303"/>
          <p:cNvSpPr/>
          <p:nvPr/>
        </p:nvSpPr>
        <p:spPr>
          <a:xfrm rot="10800000">
            <a:off x="419110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5" name="Rectangle 284"/>
          <p:cNvSpPr/>
          <p:nvPr/>
        </p:nvSpPr>
        <p:spPr>
          <a:xfrm rot="10800000">
            <a:off x="335294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" name="Rectangle 159"/>
          <p:cNvSpPr/>
          <p:nvPr/>
        </p:nvSpPr>
        <p:spPr>
          <a:xfrm rot="10800000">
            <a:off x="419110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4" name="Rectangle 193"/>
          <p:cNvSpPr/>
          <p:nvPr/>
        </p:nvSpPr>
        <p:spPr>
          <a:xfrm>
            <a:off x="2430801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6" name="Rectangle 195"/>
          <p:cNvSpPr/>
          <p:nvPr/>
        </p:nvSpPr>
        <p:spPr>
          <a:xfrm>
            <a:off x="2598438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9" name="Rectangle 188"/>
          <p:cNvSpPr/>
          <p:nvPr/>
        </p:nvSpPr>
        <p:spPr>
          <a:xfrm>
            <a:off x="2346981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2" name="Rectangle 191"/>
          <p:cNvSpPr/>
          <p:nvPr/>
        </p:nvSpPr>
        <p:spPr>
          <a:xfrm>
            <a:off x="2682258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1" name="Rectangle 220"/>
          <p:cNvSpPr/>
          <p:nvPr/>
        </p:nvSpPr>
        <p:spPr>
          <a:xfrm>
            <a:off x="2095518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7" name="Rectangle 216"/>
          <p:cNvSpPr/>
          <p:nvPr/>
        </p:nvSpPr>
        <p:spPr>
          <a:xfrm>
            <a:off x="2179339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" name="Rectangle 145"/>
          <p:cNvSpPr/>
          <p:nvPr/>
        </p:nvSpPr>
        <p:spPr>
          <a:xfrm>
            <a:off x="1089677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" name="Rectangle 144"/>
          <p:cNvSpPr/>
          <p:nvPr/>
        </p:nvSpPr>
        <p:spPr>
          <a:xfrm>
            <a:off x="922036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" name="Rectangle 150"/>
          <p:cNvSpPr/>
          <p:nvPr/>
        </p:nvSpPr>
        <p:spPr>
          <a:xfrm rot="10800000">
            <a:off x="922033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2" name="Rectangle 281"/>
          <p:cNvSpPr/>
          <p:nvPr/>
        </p:nvSpPr>
        <p:spPr>
          <a:xfrm rot="10800000">
            <a:off x="1173499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" name="Rectangle 151"/>
          <p:cNvSpPr/>
          <p:nvPr/>
        </p:nvSpPr>
        <p:spPr>
          <a:xfrm rot="10800000">
            <a:off x="1089674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" name="Rectangle 149"/>
          <p:cNvSpPr/>
          <p:nvPr/>
        </p:nvSpPr>
        <p:spPr>
          <a:xfrm rot="10800000">
            <a:off x="1257315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" name="Rectangle 160"/>
          <p:cNvSpPr/>
          <p:nvPr/>
        </p:nvSpPr>
        <p:spPr>
          <a:xfrm>
            <a:off x="2263158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4" name="Rectangle 263"/>
          <p:cNvSpPr/>
          <p:nvPr/>
        </p:nvSpPr>
        <p:spPr>
          <a:xfrm>
            <a:off x="2179340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4" name="Rectangle 223"/>
          <p:cNvSpPr/>
          <p:nvPr/>
        </p:nvSpPr>
        <p:spPr>
          <a:xfrm>
            <a:off x="251462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1" name="Rectangle 370"/>
          <p:cNvSpPr/>
          <p:nvPr/>
        </p:nvSpPr>
        <p:spPr>
          <a:xfrm>
            <a:off x="2430799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8" name="Rectangle 237"/>
          <p:cNvSpPr/>
          <p:nvPr/>
        </p:nvSpPr>
        <p:spPr>
          <a:xfrm rot="10800000">
            <a:off x="2179335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6" name="Rectangle 325"/>
          <p:cNvSpPr/>
          <p:nvPr/>
        </p:nvSpPr>
        <p:spPr>
          <a:xfrm rot="10800000">
            <a:off x="2598435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4" name="Rectangle 203"/>
          <p:cNvSpPr/>
          <p:nvPr/>
        </p:nvSpPr>
        <p:spPr>
          <a:xfrm>
            <a:off x="419116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1" name="Rectangle 200"/>
          <p:cNvSpPr/>
          <p:nvPr/>
        </p:nvSpPr>
        <p:spPr>
          <a:xfrm>
            <a:off x="502935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7" name="Rectangle 346"/>
          <p:cNvSpPr/>
          <p:nvPr/>
        </p:nvSpPr>
        <p:spPr>
          <a:xfrm>
            <a:off x="419115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7" name="Rectangle 376"/>
          <p:cNvSpPr/>
          <p:nvPr/>
        </p:nvSpPr>
        <p:spPr>
          <a:xfrm>
            <a:off x="335296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8" name="Rectangle 307"/>
          <p:cNvSpPr/>
          <p:nvPr/>
        </p:nvSpPr>
        <p:spPr>
          <a:xfrm rot="10800000">
            <a:off x="2682257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2" name="Rectangle 291"/>
          <p:cNvSpPr/>
          <p:nvPr/>
        </p:nvSpPr>
        <p:spPr>
          <a:xfrm rot="10800000">
            <a:off x="2430796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3" name="Rectangle 272"/>
          <p:cNvSpPr/>
          <p:nvPr/>
        </p:nvSpPr>
        <p:spPr>
          <a:xfrm rot="10800000">
            <a:off x="2346980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4" name="Rectangle 273"/>
          <p:cNvSpPr/>
          <p:nvPr/>
        </p:nvSpPr>
        <p:spPr>
          <a:xfrm rot="10800000">
            <a:off x="2514620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" name="Rectangle 4"/>
          <p:cNvSpPr/>
          <p:nvPr/>
        </p:nvSpPr>
        <p:spPr>
          <a:xfrm rot="10800000">
            <a:off x="243079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2" name="Rectangle 311"/>
          <p:cNvSpPr/>
          <p:nvPr/>
        </p:nvSpPr>
        <p:spPr>
          <a:xfrm rot="10800000">
            <a:off x="2011700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3" name="Rectangle 292"/>
          <p:cNvSpPr/>
          <p:nvPr/>
        </p:nvSpPr>
        <p:spPr>
          <a:xfrm rot="10800000">
            <a:off x="2095516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4" name="Rectangle 293"/>
          <p:cNvSpPr/>
          <p:nvPr/>
        </p:nvSpPr>
        <p:spPr>
          <a:xfrm rot="10800000">
            <a:off x="1927876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6" name="Rectangle 275"/>
          <p:cNvSpPr/>
          <p:nvPr/>
        </p:nvSpPr>
        <p:spPr>
          <a:xfrm rot="10800000">
            <a:off x="2011700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" name="Rectangle 143"/>
          <p:cNvSpPr/>
          <p:nvPr/>
        </p:nvSpPr>
        <p:spPr>
          <a:xfrm rot="10800000">
            <a:off x="176023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9" name="Rectangle 448"/>
          <p:cNvSpPr/>
          <p:nvPr/>
        </p:nvSpPr>
        <p:spPr>
          <a:xfrm>
            <a:off x="2682254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" name="Rectangle 146"/>
          <p:cNvSpPr/>
          <p:nvPr/>
        </p:nvSpPr>
        <p:spPr>
          <a:xfrm>
            <a:off x="1424959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" name="Rectangle 154"/>
          <p:cNvSpPr/>
          <p:nvPr/>
        </p:nvSpPr>
        <p:spPr>
          <a:xfrm>
            <a:off x="2095518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2" name="Rectangle 161"/>
          <p:cNvSpPr/>
          <p:nvPr/>
        </p:nvSpPr>
        <p:spPr>
          <a:xfrm>
            <a:off x="2430798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8" name="Rectangle 177"/>
          <p:cNvSpPr/>
          <p:nvPr/>
        </p:nvSpPr>
        <p:spPr>
          <a:xfrm>
            <a:off x="1089680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" name="Rectangle 178"/>
          <p:cNvSpPr/>
          <p:nvPr/>
        </p:nvSpPr>
        <p:spPr>
          <a:xfrm>
            <a:off x="1424961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" name="Rectangle 171"/>
          <p:cNvSpPr/>
          <p:nvPr/>
        </p:nvSpPr>
        <p:spPr>
          <a:xfrm>
            <a:off x="586756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" name="Rectangle 170"/>
          <p:cNvSpPr/>
          <p:nvPr/>
        </p:nvSpPr>
        <p:spPr>
          <a:xfrm>
            <a:off x="754395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" name="Rectangle 168"/>
          <p:cNvSpPr/>
          <p:nvPr/>
        </p:nvSpPr>
        <p:spPr>
          <a:xfrm>
            <a:off x="670575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" name="Rectangle 172"/>
          <p:cNvSpPr/>
          <p:nvPr/>
        </p:nvSpPr>
        <p:spPr>
          <a:xfrm>
            <a:off x="1005859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" name="Rectangle 173"/>
          <p:cNvSpPr/>
          <p:nvPr/>
        </p:nvSpPr>
        <p:spPr>
          <a:xfrm>
            <a:off x="1173500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2" name="Rectangle 211"/>
          <p:cNvSpPr/>
          <p:nvPr/>
        </p:nvSpPr>
        <p:spPr>
          <a:xfrm>
            <a:off x="1089678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3" name="Rectangle 212"/>
          <p:cNvSpPr/>
          <p:nvPr/>
        </p:nvSpPr>
        <p:spPr>
          <a:xfrm>
            <a:off x="1424959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2" name="Rectangle 201"/>
          <p:cNvSpPr/>
          <p:nvPr/>
        </p:nvSpPr>
        <p:spPr>
          <a:xfrm>
            <a:off x="838217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8" name="Rectangle 347"/>
          <p:cNvSpPr/>
          <p:nvPr/>
        </p:nvSpPr>
        <p:spPr>
          <a:xfrm>
            <a:off x="754394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0" name="Rectangle 209"/>
          <p:cNvSpPr/>
          <p:nvPr/>
        </p:nvSpPr>
        <p:spPr>
          <a:xfrm>
            <a:off x="1341141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6" name="Rectangle 355"/>
          <p:cNvSpPr/>
          <p:nvPr/>
        </p:nvSpPr>
        <p:spPr>
          <a:xfrm>
            <a:off x="1424958" y="153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5" name="Rectangle 344"/>
          <p:cNvSpPr/>
          <p:nvPr/>
        </p:nvSpPr>
        <p:spPr>
          <a:xfrm>
            <a:off x="838217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1" name="Rectangle 350"/>
          <p:cNvSpPr/>
          <p:nvPr/>
        </p:nvSpPr>
        <p:spPr>
          <a:xfrm>
            <a:off x="1173500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5" name="Rectangle 214"/>
          <p:cNvSpPr/>
          <p:nvPr/>
        </p:nvSpPr>
        <p:spPr>
          <a:xfrm>
            <a:off x="167642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2" name="Rectangle 361"/>
          <p:cNvSpPr/>
          <p:nvPr/>
        </p:nvSpPr>
        <p:spPr>
          <a:xfrm>
            <a:off x="1592597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0" name="Rectangle 259"/>
          <p:cNvSpPr/>
          <p:nvPr/>
        </p:nvSpPr>
        <p:spPr>
          <a:xfrm>
            <a:off x="1508781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5" name="Rectangle 184"/>
          <p:cNvSpPr/>
          <p:nvPr/>
        </p:nvSpPr>
        <p:spPr>
          <a:xfrm>
            <a:off x="1592599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" name="Rectangle 180"/>
          <p:cNvSpPr/>
          <p:nvPr/>
        </p:nvSpPr>
        <p:spPr>
          <a:xfrm>
            <a:off x="1676420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1" name="Rectangle 360"/>
          <p:cNvSpPr/>
          <p:nvPr/>
        </p:nvSpPr>
        <p:spPr>
          <a:xfrm>
            <a:off x="2011700" y="170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1" name="Rectangle 430"/>
          <p:cNvSpPr/>
          <p:nvPr/>
        </p:nvSpPr>
        <p:spPr>
          <a:xfrm rot="10800000">
            <a:off x="2263157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4" name="Rectangle 433"/>
          <p:cNvSpPr/>
          <p:nvPr/>
        </p:nvSpPr>
        <p:spPr>
          <a:xfrm rot="10800000">
            <a:off x="1927877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6" name="Rectangle 345"/>
          <p:cNvSpPr/>
          <p:nvPr/>
        </p:nvSpPr>
        <p:spPr>
          <a:xfrm>
            <a:off x="670578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9" name="Rectangle 358"/>
          <p:cNvSpPr/>
          <p:nvPr/>
        </p:nvSpPr>
        <p:spPr>
          <a:xfrm>
            <a:off x="1844060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3" name="Rectangle 332"/>
          <p:cNvSpPr/>
          <p:nvPr/>
        </p:nvSpPr>
        <p:spPr>
          <a:xfrm rot="10800000">
            <a:off x="1424955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5" name="Rectangle 384"/>
          <p:cNvSpPr/>
          <p:nvPr/>
        </p:nvSpPr>
        <p:spPr>
          <a:xfrm rot="10800000">
            <a:off x="1508780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3" name="Rectangle 312"/>
          <p:cNvSpPr/>
          <p:nvPr/>
        </p:nvSpPr>
        <p:spPr>
          <a:xfrm rot="10800000">
            <a:off x="1676420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7" name="Rectangle 296"/>
          <p:cNvSpPr/>
          <p:nvPr/>
        </p:nvSpPr>
        <p:spPr>
          <a:xfrm rot="10800000">
            <a:off x="1424955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3" name="Rectangle 382"/>
          <p:cNvSpPr/>
          <p:nvPr/>
        </p:nvSpPr>
        <p:spPr>
          <a:xfrm rot="10800000">
            <a:off x="1676420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2" name="Rectangle 331"/>
          <p:cNvSpPr/>
          <p:nvPr/>
        </p:nvSpPr>
        <p:spPr>
          <a:xfrm rot="10800000">
            <a:off x="1760235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7" name="Rectangle 276"/>
          <p:cNvSpPr/>
          <p:nvPr/>
        </p:nvSpPr>
        <p:spPr>
          <a:xfrm rot="10800000">
            <a:off x="1676420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9" name="Rectangle 278"/>
          <p:cNvSpPr/>
          <p:nvPr/>
        </p:nvSpPr>
        <p:spPr>
          <a:xfrm rot="10800000">
            <a:off x="1508780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" name="Rectangle 142"/>
          <p:cNvSpPr/>
          <p:nvPr/>
        </p:nvSpPr>
        <p:spPr>
          <a:xfrm rot="10800000">
            <a:off x="159259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9" name="Rectangle 378"/>
          <p:cNvSpPr/>
          <p:nvPr/>
        </p:nvSpPr>
        <p:spPr>
          <a:xfrm rot="10800000">
            <a:off x="234698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7" name="Rectangle 326"/>
          <p:cNvSpPr/>
          <p:nvPr/>
        </p:nvSpPr>
        <p:spPr>
          <a:xfrm rot="10800000">
            <a:off x="2263155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5" name="Rectangle 324"/>
          <p:cNvSpPr/>
          <p:nvPr/>
        </p:nvSpPr>
        <p:spPr>
          <a:xfrm>
            <a:off x="310136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3" name="Rectangle 342"/>
          <p:cNvSpPr/>
          <p:nvPr/>
        </p:nvSpPr>
        <p:spPr>
          <a:xfrm>
            <a:off x="3436642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5" name="Rectangle 394"/>
          <p:cNvSpPr/>
          <p:nvPr/>
        </p:nvSpPr>
        <p:spPr>
          <a:xfrm>
            <a:off x="326900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6" name="Rectangle 395"/>
          <p:cNvSpPr/>
          <p:nvPr/>
        </p:nvSpPr>
        <p:spPr>
          <a:xfrm>
            <a:off x="3017541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7" name="Rectangle 396"/>
          <p:cNvSpPr/>
          <p:nvPr/>
        </p:nvSpPr>
        <p:spPr>
          <a:xfrm>
            <a:off x="3185181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8" name="Rectangle 397"/>
          <p:cNvSpPr/>
          <p:nvPr/>
        </p:nvSpPr>
        <p:spPr>
          <a:xfrm>
            <a:off x="3352821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9" name="Rectangle 398"/>
          <p:cNvSpPr/>
          <p:nvPr/>
        </p:nvSpPr>
        <p:spPr>
          <a:xfrm>
            <a:off x="3520462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0" name="Rectangle 399"/>
          <p:cNvSpPr/>
          <p:nvPr/>
        </p:nvSpPr>
        <p:spPr>
          <a:xfrm>
            <a:off x="3855745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1" name="Rectangle 400"/>
          <p:cNvSpPr/>
          <p:nvPr/>
        </p:nvSpPr>
        <p:spPr>
          <a:xfrm>
            <a:off x="4023386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2" name="Rectangle 401"/>
          <p:cNvSpPr/>
          <p:nvPr/>
        </p:nvSpPr>
        <p:spPr>
          <a:xfrm>
            <a:off x="3688104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3" name="Rectangle 402"/>
          <p:cNvSpPr/>
          <p:nvPr/>
        </p:nvSpPr>
        <p:spPr>
          <a:xfrm>
            <a:off x="4191026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4" name="Rectangle 403"/>
          <p:cNvSpPr/>
          <p:nvPr/>
        </p:nvSpPr>
        <p:spPr>
          <a:xfrm>
            <a:off x="4358665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5" name="Rectangle 404"/>
          <p:cNvSpPr/>
          <p:nvPr/>
        </p:nvSpPr>
        <p:spPr>
          <a:xfrm>
            <a:off x="452630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6" name="Rectangle 405"/>
          <p:cNvSpPr/>
          <p:nvPr/>
        </p:nvSpPr>
        <p:spPr>
          <a:xfrm>
            <a:off x="469394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7" name="Rectangle 406"/>
          <p:cNvSpPr/>
          <p:nvPr/>
        </p:nvSpPr>
        <p:spPr>
          <a:xfrm>
            <a:off x="4861585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8" name="Rectangle 407"/>
          <p:cNvSpPr/>
          <p:nvPr/>
        </p:nvSpPr>
        <p:spPr>
          <a:xfrm>
            <a:off x="519686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9" name="Rectangle 408"/>
          <p:cNvSpPr/>
          <p:nvPr/>
        </p:nvSpPr>
        <p:spPr>
          <a:xfrm>
            <a:off x="5532141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0" name="Rectangle 409"/>
          <p:cNvSpPr/>
          <p:nvPr/>
        </p:nvSpPr>
        <p:spPr>
          <a:xfrm>
            <a:off x="502922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1" name="Rectangle 410"/>
          <p:cNvSpPr/>
          <p:nvPr/>
        </p:nvSpPr>
        <p:spPr>
          <a:xfrm>
            <a:off x="3939566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2" name="Rectangle 411"/>
          <p:cNvSpPr/>
          <p:nvPr/>
        </p:nvSpPr>
        <p:spPr>
          <a:xfrm>
            <a:off x="4274845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3" name="Rectangle 412"/>
          <p:cNvSpPr/>
          <p:nvPr/>
        </p:nvSpPr>
        <p:spPr>
          <a:xfrm>
            <a:off x="4442485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4" name="Rectangle 413"/>
          <p:cNvSpPr/>
          <p:nvPr/>
        </p:nvSpPr>
        <p:spPr>
          <a:xfrm>
            <a:off x="461012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5" name="Rectangle 414"/>
          <p:cNvSpPr/>
          <p:nvPr/>
        </p:nvSpPr>
        <p:spPr>
          <a:xfrm>
            <a:off x="544832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6" name="Rectangle 415"/>
          <p:cNvSpPr/>
          <p:nvPr/>
        </p:nvSpPr>
        <p:spPr>
          <a:xfrm>
            <a:off x="5280682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7" name="Rectangle 416"/>
          <p:cNvSpPr/>
          <p:nvPr/>
        </p:nvSpPr>
        <p:spPr>
          <a:xfrm>
            <a:off x="293372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8" name="Rectangle 417"/>
          <p:cNvSpPr/>
          <p:nvPr/>
        </p:nvSpPr>
        <p:spPr>
          <a:xfrm>
            <a:off x="5615961" y="53340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9" name="Rectangle 418"/>
          <p:cNvSpPr/>
          <p:nvPr/>
        </p:nvSpPr>
        <p:spPr>
          <a:xfrm rot="10800000">
            <a:off x="5280679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0" name="Rectangle 419"/>
          <p:cNvSpPr/>
          <p:nvPr/>
        </p:nvSpPr>
        <p:spPr>
          <a:xfrm rot="10800000">
            <a:off x="494540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1" name="Rectangle 420"/>
          <p:cNvSpPr/>
          <p:nvPr/>
        </p:nvSpPr>
        <p:spPr>
          <a:xfrm rot="10800000">
            <a:off x="477776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2" name="Rectangle 421"/>
          <p:cNvSpPr/>
          <p:nvPr/>
        </p:nvSpPr>
        <p:spPr>
          <a:xfrm rot="10800000">
            <a:off x="461012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3" name="Rectangle 422"/>
          <p:cNvSpPr/>
          <p:nvPr/>
        </p:nvSpPr>
        <p:spPr>
          <a:xfrm rot="10800000">
            <a:off x="4107203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4" name="Rectangle 423"/>
          <p:cNvSpPr/>
          <p:nvPr/>
        </p:nvSpPr>
        <p:spPr>
          <a:xfrm rot="10800000">
            <a:off x="3436638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5" name="Rectangle 424"/>
          <p:cNvSpPr/>
          <p:nvPr/>
        </p:nvSpPr>
        <p:spPr>
          <a:xfrm rot="10800000">
            <a:off x="3268998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6" name="Rectangle 425"/>
          <p:cNvSpPr/>
          <p:nvPr/>
        </p:nvSpPr>
        <p:spPr>
          <a:xfrm rot="10800000">
            <a:off x="2933716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7" name="Rectangle 426"/>
          <p:cNvSpPr/>
          <p:nvPr/>
        </p:nvSpPr>
        <p:spPr>
          <a:xfrm rot="10800000">
            <a:off x="5615960" y="28803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8" name="Rectangle 427"/>
          <p:cNvSpPr/>
          <p:nvPr/>
        </p:nvSpPr>
        <p:spPr>
          <a:xfrm>
            <a:off x="3185183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9" name="Rectangle 428"/>
          <p:cNvSpPr/>
          <p:nvPr/>
        </p:nvSpPr>
        <p:spPr>
          <a:xfrm>
            <a:off x="3520464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7" name="Rectangle 446"/>
          <p:cNvSpPr/>
          <p:nvPr/>
        </p:nvSpPr>
        <p:spPr>
          <a:xfrm>
            <a:off x="3101364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0" name="Rectangle 449"/>
          <p:cNvSpPr/>
          <p:nvPr/>
        </p:nvSpPr>
        <p:spPr>
          <a:xfrm>
            <a:off x="4191029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1" name="Rectangle 450"/>
          <p:cNvSpPr/>
          <p:nvPr/>
        </p:nvSpPr>
        <p:spPr>
          <a:xfrm>
            <a:off x="4023389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2" name="Rectangle 451"/>
          <p:cNvSpPr/>
          <p:nvPr/>
        </p:nvSpPr>
        <p:spPr>
          <a:xfrm>
            <a:off x="3604285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3" name="Rectangle 452"/>
          <p:cNvSpPr/>
          <p:nvPr/>
        </p:nvSpPr>
        <p:spPr>
          <a:xfrm>
            <a:off x="3939569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4" name="Rectangle 453"/>
          <p:cNvSpPr/>
          <p:nvPr/>
        </p:nvSpPr>
        <p:spPr>
          <a:xfrm>
            <a:off x="4526308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5" name="Rectangle 454"/>
          <p:cNvSpPr/>
          <p:nvPr/>
        </p:nvSpPr>
        <p:spPr>
          <a:xfrm>
            <a:off x="4861588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6" name="Rectangle 455"/>
          <p:cNvSpPr/>
          <p:nvPr/>
        </p:nvSpPr>
        <p:spPr>
          <a:xfrm>
            <a:off x="4693948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7" name="Rectangle 456"/>
          <p:cNvSpPr/>
          <p:nvPr/>
        </p:nvSpPr>
        <p:spPr>
          <a:xfrm>
            <a:off x="4442488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8" name="Rectangle 457"/>
          <p:cNvSpPr/>
          <p:nvPr/>
        </p:nvSpPr>
        <p:spPr>
          <a:xfrm>
            <a:off x="4777768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9" name="Rectangle 458"/>
          <p:cNvSpPr/>
          <p:nvPr/>
        </p:nvSpPr>
        <p:spPr>
          <a:xfrm>
            <a:off x="4610128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0" name="Rectangle 459"/>
          <p:cNvSpPr/>
          <p:nvPr/>
        </p:nvSpPr>
        <p:spPr>
          <a:xfrm>
            <a:off x="5196869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1" name="Rectangle 460"/>
          <p:cNvSpPr/>
          <p:nvPr/>
        </p:nvSpPr>
        <p:spPr>
          <a:xfrm>
            <a:off x="5532145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2" name="Rectangle 461"/>
          <p:cNvSpPr/>
          <p:nvPr/>
        </p:nvSpPr>
        <p:spPr>
          <a:xfrm>
            <a:off x="4945408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3" name="Rectangle 462"/>
          <p:cNvSpPr/>
          <p:nvPr/>
        </p:nvSpPr>
        <p:spPr>
          <a:xfrm>
            <a:off x="2933721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4" name="Rectangle 463"/>
          <p:cNvSpPr/>
          <p:nvPr/>
        </p:nvSpPr>
        <p:spPr>
          <a:xfrm>
            <a:off x="5615965" y="868681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5" name="Rectangle 464"/>
          <p:cNvSpPr/>
          <p:nvPr/>
        </p:nvSpPr>
        <p:spPr>
          <a:xfrm>
            <a:off x="5699785" y="103632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6" name="Rectangle 465"/>
          <p:cNvSpPr/>
          <p:nvPr/>
        </p:nvSpPr>
        <p:spPr>
          <a:xfrm>
            <a:off x="3017544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7" name="Rectangle 466"/>
          <p:cNvSpPr/>
          <p:nvPr/>
        </p:nvSpPr>
        <p:spPr>
          <a:xfrm>
            <a:off x="3352826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8" name="Rectangle 467"/>
          <p:cNvSpPr/>
          <p:nvPr/>
        </p:nvSpPr>
        <p:spPr>
          <a:xfrm>
            <a:off x="3436643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9" name="Rectangle 468"/>
          <p:cNvSpPr/>
          <p:nvPr/>
        </p:nvSpPr>
        <p:spPr>
          <a:xfrm>
            <a:off x="3269004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0" name="Rectangle 469"/>
          <p:cNvSpPr/>
          <p:nvPr/>
        </p:nvSpPr>
        <p:spPr>
          <a:xfrm>
            <a:off x="3688107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1" name="Rectangle 470"/>
          <p:cNvSpPr/>
          <p:nvPr/>
        </p:nvSpPr>
        <p:spPr>
          <a:xfrm>
            <a:off x="3855748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2" name="Rectangle 471"/>
          <p:cNvSpPr/>
          <p:nvPr/>
        </p:nvSpPr>
        <p:spPr>
          <a:xfrm>
            <a:off x="419102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3" name="Rectangle 472"/>
          <p:cNvSpPr/>
          <p:nvPr/>
        </p:nvSpPr>
        <p:spPr>
          <a:xfrm>
            <a:off x="3604285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4" name="Rectangle 473"/>
          <p:cNvSpPr/>
          <p:nvPr/>
        </p:nvSpPr>
        <p:spPr>
          <a:xfrm>
            <a:off x="3939567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5" name="Rectangle 474"/>
          <p:cNvSpPr/>
          <p:nvPr/>
        </p:nvSpPr>
        <p:spPr>
          <a:xfrm>
            <a:off x="4526307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6" name="Rectangle 475"/>
          <p:cNvSpPr/>
          <p:nvPr/>
        </p:nvSpPr>
        <p:spPr>
          <a:xfrm>
            <a:off x="4693947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7" name="Rectangle 476"/>
          <p:cNvSpPr/>
          <p:nvPr/>
        </p:nvSpPr>
        <p:spPr>
          <a:xfrm>
            <a:off x="4274846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8" name="Rectangle 477"/>
          <p:cNvSpPr/>
          <p:nvPr/>
        </p:nvSpPr>
        <p:spPr>
          <a:xfrm>
            <a:off x="4442486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9" name="Rectangle 478"/>
          <p:cNvSpPr/>
          <p:nvPr/>
        </p:nvSpPr>
        <p:spPr>
          <a:xfrm>
            <a:off x="4610126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0" name="Rectangle 479"/>
          <p:cNvSpPr/>
          <p:nvPr/>
        </p:nvSpPr>
        <p:spPr>
          <a:xfrm>
            <a:off x="502922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1" name="Rectangle 480"/>
          <p:cNvSpPr/>
          <p:nvPr/>
        </p:nvSpPr>
        <p:spPr>
          <a:xfrm>
            <a:off x="5532144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2" name="Rectangle 481"/>
          <p:cNvSpPr/>
          <p:nvPr/>
        </p:nvSpPr>
        <p:spPr>
          <a:xfrm>
            <a:off x="5364505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3" name="Rectangle 482"/>
          <p:cNvSpPr/>
          <p:nvPr/>
        </p:nvSpPr>
        <p:spPr>
          <a:xfrm>
            <a:off x="4945406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4" name="Rectangle 483"/>
          <p:cNvSpPr/>
          <p:nvPr/>
        </p:nvSpPr>
        <p:spPr>
          <a:xfrm>
            <a:off x="5113047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5" name="Rectangle 484"/>
          <p:cNvSpPr/>
          <p:nvPr/>
        </p:nvSpPr>
        <p:spPr>
          <a:xfrm>
            <a:off x="5448323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6" name="Rectangle 485"/>
          <p:cNvSpPr/>
          <p:nvPr/>
        </p:nvSpPr>
        <p:spPr>
          <a:xfrm>
            <a:off x="5280684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7" name="Rectangle 486"/>
          <p:cNvSpPr/>
          <p:nvPr/>
        </p:nvSpPr>
        <p:spPr>
          <a:xfrm>
            <a:off x="2933721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8" name="Rectangle 487"/>
          <p:cNvSpPr/>
          <p:nvPr/>
        </p:nvSpPr>
        <p:spPr>
          <a:xfrm>
            <a:off x="5615963" y="120396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9" name="Rectangle 488"/>
          <p:cNvSpPr/>
          <p:nvPr/>
        </p:nvSpPr>
        <p:spPr>
          <a:xfrm>
            <a:off x="5699784" y="137160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0" name="Rectangle 489"/>
          <p:cNvSpPr/>
          <p:nvPr/>
        </p:nvSpPr>
        <p:spPr>
          <a:xfrm>
            <a:off x="3017544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1" name="Rectangle 490"/>
          <p:cNvSpPr/>
          <p:nvPr/>
        </p:nvSpPr>
        <p:spPr>
          <a:xfrm rot="10800000">
            <a:off x="5364499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2" name="Rectangle 491"/>
          <p:cNvSpPr/>
          <p:nvPr/>
        </p:nvSpPr>
        <p:spPr>
          <a:xfrm rot="10800000">
            <a:off x="5029223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3" name="Rectangle 492"/>
          <p:cNvSpPr/>
          <p:nvPr/>
        </p:nvSpPr>
        <p:spPr>
          <a:xfrm rot="10800000">
            <a:off x="5196863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4" name="Rectangle 493"/>
          <p:cNvSpPr/>
          <p:nvPr/>
        </p:nvSpPr>
        <p:spPr>
          <a:xfrm rot="10800000">
            <a:off x="4693943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5" name="Rectangle 494"/>
          <p:cNvSpPr/>
          <p:nvPr/>
        </p:nvSpPr>
        <p:spPr>
          <a:xfrm rot="10800000">
            <a:off x="4526308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6" name="Rectangle 495"/>
          <p:cNvSpPr/>
          <p:nvPr/>
        </p:nvSpPr>
        <p:spPr>
          <a:xfrm rot="10800000">
            <a:off x="4191028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7" name="Rectangle 496"/>
          <p:cNvSpPr/>
          <p:nvPr/>
        </p:nvSpPr>
        <p:spPr>
          <a:xfrm rot="10800000">
            <a:off x="4023388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9" name="Rectangle 498"/>
          <p:cNvSpPr/>
          <p:nvPr/>
        </p:nvSpPr>
        <p:spPr>
          <a:xfrm rot="10800000">
            <a:off x="3017541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0" name="Rectangle 499"/>
          <p:cNvSpPr/>
          <p:nvPr/>
        </p:nvSpPr>
        <p:spPr>
          <a:xfrm rot="10800000">
            <a:off x="3185181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1" name="Rectangle 500"/>
          <p:cNvSpPr/>
          <p:nvPr/>
        </p:nvSpPr>
        <p:spPr>
          <a:xfrm rot="10800000">
            <a:off x="5699780" y="30480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2" name="Rectangle 501"/>
          <p:cNvSpPr/>
          <p:nvPr/>
        </p:nvSpPr>
        <p:spPr>
          <a:xfrm>
            <a:off x="3185183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3" name="Rectangle 502"/>
          <p:cNvSpPr/>
          <p:nvPr/>
        </p:nvSpPr>
        <p:spPr>
          <a:xfrm>
            <a:off x="3520462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4" name="Rectangle 503"/>
          <p:cNvSpPr/>
          <p:nvPr/>
        </p:nvSpPr>
        <p:spPr>
          <a:xfrm>
            <a:off x="3352821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5" name="Rectangle 504"/>
          <p:cNvSpPr/>
          <p:nvPr/>
        </p:nvSpPr>
        <p:spPr>
          <a:xfrm>
            <a:off x="3688106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6" name="Rectangle 505"/>
          <p:cNvSpPr/>
          <p:nvPr/>
        </p:nvSpPr>
        <p:spPr>
          <a:xfrm>
            <a:off x="3855747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7" name="Rectangle 506"/>
          <p:cNvSpPr/>
          <p:nvPr/>
        </p:nvSpPr>
        <p:spPr>
          <a:xfrm>
            <a:off x="4023389" y="7010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8" name="Rectangle 507"/>
          <p:cNvSpPr/>
          <p:nvPr/>
        </p:nvSpPr>
        <p:spPr>
          <a:xfrm>
            <a:off x="4358667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9" name="Rectangle 508"/>
          <p:cNvSpPr/>
          <p:nvPr/>
        </p:nvSpPr>
        <p:spPr>
          <a:xfrm>
            <a:off x="4526307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0" name="Rectangle 509"/>
          <p:cNvSpPr/>
          <p:nvPr/>
        </p:nvSpPr>
        <p:spPr>
          <a:xfrm>
            <a:off x="4693947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1" name="Rectangle 510"/>
          <p:cNvSpPr/>
          <p:nvPr/>
        </p:nvSpPr>
        <p:spPr>
          <a:xfrm>
            <a:off x="5029229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2" name="Rectangle 511"/>
          <p:cNvSpPr/>
          <p:nvPr/>
        </p:nvSpPr>
        <p:spPr>
          <a:xfrm>
            <a:off x="5196869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3" name="Rectangle 512"/>
          <p:cNvSpPr/>
          <p:nvPr/>
        </p:nvSpPr>
        <p:spPr>
          <a:xfrm>
            <a:off x="5532144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4" name="Rectangle 513"/>
          <p:cNvSpPr/>
          <p:nvPr/>
        </p:nvSpPr>
        <p:spPr>
          <a:xfrm>
            <a:off x="5364505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5" name="Rectangle 514"/>
          <p:cNvSpPr/>
          <p:nvPr/>
        </p:nvSpPr>
        <p:spPr>
          <a:xfrm>
            <a:off x="5699784" y="701041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6" name="Rectangle 515"/>
          <p:cNvSpPr/>
          <p:nvPr/>
        </p:nvSpPr>
        <p:spPr>
          <a:xfrm>
            <a:off x="3017543" y="7010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7" name="Rectangle 516"/>
          <p:cNvSpPr/>
          <p:nvPr/>
        </p:nvSpPr>
        <p:spPr>
          <a:xfrm rot="10800000">
            <a:off x="5364505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8" name="Rectangle 517"/>
          <p:cNvSpPr/>
          <p:nvPr/>
        </p:nvSpPr>
        <p:spPr>
          <a:xfrm rot="10800000">
            <a:off x="4861588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9" name="Rectangle 518"/>
          <p:cNvSpPr/>
          <p:nvPr/>
        </p:nvSpPr>
        <p:spPr>
          <a:xfrm rot="10800000">
            <a:off x="4526308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0" name="Rectangle 519"/>
          <p:cNvSpPr/>
          <p:nvPr/>
        </p:nvSpPr>
        <p:spPr>
          <a:xfrm rot="10800000">
            <a:off x="4023388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1" name="Rectangle 520"/>
          <p:cNvSpPr/>
          <p:nvPr/>
        </p:nvSpPr>
        <p:spPr>
          <a:xfrm rot="10800000">
            <a:off x="3688106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2" name="Rectangle 521"/>
          <p:cNvSpPr/>
          <p:nvPr/>
        </p:nvSpPr>
        <p:spPr>
          <a:xfrm rot="10800000">
            <a:off x="3520464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3" name="Rectangle 522"/>
          <p:cNvSpPr/>
          <p:nvPr/>
        </p:nvSpPr>
        <p:spPr>
          <a:xfrm rot="10800000">
            <a:off x="3352824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4" name="Rectangle 523"/>
          <p:cNvSpPr/>
          <p:nvPr/>
        </p:nvSpPr>
        <p:spPr>
          <a:xfrm rot="10800000">
            <a:off x="3185181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5" name="Rectangle 524"/>
          <p:cNvSpPr/>
          <p:nvPr/>
        </p:nvSpPr>
        <p:spPr>
          <a:xfrm rot="10800000">
            <a:off x="5532145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6" name="Rectangle 525"/>
          <p:cNvSpPr/>
          <p:nvPr/>
        </p:nvSpPr>
        <p:spPr>
          <a:xfrm rot="10800000">
            <a:off x="5699786" y="271272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7" name="Rectangle 526"/>
          <p:cNvSpPr/>
          <p:nvPr/>
        </p:nvSpPr>
        <p:spPr>
          <a:xfrm rot="10800000">
            <a:off x="528068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8" name="Rectangle 527"/>
          <p:cNvSpPr/>
          <p:nvPr/>
        </p:nvSpPr>
        <p:spPr>
          <a:xfrm rot="10800000">
            <a:off x="494540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9" name="Rectangle 528"/>
          <p:cNvSpPr/>
          <p:nvPr/>
        </p:nvSpPr>
        <p:spPr>
          <a:xfrm rot="10800000">
            <a:off x="4274844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0" name="Rectangle 529"/>
          <p:cNvSpPr/>
          <p:nvPr/>
        </p:nvSpPr>
        <p:spPr>
          <a:xfrm rot="10800000">
            <a:off x="444248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1" name="Rectangle 530"/>
          <p:cNvSpPr/>
          <p:nvPr/>
        </p:nvSpPr>
        <p:spPr>
          <a:xfrm rot="10800000">
            <a:off x="3939563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2" name="Rectangle 531"/>
          <p:cNvSpPr/>
          <p:nvPr/>
        </p:nvSpPr>
        <p:spPr>
          <a:xfrm rot="10800000">
            <a:off x="3604280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3" name="Rectangle 532"/>
          <p:cNvSpPr/>
          <p:nvPr/>
        </p:nvSpPr>
        <p:spPr>
          <a:xfrm rot="10800000">
            <a:off x="3771921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4" name="Rectangle 533"/>
          <p:cNvSpPr/>
          <p:nvPr/>
        </p:nvSpPr>
        <p:spPr>
          <a:xfrm rot="10800000">
            <a:off x="3436638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5" name="Rectangle 534"/>
          <p:cNvSpPr/>
          <p:nvPr/>
        </p:nvSpPr>
        <p:spPr>
          <a:xfrm rot="10800000">
            <a:off x="3268998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6" name="Rectangle 535"/>
          <p:cNvSpPr/>
          <p:nvPr/>
        </p:nvSpPr>
        <p:spPr>
          <a:xfrm rot="10800000">
            <a:off x="2933716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7" name="Rectangle 536"/>
          <p:cNvSpPr/>
          <p:nvPr/>
        </p:nvSpPr>
        <p:spPr>
          <a:xfrm rot="10800000">
            <a:off x="5615959" y="254508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8" name="Rectangle 537"/>
          <p:cNvSpPr/>
          <p:nvPr/>
        </p:nvSpPr>
        <p:spPr>
          <a:xfrm rot="10800000">
            <a:off x="5448320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9" name="Rectangle 538"/>
          <p:cNvSpPr/>
          <p:nvPr/>
        </p:nvSpPr>
        <p:spPr>
          <a:xfrm rot="10800000">
            <a:off x="502922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0" name="Rectangle 539"/>
          <p:cNvSpPr/>
          <p:nvPr/>
        </p:nvSpPr>
        <p:spPr>
          <a:xfrm rot="10800000">
            <a:off x="519686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1" name="Rectangle 540"/>
          <p:cNvSpPr/>
          <p:nvPr/>
        </p:nvSpPr>
        <p:spPr>
          <a:xfrm rot="10800000">
            <a:off x="486158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2" name="Rectangle 541"/>
          <p:cNvSpPr/>
          <p:nvPr/>
        </p:nvSpPr>
        <p:spPr>
          <a:xfrm rot="10800000">
            <a:off x="452630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3" name="Rectangle 542"/>
          <p:cNvSpPr/>
          <p:nvPr/>
        </p:nvSpPr>
        <p:spPr>
          <a:xfrm rot="10800000">
            <a:off x="4191028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4" name="Rectangle 543"/>
          <p:cNvSpPr/>
          <p:nvPr/>
        </p:nvSpPr>
        <p:spPr>
          <a:xfrm rot="10800000">
            <a:off x="4023388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5" name="Rectangle 544"/>
          <p:cNvSpPr/>
          <p:nvPr/>
        </p:nvSpPr>
        <p:spPr>
          <a:xfrm rot="10800000">
            <a:off x="3855747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6" name="Rectangle 545"/>
          <p:cNvSpPr/>
          <p:nvPr/>
        </p:nvSpPr>
        <p:spPr>
          <a:xfrm rot="10800000">
            <a:off x="3520464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7" name="Rectangle 546"/>
          <p:cNvSpPr/>
          <p:nvPr/>
        </p:nvSpPr>
        <p:spPr>
          <a:xfrm rot="10800000">
            <a:off x="3352824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8" name="Rectangle 547"/>
          <p:cNvSpPr/>
          <p:nvPr/>
        </p:nvSpPr>
        <p:spPr>
          <a:xfrm rot="10800000">
            <a:off x="3017541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9" name="Rectangle 548"/>
          <p:cNvSpPr/>
          <p:nvPr/>
        </p:nvSpPr>
        <p:spPr>
          <a:xfrm rot="10800000">
            <a:off x="5699786" y="23774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0" name="Rectangle 549"/>
          <p:cNvSpPr/>
          <p:nvPr/>
        </p:nvSpPr>
        <p:spPr>
          <a:xfrm rot="10800000">
            <a:off x="5113043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1" name="Rectangle 550"/>
          <p:cNvSpPr/>
          <p:nvPr/>
        </p:nvSpPr>
        <p:spPr>
          <a:xfrm rot="10800000">
            <a:off x="4777763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2" name="Rectangle 551"/>
          <p:cNvSpPr/>
          <p:nvPr/>
        </p:nvSpPr>
        <p:spPr>
          <a:xfrm rot="10800000">
            <a:off x="4610123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3" name="Rectangle 552"/>
          <p:cNvSpPr/>
          <p:nvPr/>
        </p:nvSpPr>
        <p:spPr>
          <a:xfrm rot="10800000">
            <a:off x="4274843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4" name="Rectangle 553"/>
          <p:cNvSpPr/>
          <p:nvPr/>
        </p:nvSpPr>
        <p:spPr>
          <a:xfrm rot="10800000">
            <a:off x="3939563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6" name="Rectangle 555"/>
          <p:cNvSpPr/>
          <p:nvPr/>
        </p:nvSpPr>
        <p:spPr>
          <a:xfrm rot="10800000">
            <a:off x="3436638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7" name="Rectangle 556"/>
          <p:cNvSpPr/>
          <p:nvPr/>
        </p:nvSpPr>
        <p:spPr>
          <a:xfrm rot="10800000">
            <a:off x="2933716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8" name="Rectangle 557"/>
          <p:cNvSpPr/>
          <p:nvPr/>
        </p:nvSpPr>
        <p:spPr>
          <a:xfrm rot="10800000">
            <a:off x="3101358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9" name="Rectangle 558"/>
          <p:cNvSpPr/>
          <p:nvPr/>
        </p:nvSpPr>
        <p:spPr>
          <a:xfrm rot="10800000">
            <a:off x="5615959" y="22098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0" name="Rectangle 559"/>
          <p:cNvSpPr/>
          <p:nvPr/>
        </p:nvSpPr>
        <p:spPr>
          <a:xfrm rot="10800000">
            <a:off x="5448319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1" name="Rectangle 560"/>
          <p:cNvSpPr/>
          <p:nvPr/>
        </p:nvSpPr>
        <p:spPr>
          <a:xfrm>
            <a:off x="3185183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2" name="Rectangle 561"/>
          <p:cNvSpPr/>
          <p:nvPr/>
        </p:nvSpPr>
        <p:spPr>
          <a:xfrm>
            <a:off x="3269003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3" name="Rectangle 562"/>
          <p:cNvSpPr/>
          <p:nvPr/>
        </p:nvSpPr>
        <p:spPr>
          <a:xfrm>
            <a:off x="3688107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4" name="Rectangle 563"/>
          <p:cNvSpPr/>
          <p:nvPr/>
        </p:nvSpPr>
        <p:spPr>
          <a:xfrm>
            <a:off x="419102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5" name="Rectangle 564"/>
          <p:cNvSpPr/>
          <p:nvPr/>
        </p:nvSpPr>
        <p:spPr>
          <a:xfrm>
            <a:off x="4023388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6" name="Rectangle 565"/>
          <p:cNvSpPr/>
          <p:nvPr/>
        </p:nvSpPr>
        <p:spPr>
          <a:xfrm>
            <a:off x="3604284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7" name="Rectangle 566"/>
          <p:cNvSpPr/>
          <p:nvPr/>
        </p:nvSpPr>
        <p:spPr>
          <a:xfrm>
            <a:off x="3771925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8" name="Rectangle 567"/>
          <p:cNvSpPr/>
          <p:nvPr/>
        </p:nvSpPr>
        <p:spPr>
          <a:xfrm>
            <a:off x="393956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9" name="Rectangle 568"/>
          <p:cNvSpPr/>
          <p:nvPr/>
        </p:nvSpPr>
        <p:spPr>
          <a:xfrm>
            <a:off x="435866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0" name="Rectangle 569"/>
          <p:cNvSpPr/>
          <p:nvPr/>
        </p:nvSpPr>
        <p:spPr>
          <a:xfrm>
            <a:off x="486158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1" name="Rectangle 570"/>
          <p:cNvSpPr/>
          <p:nvPr/>
        </p:nvSpPr>
        <p:spPr>
          <a:xfrm>
            <a:off x="444248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2" name="Rectangle 571"/>
          <p:cNvSpPr/>
          <p:nvPr/>
        </p:nvSpPr>
        <p:spPr>
          <a:xfrm>
            <a:off x="477776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3" name="Rectangle 572"/>
          <p:cNvSpPr/>
          <p:nvPr/>
        </p:nvSpPr>
        <p:spPr>
          <a:xfrm>
            <a:off x="4610126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4" name="Rectangle 573"/>
          <p:cNvSpPr/>
          <p:nvPr/>
        </p:nvSpPr>
        <p:spPr>
          <a:xfrm>
            <a:off x="5029229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5" name="Rectangle 574"/>
          <p:cNvSpPr/>
          <p:nvPr/>
        </p:nvSpPr>
        <p:spPr>
          <a:xfrm>
            <a:off x="5196869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6" name="Rectangle 575"/>
          <p:cNvSpPr/>
          <p:nvPr/>
        </p:nvSpPr>
        <p:spPr>
          <a:xfrm>
            <a:off x="5532145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7" name="Rectangle 576"/>
          <p:cNvSpPr/>
          <p:nvPr/>
        </p:nvSpPr>
        <p:spPr>
          <a:xfrm>
            <a:off x="5364506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8" name="Rectangle 577"/>
          <p:cNvSpPr/>
          <p:nvPr/>
        </p:nvSpPr>
        <p:spPr>
          <a:xfrm>
            <a:off x="4945406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9" name="Rectangle 578"/>
          <p:cNvSpPr/>
          <p:nvPr/>
        </p:nvSpPr>
        <p:spPr>
          <a:xfrm>
            <a:off x="5448323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0" name="Rectangle 579"/>
          <p:cNvSpPr/>
          <p:nvPr/>
        </p:nvSpPr>
        <p:spPr>
          <a:xfrm>
            <a:off x="5280684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1" name="Rectangle 580"/>
          <p:cNvSpPr/>
          <p:nvPr/>
        </p:nvSpPr>
        <p:spPr>
          <a:xfrm>
            <a:off x="2933720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2" name="Rectangle 581"/>
          <p:cNvSpPr/>
          <p:nvPr/>
        </p:nvSpPr>
        <p:spPr>
          <a:xfrm>
            <a:off x="5615963" y="153924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3" name="Rectangle 582"/>
          <p:cNvSpPr/>
          <p:nvPr/>
        </p:nvSpPr>
        <p:spPr>
          <a:xfrm>
            <a:off x="5699785" y="170688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4" name="Rectangle 583"/>
          <p:cNvSpPr/>
          <p:nvPr/>
        </p:nvSpPr>
        <p:spPr>
          <a:xfrm rot="10800000">
            <a:off x="519686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5" name="Rectangle 584"/>
          <p:cNvSpPr/>
          <p:nvPr/>
        </p:nvSpPr>
        <p:spPr>
          <a:xfrm rot="10800000">
            <a:off x="486158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6" name="Rectangle 585"/>
          <p:cNvSpPr/>
          <p:nvPr/>
        </p:nvSpPr>
        <p:spPr>
          <a:xfrm rot="10800000">
            <a:off x="469394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7" name="Rectangle 586"/>
          <p:cNvSpPr/>
          <p:nvPr/>
        </p:nvSpPr>
        <p:spPr>
          <a:xfrm rot="10800000">
            <a:off x="452630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8" name="Rectangle 587"/>
          <p:cNvSpPr/>
          <p:nvPr/>
        </p:nvSpPr>
        <p:spPr>
          <a:xfrm rot="10800000">
            <a:off x="4023388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0" name="Rectangle 589"/>
          <p:cNvSpPr/>
          <p:nvPr/>
        </p:nvSpPr>
        <p:spPr>
          <a:xfrm rot="10800000">
            <a:off x="3855747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3" name="Rectangle 592"/>
          <p:cNvSpPr/>
          <p:nvPr/>
        </p:nvSpPr>
        <p:spPr>
          <a:xfrm rot="10800000">
            <a:off x="5699786" y="20421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4" name="Rectangle 593"/>
          <p:cNvSpPr/>
          <p:nvPr/>
        </p:nvSpPr>
        <p:spPr>
          <a:xfrm rot="10800000">
            <a:off x="5280683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5" name="Rectangle 594"/>
          <p:cNvSpPr/>
          <p:nvPr/>
        </p:nvSpPr>
        <p:spPr>
          <a:xfrm rot="10800000">
            <a:off x="5113046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6" name="Rectangle 595"/>
          <p:cNvSpPr/>
          <p:nvPr/>
        </p:nvSpPr>
        <p:spPr>
          <a:xfrm rot="10800000">
            <a:off x="477776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7" name="Rectangle 596"/>
          <p:cNvSpPr/>
          <p:nvPr/>
        </p:nvSpPr>
        <p:spPr>
          <a:xfrm rot="10800000">
            <a:off x="4274844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8" name="Rectangle 597"/>
          <p:cNvSpPr/>
          <p:nvPr/>
        </p:nvSpPr>
        <p:spPr>
          <a:xfrm rot="10800000">
            <a:off x="444248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9" name="Rectangle 598"/>
          <p:cNvSpPr/>
          <p:nvPr/>
        </p:nvSpPr>
        <p:spPr>
          <a:xfrm rot="10800000">
            <a:off x="4107203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1" name="Rectangle 600"/>
          <p:cNvSpPr/>
          <p:nvPr/>
        </p:nvSpPr>
        <p:spPr>
          <a:xfrm rot="10800000">
            <a:off x="3604283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2" name="Rectangle 601"/>
          <p:cNvSpPr/>
          <p:nvPr/>
        </p:nvSpPr>
        <p:spPr>
          <a:xfrm rot="10800000">
            <a:off x="3771924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3" name="Rectangle 602"/>
          <p:cNvSpPr/>
          <p:nvPr/>
        </p:nvSpPr>
        <p:spPr>
          <a:xfrm rot="10800000">
            <a:off x="343664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4" name="Rectangle 603"/>
          <p:cNvSpPr/>
          <p:nvPr/>
        </p:nvSpPr>
        <p:spPr>
          <a:xfrm rot="10800000">
            <a:off x="326900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5" name="Rectangle 604"/>
          <p:cNvSpPr/>
          <p:nvPr/>
        </p:nvSpPr>
        <p:spPr>
          <a:xfrm rot="10800000">
            <a:off x="2933718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6" name="Rectangle 605"/>
          <p:cNvSpPr/>
          <p:nvPr/>
        </p:nvSpPr>
        <p:spPr>
          <a:xfrm rot="10800000">
            <a:off x="310136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7" name="Rectangle 606"/>
          <p:cNvSpPr/>
          <p:nvPr/>
        </p:nvSpPr>
        <p:spPr>
          <a:xfrm rot="10800000">
            <a:off x="5615963" y="18745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8" name="Rectangle 607"/>
          <p:cNvSpPr/>
          <p:nvPr/>
        </p:nvSpPr>
        <p:spPr>
          <a:xfrm rot="10800000">
            <a:off x="3352824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0" name="Rectangle 609"/>
          <p:cNvSpPr/>
          <p:nvPr/>
        </p:nvSpPr>
        <p:spPr>
          <a:xfrm rot="10800000">
            <a:off x="3268998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1" name="Rectangle 610"/>
          <p:cNvSpPr/>
          <p:nvPr/>
        </p:nvSpPr>
        <p:spPr>
          <a:xfrm rot="10800000">
            <a:off x="3185181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3" name="Rectangle 612"/>
          <p:cNvSpPr/>
          <p:nvPr/>
        </p:nvSpPr>
        <p:spPr>
          <a:xfrm rot="10800000">
            <a:off x="3688106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4" name="Rectangle 613"/>
          <p:cNvSpPr/>
          <p:nvPr/>
        </p:nvSpPr>
        <p:spPr>
          <a:xfrm rot="10800000">
            <a:off x="3101358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5" name="Rectangle 614"/>
          <p:cNvSpPr/>
          <p:nvPr/>
        </p:nvSpPr>
        <p:spPr>
          <a:xfrm rot="10800000">
            <a:off x="3017541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6" name="Rectangle 615"/>
          <p:cNvSpPr/>
          <p:nvPr/>
        </p:nvSpPr>
        <p:spPr>
          <a:xfrm rot="10800000">
            <a:off x="3101358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7" name="Rectangle 616"/>
          <p:cNvSpPr/>
          <p:nvPr/>
        </p:nvSpPr>
        <p:spPr>
          <a:xfrm>
            <a:off x="5113049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8" name="Rectangle 617"/>
          <p:cNvSpPr/>
          <p:nvPr/>
        </p:nvSpPr>
        <p:spPr>
          <a:xfrm>
            <a:off x="5448325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9" name="Rectangle 618"/>
          <p:cNvSpPr/>
          <p:nvPr/>
        </p:nvSpPr>
        <p:spPr>
          <a:xfrm>
            <a:off x="5280686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0" name="Rectangle 619"/>
          <p:cNvSpPr/>
          <p:nvPr/>
        </p:nvSpPr>
        <p:spPr>
          <a:xfrm>
            <a:off x="5029229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1" name="Rectangle 620"/>
          <p:cNvSpPr/>
          <p:nvPr/>
        </p:nvSpPr>
        <p:spPr>
          <a:xfrm>
            <a:off x="5364506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2" name="Rectangle 621"/>
          <p:cNvSpPr/>
          <p:nvPr/>
        </p:nvSpPr>
        <p:spPr>
          <a:xfrm>
            <a:off x="4777766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3" name="Rectangle 622"/>
          <p:cNvSpPr/>
          <p:nvPr/>
        </p:nvSpPr>
        <p:spPr>
          <a:xfrm>
            <a:off x="4861587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4" name="Rectangle 623"/>
          <p:cNvSpPr/>
          <p:nvPr/>
        </p:nvSpPr>
        <p:spPr>
          <a:xfrm>
            <a:off x="3771925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5" name="Rectangle 624"/>
          <p:cNvSpPr/>
          <p:nvPr/>
        </p:nvSpPr>
        <p:spPr>
          <a:xfrm>
            <a:off x="3604284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6" name="Rectangle 625"/>
          <p:cNvSpPr/>
          <p:nvPr/>
        </p:nvSpPr>
        <p:spPr>
          <a:xfrm rot="10800000">
            <a:off x="3604280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7" name="Rectangle 626"/>
          <p:cNvSpPr/>
          <p:nvPr/>
        </p:nvSpPr>
        <p:spPr>
          <a:xfrm rot="10800000">
            <a:off x="3855747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9" name="Rectangle 628"/>
          <p:cNvSpPr/>
          <p:nvPr/>
        </p:nvSpPr>
        <p:spPr>
          <a:xfrm rot="10800000">
            <a:off x="3771921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0" name="Rectangle 629"/>
          <p:cNvSpPr/>
          <p:nvPr/>
        </p:nvSpPr>
        <p:spPr>
          <a:xfrm rot="10800000">
            <a:off x="3939563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2" name="Rectangle 631"/>
          <p:cNvSpPr/>
          <p:nvPr/>
        </p:nvSpPr>
        <p:spPr>
          <a:xfrm>
            <a:off x="494540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3" name="Rectangle 632"/>
          <p:cNvSpPr/>
          <p:nvPr/>
        </p:nvSpPr>
        <p:spPr>
          <a:xfrm>
            <a:off x="4861587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4" name="Rectangle 633"/>
          <p:cNvSpPr/>
          <p:nvPr/>
        </p:nvSpPr>
        <p:spPr>
          <a:xfrm>
            <a:off x="519686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5" name="Rectangle 634"/>
          <p:cNvSpPr/>
          <p:nvPr/>
        </p:nvSpPr>
        <p:spPr>
          <a:xfrm>
            <a:off x="5113047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6" name="Rectangle 635"/>
          <p:cNvSpPr/>
          <p:nvPr/>
        </p:nvSpPr>
        <p:spPr>
          <a:xfrm rot="10800000">
            <a:off x="4861583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7" name="Rectangle 636"/>
          <p:cNvSpPr/>
          <p:nvPr/>
        </p:nvSpPr>
        <p:spPr>
          <a:xfrm rot="10800000">
            <a:off x="5364505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8" name="Rectangle 637"/>
          <p:cNvSpPr/>
          <p:nvPr/>
        </p:nvSpPr>
        <p:spPr>
          <a:xfrm rot="10800000">
            <a:off x="5280683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9" name="Rectangle 638"/>
          <p:cNvSpPr/>
          <p:nvPr/>
        </p:nvSpPr>
        <p:spPr>
          <a:xfrm>
            <a:off x="3101364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0" name="Rectangle 639"/>
          <p:cNvSpPr/>
          <p:nvPr/>
        </p:nvSpPr>
        <p:spPr>
          <a:xfrm>
            <a:off x="3185183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1" name="Rectangle 640"/>
          <p:cNvSpPr/>
          <p:nvPr/>
        </p:nvSpPr>
        <p:spPr>
          <a:xfrm>
            <a:off x="3101363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2" name="Rectangle 641"/>
          <p:cNvSpPr/>
          <p:nvPr/>
        </p:nvSpPr>
        <p:spPr>
          <a:xfrm>
            <a:off x="3017544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3" name="Rectangle 642"/>
          <p:cNvSpPr/>
          <p:nvPr/>
        </p:nvSpPr>
        <p:spPr>
          <a:xfrm rot="10800000">
            <a:off x="5448323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4" name="Rectangle 643"/>
          <p:cNvSpPr/>
          <p:nvPr/>
        </p:nvSpPr>
        <p:spPr>
          <a:xfrm rot="10800000">
            <a:off x="5532145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5" name="Rectangle 644"/>
          <p:cNvSpPr/>
          <p:nvPr/>
        </p:nvSpPr>
        <p:spPr>
          <a:xfrm rot="10800000">
            <a:off x="5364505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6" name="Rectangle 645"/>
          <p:cNvSpPr/>
          <p:nvPr/>
        </p:nvSpPr>
        <p:spPr>
          <a:xfrm rot="10800000">
            <a:off x="5532147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7" name="Rectangle 646"/>
          <p:cNvSpPr/>
          <p:nvPr/>
        </p:nvSpPr>
        <p:spPr>
          <a:xfrm rot="10800000">
            <a:off x="5448319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8" name="Rectangle 647"/>
          <p:cNvSpPr/>
          <p:nvPr/>
        </p:nvSpPr>
        <p:spPr>
          <a:xfrm rot="10800000">
            <a:off x="5532139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9" name="Rectangle 648"/>
          <p:cNvSpPr/>
          <p:nvPr/>
        </p:nvSpPr>
        <p:spPr>
          <a:xfrm rot="10800000">
            <a:off x="5113044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0" name="Rectangle 649"/>
          <p:cNvSpPr/>
          <p:nvPr/>
        </p:nvSpPr>
        <p:spPr>
          <a:xfrm rot="10800000">
            <a:off x="502922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1" name="Rectangle 650"/>
          <p:cNvSpPr/>
          <p:nvPr/>
        </p:nvSpPr>
        <p:spPr>
          <a:xfrm rot="10800000">
            <a:off x="519686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2" name="Rectangle 651"/>
          <p:cNvSpPr/>
          <p:nvPr/>
        </p:nvSpPr>
        <p:spPr>
          <a:xfrm rot="10800000">
            <a:off x="511304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3" name="Rectangle 652"/>
          <p:cNvSpPr/>
          <p:nvPr/>
        </p:nvSpPr>
        <p:spPr>
          <a:xfrm rot="10800000">
            <a:off x="4693948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4" name="Rectangle 653"/>
          <p:cNvSpPr/>
          <p:nvPr/>
        </p:nvSpPr>
        <p:spPr>
          <a:xfrm rot="10800000">
            <a:off x="4777764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5" name="Rectangle 654"/>
          <p:cNvSpPr/>
          <p:nvPr/>
        </p:nvSpPr>
        <p:spPr>
          <a:xfrm rot="10800000">
            <a:off x="4610124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6" name="Rectangle 655"/>
          <p:cNvSpPr/>
          <p:nvPr/>
        </p:nvSpPr>
        <p:spPr>
          <a:xfrm rot="10800000">
            <a:off x="469394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7" name="Rectangle 656"/>
          <p:cNvSpPr/>
          <p:nvPr/>
        </p:nvSpPr>
        <p:spPr>
          <a:xfrm rot="10800000">
            <a:off x="444248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8" name="Rectangle 657"/>
          <p:cNvSpPr/>
          <p:nvPr/>
        </p:nvSpPr>
        <p:spPr>
          <a:xfrm>
            <a:off x="5364502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0" name="Rectangle 659"/>
          <p:cNvSpPr/>
          <p:nvPr/>
        </p:nvSpPr>
        <p:spPr>
          <a:xfrm>
            <a:off x="4107206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1" name="Rectangle 660"/>
          <p:cNvSpPr/>
          <p:nvPr/>
        </p:nvSpPr>
        <p:spPr>
          <a:xfrm>
            <a:off x="477776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2" name="Rectangle 661"/>
          <p:cNvSpPr/>
          <p:nvPr/>
        </p:nvSpPr>
        <p:spPr>
          <a:xfrm>
            <a:off x="511304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3" name="Rectangle 662"/>
          <p:cNvSpPr/>
          <p:nvPr/>
        </p:nvSpPr>
        <p:spPr>
          <a:xfrm>
            <a:off x="3771928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4" name="Rectangle 663"/>
          <p:cNvSpPr/>
          <p:nvPr/>
        </p:nvSpPr>
        <p:spPr>
          <a:xfrm>
            <a:off x="4107209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5" name="Rectangle 664"/>
          <p:cNvSpPr/>
          <p:nvPr/>
        </p:nvSpPr>
        <p:spPr>
          <a:xfrm>
            <a:off x="3269004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6" name="Rectangle 665"/>
          <p:cNvSpPr/>
          <p:nvPr/>
        </p:nvSpPr>
        <p:spPr>
          <a:xfrm>
            <a:off x="3436643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7" name="Rectangle 666"/>
          <p:cNvSpPr/>
          <p:nvPr/>
        </p:nvSpPr>
        <p:spPr>
          <a:xfrm>
            <a:off x="3352823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8" name="Rectangle 667"/>
          <p:cNvSpPr/>
          <p:nvPr/>
        </p:nvSpPr>
        <p:spPr>
          <a:xfrm>
            <a:off x="3688107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9" name="Rectangle 668"/>
          <p:cNvSpPr/>
          <p:nvPr/>
        </p:nvSpPr>
        <p:spPr>
          <a:xfrm>
            <a:off x="3855748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0" name="Rectangle 669"/>
          <p:cNvSpPr/>
          <p:nvPr/>
        </p:nvSpPr>
        <p:spPr>
          <a:xfrm>
            <a:off x="3771926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1" name="Rectangle 670"/>
          <p:cNvSpPr/>
          <p:nvPr/>
        </p:nvSpPr>
        <p:spPr>
          <a:xfrm>
            <a:off x="4107207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2" name="Rectangle 671"/>
          <p:cNvSpPr/>
          <p:nvPr/>
        </p:nvSpPr>
        <p:spPr>
          <a:xfrm>
            <a:off x="3520465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3" name="Rectangle 672"/>
          <p:cNvSpPr/>
          <p:nvPr/>
        </p:nvSpPr>
        <p:spPr>
          <a:xfrm>
            <a:off x="3436641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4" name="Rectangle 673"/>
          <p:cNvSpPr/>
          <p:nvPr/>
        </p:nvSpPr>
        <p:spPr>
          <a:xfrm>
            <a:off x="4023389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5" name="Rectangle 674"/>
          <p:cNvSpPr/>
          <p:nvPr/>
        </p:nvSpPr>
        <p:spPr>
          <a:xfrm>
            <a:off x="4107206" y="153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6" name="Rectangle 675"/>
          <p:cNvSpPr/>
          <p:nvPr/>
        </p:nvSpPr>
        <p:spPr>
          <a:xfrm>
            <a:off x="3520465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7" name="Rectangle 676"/>
          <p:cNvSpPr/>
          <p:nvPr/>
        </p:nvSpPr>
        <p:spPr>
          <a:xfrm>
            <a:off x="3855748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8" name="Rectangle 677"/>
          <p:cNvSpPr/>
          <p:nvPr/>
        </p:nvSpPr>
        <p:spPr>
          <a:xfrm>
            <a:off x="435866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9" name="Rectangle 678"/>
          <p:cNvSpPr/>
          <p:nvPr/>
        </p:nvSpPr>
        <p:spPr>
          <a:xfrm>
            <a:off x="4274845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0" name="Rectangle 679"/>
          <p:cNvSpPr/>
          <p:nvPr/>
        </p:nvSpPr>
        <p:spPr>
          <a:xfrm>
            <a:off x="4191029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1" name="Rectangle 680"/>
          <p:cNvSpPr/>
          <p:nvPr/>
        </p:nvSpPr>
        <p:spPr>
          <a:xfrm>
            <a:off x="4274847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2" name="Rectangle 681"/>
          <p:cNvSpPr/>
          <p:nvPr/>
        </p:nvSpPr>
        <p:spPr>
          <a:xfrm>
            <a:off x="4358668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3" name="Rectangle 682"/>
          <p:cNvSpPr/>
          <p:nvPr/>
        </p:nvSpPr>
        <p:spPr>
          <a:xfrm>
            <a:off x="4693948" y="170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4" name="Rectangle 683"/>
          <p:cNvSpPr/>
          <p:nvPr/>
        </p:nvSpPr>
        <p:spPr>
          <a:xfrm rot="10800000">
            <a:off x="4945405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5" name="Rectangle 684"/>
          <p:cNvSpPr/>
          <p:nvPr/>
        </p:nvSpPr>
        <p:spPr>
          <a:xfrm rot="10800000">
            <a:off x="4610125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6" name="Rectangle 685"/>
          <p:cNvSpPr/>
          <p:nvPr/>
        </p:nvSpPr>
        <p:spPr>
          <a:xfrm>
            <a:off x="3352826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7" name="Rectangle 686"/>
          <p:cNvSpPr/>
          <p:nvPr/>
        </p:nvSpPr>
        <p:spPr>
          <a:xfrm>
            <a:off x="4526308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8" name="Rectangle 687"/>
          <p:cNvSpPr/>
          <p:nvPr/>
        </p:nvSpPr>
        <p:spPr>
          <a:xfrm rot="10800000">
            <a:off x="4107203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9" name="Rectangle 688"/>
          <p:cNvSpPr/>
          <p:nvPr/>
        </p:nvSpPr>
        <p:spPr>
          <a:xfrm rot="10800000">
            <a:off x="4191028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1" name="Rectangle 690"/>
          <p:cNvSpPr/>
          <p:nvPr/>
        </p:nvSpPr>
        <p:spPr>
          <a:xfrm rot="10800000">
            <a:off x="4358668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2" name="Rectangle 691"/>
          <p:cNvSpPr/>
          <p:nvPr/>
        </p:nvSpPr>
        <p:spPr>
          <a:xfrm rot="10800000">
            <a:off x="4107203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3" name="Rectangle 692"/>
          <p:cNvSpPr/>
          <p:nvPr/>
        </p:nvSpPr>
        <p:spPr>
          <a:xfrm rot="10800000">
            <a:off x="4358668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4" name="Rectangle 693"/>
          <p:cNvSpPr/>
          <p:nvPr/>
        </p:nvSpPr>
        <p:spPr>
          <a:xfrm rot="10800000">
            <a:off x="4442483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5" name="Rectangle 694"/>
          <p:cNvSpPr/>
          <p:nvPr/>
        </p:nvSpPr>
        <p:spPr>
          <a:xfrm rot="10800000">
            <a:off x="4358668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6" name="Rectangle 695"/>
          <p:cNvSpPr/>
          <p:nvPr/>
        </p:nvSpPr>
        <p:spPr>
          <a:xfrm rot="10800000">
            <a:off x="4191028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7" name="Rectangle 696"/>
          <p:cNvSpPr/>
          <p:nvPr/>
        </p:nvSpPr>
        <p:spPr>
          <a:xfrm rot="10800000">
            <a:off x="427484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8" name="Rectangle 697"/>
          <p:cNvSpPr/>
          <p:nvPr/>
        </p:nvSpPr>
        <p:spPr>
          <a:xfrm rot="10800000">
            <a:off x="5029228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9" name="Rectangle 698"/>
          <p:cNvSpPr/>
          <p:nvPr/>
        </p:nvSpPr>
        <p:spPr>
          <a:xfrm rot="10800000">
            <a:off x="4945403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0" name="Rectangle 699"/>
          <p:cNvSpPr/>
          <p:nvPr/>
        </p:nvSpPr>
        <p:spPr>
          <a:xfrm>
            <a:off x="419107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1" name="Rectangle 700"/>
          <p:cNvSpPr/>
          <p:nvPr/>
        </p:nvSpPr>
        <p:spPr>
          <a:xfrm>
            <a:off x="75438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2" name="Rectangle 701"/>
          <p:cNvSpPr/>
          <p:nvPr/>
        </p:nvSpPr>
        <p:spPr>
          <a:xfrm>
            <a:off x="586747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8" name="Rectangle 717"/>
          <p:cNvSpPr/>
          <p:nvPr/>
        </p:nvSpPr>
        <p:spPr>
          <a:xfrm>
            <a:off x="125731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9" name="Rectangle 718"/>
          <p:cNvSpPr/>
          <p:nvPr/>
        </p:nvSpPr>
        <p:spPr>
          <a:xfrm>
            <a:off x="1592591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0" name="Rectangle 719"/>
          <p:cNvSpPr/>
          <p:nvPr/>
        </p:nvSpPr>
        <p:spPr>
          <a:xfrm>
            <a:off x="1760231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1" name="Rectangle 720"/>
          <p:cNvSpPr/>
          <p:nvPr/>
        </p:nvSpPr>
        <p:spPr>
          <a:xfrm>
            <a:off x="192787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2" name="Rectangle 721"/>
          <p:cNvSpPr/>
          <p:nvPr/>
        </p:nvSpPr>
        <p:spPr>
          <a:xfrm>
            <a:off x="2766067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3" name="Rectangle 722"/>
          <p:cNvSpPr/>
          <p:nvPr/>
        </p:nvSpPr>
        <p:spPr>
          <a:xfrm>
            <a:off x="259842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4" name="Rectangle 723"/>
          <p:cNvSpPr/>
          <p:nvPr/>
        </p:nvSpPr>
        <p:spPr>
          <a:xfrm>
            <a:off x="251467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6" name="Rectangle 725"/>
          <p:cNvSpPr/>
          <p:nvPr/>
        </p:nvSpPr>
        <p:spPr>
          <a:xfrm rot="10800000">
            <a:off x="2598428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7" name="Rectangle 726"/>
          <p:cNvSpPr/>
          <p:nvPr/>
        </p:nvSpPr>
        <p:spPr>
          <a:xfrm rot="10800000">
            <a:off x="2263152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8" name="Rectangle 727"/>
          <p:cNvSpPr/>
          <p:nvPr/>
        </p:nvSpPr>
        <p:spPr>
          <a:xfrm rot="10800000">
            <a:off x="2095512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9" name="Rectangle 728"/>
          <p:cNvSpPr/>
          <p:nvPr/>
        </p:nvSpPr>
        <p:spPr>
          <a:xfrm rot="10800000">
            <a:off x="1927871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0" name="Rectangle 729"/>
          <p:cNvSpPr/>
          <p:nvPr/>
        </p:nvSpPr>
        <p:spPr>
          <a:xfrm rot="10800000">
            <a:off x="1424951" y="5562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1" name="Rectangle 730"/>
          <p:cNvSpPr/>
          <p:nvPr/>
        </p:nvSpPr>
        <p:spPr>
          <a:xfrm rot="10800000">
            <a:off x="754384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2" name="Rectangle 731"/>
          <p:cNvSpPr/>
          <p:nvPr/>
        </p:nvSpPr>
        <p:spPr>
          <a:xfrm rot="10800000">
            <a:off x="586744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3" name="Rectangle 732"/>
          <p:cNvSpPr/>
          <p:nvPr/>
        </p:nvSpPr>
        <p:spPr>
          <a:xfrm rot="10800000">
            <a:off x="251462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5" name="Rectangle 734"/>
          <p:cNvSpPr/>
          <p:nvPr/>
        </p:nvSpPr>
        <p:spPr>
          <a:xfrm>
            <a:off x="502928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6" name="Rectangle 735"/>
          <p:cNvSpPr/>
          <p:nvPr/>
        </p:nvSpPr>
        <p:spPr>
          <a:xfrm>
            <a:off x="838209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7" name="Rectangle 736"/>
          <p:cNvSpPr/>
          <p:nvPr/>
        </p:nvSpPr>
        <p:spPr>
          <a:xfrm>
            <a:off x="419109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8" name="Rectangle 737"/>
          <p:cNvSpPr/>
          <p:nvPr/>
        </p:nvSpPr>
        <p:spPr>
          <a:xfrm>
            <a:off x="150877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9" name="Rectangle 738"/>
          <p:cNvSpPr/>
          <p:nvPr/>
        </p:nvSpPr>
        <p:spPr>
          <a:xfrm>
            <a:off x="1341135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0" name="Rectangle 739"/>
          <p:cNvSpPr/>
          <p:nvPr/>
        </p:nvSpPr>
        <p:spPr>
          <a:xfrm>
            <a:off x="922030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1" name="Rectangle 740"/>
          <p:cNvSpPr/>
          <p:nvPr/>
        </p:nvSpPr>
        <p:spPr>
          <a:xfrm>
            <a:off x="1257315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2" name="Rectangle 741"/>
          <p:cNvSpPr/>
          <p:nvPr/>
        </p:nvSpPr>
        <p:spPr>
          <a:xfrm>
            <a:off x="1844054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3" name="Rectangle 742"/>
          <p:cNvSpPr/>
          <p:nvPr/>
        </p:nvSpPr>
        <p:spPr>
          <a:xfrm>
            <a:off x="2179334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4" name="Rectangle 743"/>
          <p:cNvSpPr/>
          <p:nvPr/>
        </p:nvSpPr>
        <p:spPr>
          <a:xfrm>
            <a:off x="2011694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5" name="Rectangle 744"/>
          <p:cNvSpPr/>
          <p:nvPr/>
        </p:nvSpPr>
        <p:spPr>
          <a:xfrm>
            <a:off x="1760234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6" name="Rectangle 745"/>
          <p:cNvSpPr/>
          <p:nvPr/>
        </p:nvSpPr>
        <p:spPr>
          <a:xfrm>
            <a:off x="2095514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7" name="Rectangle 746"/>
          <p:cNvSpPr/>
          <p:nvPr/>
        </p:nvSpPr>
        <p:spPr>
          <a:xfrm>
            <a:off x="1927874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8" name="Rectangle 747"/>
          <p:cNvSpPr/>
          <p:nvPr/>
        </p:nvSpPr>
        <p:spPr>
          <a:xfrm>
            <a:off x="2514615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0" name="Rectangle 749"/>
          <p:cNvSpPr/>
          <p:nvPr/>
        </p:nvSpPr>
        <p:spPr>
          <a:xfrm>
            <a:off x="2263154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1" name="Rectangle 750"/>
          <p:cNvSpPr/>
          <p:nvPr/>
        </p:nvSpPr>
        <p:spPr>
          <a:xfrm>
            <a:off x="251467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4" name="Rectangle 753"/>
          <p:cNvSpPr/>
          <p:nvPr/>
        </p:nvSpPr>
        <p:spPr>
          <a:xfrm>
            <a:off x="335289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5" name="Rectangle 754"/>
          <p:cNvSpPr/>
          <p:nvPr/>
        </p:nvSpPr>
        <p:spPr>
          <a:xfrm>
            <a:off x="670572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6" name="Rectangle 755"/>
          <p:cNvSpPr/>
          <p:nvPr/>
        </p:nvSpPr>
        <p:spPr>
          <a:xfrm>
            <a:off x="754388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7" name="Rectangle 756"/>
          <p:cNvSpPr/>
          <p:nvPr/>
        </p:nvSpPr>
        <p:spPr>
          <a:xfrm>
            <a:off x="586749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8" name="Rectangle 757"/>
          <p:cNvSpPr/>
          <p:nvPr/>
        </p:nvSpPr>
        <p:spPr>
          <a:xfrm>
            <a:off x="1005853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9" name="Rectangle 758"/>
          <p:cNvSpPr/>
          <p:nvPr/>
        </p:nvSpPr>
        <p:spPr>
          <a:xfrm>
            <a:off x="1173494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0" name="Rectangle 759"/>
          <p:cNvSpPr/>
          <p:nvPr/>
        </p:nvSpPr>
        <p:spPr>
          <a:xfrm>
            <a:off x="150877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1" name="Rectangle 760"/>
          <p:cNvSpPr/>
          <p:nvPr/>
        </p:nvSpPr>
        <p:spPr>
          <a:xfrm>
            <a:off x="922030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2" name="Rectangle 761"/>
          <p:cNvSpPr/>
          <p:nvPr/>
        </p:nvSpPr>
        <p:spPr>
          <a:xfrm>
            <a:off x="125731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3" name="Rectangle 762"/>
          <p:cNvSpPr/>
          <p:nvPr/>
        </p:nvSpPr>
        <p:spPr>
          <a:xfrm>
            <a:off x="1844053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5" name="Rectangle 764"/>
          <p:cNvSpPr/>
          <p:nvPr/>
        </p:nvSpPr>
        <p:spPr>
          <a:xfrm>
            <a:off x="1592591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6" name="Rectangle 765"/>
          <p:cNvSpPr/>
          <p:nvPr/>
        </p:nvSpPr>
        <p:spPr>
          <a:xfrm>
            <a:off x="1760231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7" name="Rectangle 766"/>
          <p:cNvSpPr/>
          <p:nvPr/>
        </p:nvSpPr>
        <p:spPr>
          <a:xfrm>
            <a:off x="1927871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8" name="Rectangle 767"/>
          <p:cNvSpPr/>
          <p:nvPr/>
        </p:nvSpPr>
        <p:spPr>
          <a:xfrm>
            <a:off x="234697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9" name="Rectangle 768"/>
          <p:cNvSpPr/>
          <p:nvPr/>
        </p:nvSpPr>
        <p:spPr>
          <a:xfrm>
            <a:off x="2849889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0" name="Rectangle 769"/>
          <p:cNvSpPr/>
          <p:nvPr/>
        </p:nvSpPr>
        <p:spPr>
          <a:xfrm>
            <a:off x="2682250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1" name="Rectangle 770"/>
          <p:cNvSpPr/>
          <p:nvPr/>
        </p:nvSpPr>
        <p:spPr>
          <a:xfrm>
            <a:off x="2263152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2" name="Rectangle 771"/>
          <p:cNvSpPr/>
          <p:nvPr/>
        </p:nvSpPr>
        <p:spPr>
          <a:xfrm>
            <a:off x="243079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3" name="Rectangle 772"/>
          <p:cNvSpPr/>
          <p:nvPr/>
        </p:nvSpPr>
        <p:spPr>
          <a:xfrm>
            <a:off x="2766068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4" name="Rectangle 773"/>
          <p:cNvSpPr/>
          <p:nvPr/>
        </p:nvSpPr>
        <p:spPr>
          <a:xfrm>
            <a:off x="2598429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5" name="Rectangle 774"/>
          <p:cNvSpPr/>
          <p:nvPr/>
        </p:nvSpPr>
        <p:spPr>
          <a:xfrm>
            <a:off x="251467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8" name="Rectangle 777"/>
          <p:cNvSpPr/>
          <p:nvPr/>
        </p:nvSpPr>
        <p:spPr>
          <a:xfrm>
            <a:off x="335289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9" name="Rectangle 778"/>
          <p:cNvSpPr/>
          <p:nvPr/>
        </p:nvSpPr>
        <p:spPr>
          <a:xfrm rot="10800000">
            <a:off x="2682245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0" name="Rectangle 779"/>
          <p:cNvSpPr/>
          <p:nvPr/>
        </p:nvSpPr>
        <p:spPr>
          <a:xfrm rot="10800000">
            <a:off x="2346968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1" name="Rectangle 780"/>
          <p:cNvSpPr/>
          <p:nvPr/>
        </p:nvSpPr>
        <p:spPr>
          <a:xfrm rot="10800000">
            <a:off x="2514608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2" name="Rectangle 781"/>
          <p:cNvSpPr/>
          <p:nvPr/>
        </p:nvSpPr>
        <p:spPr>
          <a:xfrm rot="10800000">
            <a:off x="2011688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3" name="Rectangle 782"/>
          <p:cNvSpPr/>
          <p:nvPr/>
        </p:nvSpPr>
        <p:spPr>
          <a:xfrm rot="10800000">
            <a:off x="1844054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4" name="Rectangle 783"/>
          <p:cNvSpPr/>
          <p:nvPr/>
        </p:nvSpPr>
        <p:spPr>
          <a:xfrm rot="10800000">
            <a:off x="1508774" y="5730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5" name="Rectangle 784"/>
          <p:cNvSpPr/>
          <p:nvPr/>
        </p:nvSpPr>
        <p:spPr>
          <a:xfrm rot="10800000">
            <a:off x="1341134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6" name="Rectangle 785"/>
          <p:cNvSpPr/>
          <p:nvPr/>
        </p:nvSpPr>
        <p:spPr>
          <a:xfrm rot="10800000">
            <a:off x="1173493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7" name="Rectangle 786"/>
          <p:cNvSpPr/>
          <p:nvPr/>
        </p:nvSpPr>
        <p:spPr>
          <a:xfrm rot="10800000">
            <a:off x="335287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8" name="Rectangle 787"/>
          <p:cNvSpPr/>
          <p:nvPr/>
        </p:nvSpPr>
        <p:spPr>
          <a:xfrm rot="10800000">
            <a:off x="502927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0" name="Rectangle 789"/>
          <p:cNvSpPr/>
          <p:nvPr/>
        </p:nvSpPr>
        <p:spPr>
          <a:xfrm>
            <a:off x="502929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1" name="Rectangle 790"/>
          <p:cNvSpPr/>
          <p:nvPr/>
        </p:nvSpPr>
        <p:spPr>
          <a:xfrm>
            <a:off x="838208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2" name="Rectangle 791"/>
          <p:cNvSpPr/>
          <p:nvPr/>
        </p:nvSpPr>
        <p:spPr>
          <a:xfrm>
            <a:off x="670567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3" name="Rectangle 792"/>
          <p:cNvSpPr/>
          <p:nvPr/>
        </p:nvSpPr>
        <p:spPr>
          <a:xfrm>
            <a:off x="1005852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4" name="Rectangle 793"/>
          <p:cNvSpPr/>
          <p:nvPr/>
        </p:nvSpPr>
        <p:spPr>
          <a:xfrm>
            <a:off x="1173493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5" name="Rectangle 794"/>
          <p:cNvSpPr/>
          <p:nvPr/>
        </p:nvSpPr>
        <p:spPr>
          <a:xfrm>
            <a:off x="1341134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6" name="Rectangle 795"/>
          <p:cNvSpPr/>
          <p:nvPr/>
        </p:nvSpPr>
        <p:spPr>
          <a:xfrm>
            <a:off x="1676413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7" name="Rectangle 796"/>
          <p:cNvSpPr/>
          <p:nvPr/>
        </p:nvSpPr>
        <p:spPr>
          <a:xfrm>
            <a:off x="1844053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8" name="Rectangle 797"/>
          <p:cNvSpPr/>
          <p:nvPr/>
        </p:nvSpPr>
        <p:spPr>
          <a:xfrm>
            <a:off x="2011693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9" name="Rectangle 798"/>
          <p:cNvSpPr/>
          <p:nvPr/>
        </p:nvSpPr>
        <p:spPr>
          <a:xfrm>
            <a:off x="2346974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0" name="Rectangle 799"/>
          <p:cNvSpPr/>
          <p:nvPr/>
        </p:nvSpPr>
        <p:spPr>
          <a:xfrm>
            <a:off x="2514614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1" name="Rectangle 800"/>
          <p:cNvSpPr/>
          <p:nvPr/>
        </p:nvSpPr>
        <p:spPr>
          <a:xfrm>
            <a:off x="2849890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2" name="Rectangle 801"/>
          <p:cNvSpPr/>
          <p:nvPr/>
        </p:nvSpPr>
        <p:spPr>
          <a:xfrm>
            <a:off x="2682251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4" name="Rectangle 803"/>
          <p:cNvSpPr/>
          <p:nvPr/>
        </p:nvSpPr>
        <p:spPr>
          <a:xfrm>
            <a:off x="335289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5" name="Rectangle 804"/>
          <p:cNvSpPr/>
          <p:nvPr/>
        </p:nvSpPr>
        <p:spPr>
          <a:xfrm rot="10800000">
            <a:off x="2682250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6" name="Rectangle 805"/>
          <p:cNvSpPr/>
          <p:nvPr/>
        </p:nvSpPr>
        <p:spPr>
          <a:xfrm rot="10800000">
            <a:off x="2179334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7" name="Rectangle 806"/>
          <p:cNvSpPr/>
          <p:nvPr/>
        </p:nvSpPr>
        <p:spPr>
          <a:xfrm rot="10800000">
            <a:off x="1844054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8" name="Rectangle 807"/>
          <p:cNvSpPr/>
          <p:nvPr/>
        </p:nvSpPr>
        <p:spPr>
          <a:xfrm rot="10800000">
            <a:off x="1341134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9" name="Rectangle 808"/>
          <p:cNvSpPr/>
          <p:nvPr/>
        </p:nvSpPr>
        <p:spPr>
          <a:xfrm rot="10800000">
            <a:off x="1005851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0" name="Rectangle 809"/>
          <p:cNvSpPr/>
          <p:nvPr/>
        </p:nvSpPr>
        <p:spPr>
          <a:xfrm rot="10800000">
            <a:off x="838209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1" name="Rectangle 810"/>
          <p:cNvSpPr/>
          <p:nvPr/>
        </p:nvSpPr>
        <p:spPr>
          <a:xfrm rot="10800000">
            <a:off x="670569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2" name="Rectangle 811"/>
          <p:cNvSpPr/>
          <p:nvPr/>
        </p:nvSpPr>
        <p:spPr>
          <a:xfrm rot="10800000">
            <a:off x="502927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3" name="Rectangle 812"/>
          <p:cNvSpPr/>
          <p:nvPr/>
        </p:nvSpPr>
        <p:spPr>
          <a:xfrm rot="10800000">
            <a:off x="2849890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5" name="Rectangle 814"/>
          <p:cNvSpPr/>
          <p:nvPr/>
        </p:nvSpPr>
        <p:spPr>
          <a:xfrm rot="10800000">
            <a:off x="2598429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6" name="Rectangle 815"/>
          <p:cNvSpPr/>
          <p:nvPr/>
        </p:nvSpPr>
        <p:spPr>
          <a:xfrm rot="10800000">
            <a:off x="2263149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7" name="Rectangle 816"/>
          <p:cNvSpPr/>
          <p:nvPr/>
        </p:nvSpPr>
        <p:spPr>
          <a:xfrm rot="10800000">
            <a:off x="1592589" y="5227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8" name="Rectangle 817"/>
          <p:cNvSpPr/>
          <p:nvPr/>
        </p:nvSpPr>
        <p:spPr>
          <a:xfrm rot="10800000">
            <a:off x="1760229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9" name="Rectangle 818"/>
          <p:cNvSpPr/>
          <p:nvPr/>
        </p:nvSpPr>
        <p:spPr>
          <a:xfrm rot="10800000">
            <a:off x="1257308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0" name="Rectangle 819"/>
          <p:cNvSpPr/>
          <p:nvPr/>
        </p:nvSpPr>
        <p:spPr>
          <a:xfrm rot="10800000">
            <a:off x="922026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1" name="Rectangle 820"/>
          <p:cNvSpPr/>
          <p:nvPr/>
        </p:nvSpPr>
        <p:spPr>
          <a:xfrm rot="10800000">
            <a:off x="1089667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2" name="Rectangle 821"/>
          <p:cNvSpPr/>
          <p:nvPr/>
        </p:nvSpPr>
        <p:spPr>
          <a:xfrm rot="10800000">
            <a:off x="754384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3" name="Rectangle 822"/>
          <p:cNvSpPr/>
          <p:nvPr/>
        </p:nvSpPr>
        <p:spPr>
          <a:xfrm rot="10800000">
            <a:off x="586744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4" name="Rectangle 823"/>
          <p:cNvSpPr/>
          <p:nvPr/>
        </p:nvSpPr>
        <p:spPr>
          <a:xfrm rot="10800000">
            <a:off x="251462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7" name="Rectangle 826"/>
          <p:cNvSpPr/>
          <p:nvPr/>
        </p:nvSpPr>
        <p:spPr>
          <a:xfrm rot="10800000">
            <a:off x="2346974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8" name="Rectangle 827"/>
          <p:cNvSpPr/>
          <p:nvPr/>
        </p:nvSpPr>
        <p:spPr>
          <a:xfrm rot="10800000">
            <a:off x="2514614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9" name="Rectangle 828"/>
          <p:cNvSpPr/>
          <p:nvPr/>
        </p:nvSpPr>
        <p:spPr>
          <a:xfrm rot="10800000">
            <a:off x="2179334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0" name="Rectangle 829"/>
          <p:cNvSpPr/>
          <p:nvPr/>
        </p:nvSpPr>
        <p:spPr>
          <a:xfrm rot="10800000">
            <a:off x="1844054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1" name="Rectangle 830"/>
          <p:cNvSpPr/>
          <p:nvPr/>
        </p:nvSpPr>
        <p:spPr>
          <a:xfrm rot="10800000">
            <a:off x="1508774" y="5059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2" name="Rectangle 831"/>
          <p:cNvSpPr/>
          <p:nvPr/>
        </p:nvSpPr>
        <p:spPr>
          <a:xfrm rot="10800000">
            <a:off x="1341134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3" name="Rectangle 832"/>
          <p:cNvSpPr/>
          <p:nvPr/>
        </p:nvSpPr>
        <p:spPr>
          <a:xfrm rot="10800000">
            <a:off x="1173493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4" name="Rectangle 833"/>
          <p:cNvSpPr/>
          <p:nvPr/>
        </p:nvSpPr>
        <p:spPr>
          <a:xfrm rot="10800000">
            <a:off x="838209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5" name="Rectangle 834"/>
          <p:cNvSpPr/>
          <p:nvPr/>
        </p:nvSpPr>
        <p:spPr>
          <a:xfrm rot="10800000">
            <a:off x="670569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6" name="Rectangle 835"/>
          <p:cNvSpPr/>
          <p:nvPr/>
        </p:nvSpPr>
        <p:spPr>
          <a:xfrm rot="10800000">
            <a:off x="335287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8" name="Rectangle 837"/>
          <p:cNvSpPr/>
          <p:nvPr/>
        </p:nvSpPr>
        <p:spPr>
          <a:xfrm rot="10800000">
            <a:off x="243078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9" name="Rectangle 838"/>
          <p:cNvSpPr/>
          <p:nvPr/>
        </p:nvSpPr>
        <p:spPr>
          <a:xfrm rot="10800000">
            <a:off x="2095508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0" name="Rectangle 839"/>
          <p:cNvSpPr/>
          <p:nvPr/>
        </p:nvSpPr>
        <p:spPr>
          <a:xfrm rot="10800000">
            <a:off x="1927868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1" name="Rectangle 840"/>
          <p:cNvSpPr/>
          <p:nvPr/>
        </p:nvSpPr>
        <p:spPr>
          <a:xfrm rot="10800000">
            <a:off x="1592588" y="4892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2" name="Rectangle 841"/>
          <p:cNvSpPr/>
          <p:nvPr/>
        </p:nvSpPr>
        <p:spPr>
          <a:xfrm rot="10800000">
            <a:off x="1257308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3" name="Rectangle 842"/>
          <p:cNvSpPr/>
          <p:nvPr/>
        </p:nvSpPr>
        <p:spPr>
          <a:xfrm rot="10800000">
            <a:off x="1089667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4" name="Rectangle 843"/>
          <p:cNvSpPr/>
          <p:nvPr/>
        </p:nvSpPr>
        <p:spPr>
          <a:xfrm rot="10800000">
            <a:off x="754384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5" name="Rectangle 844"/>
          <p:cNvSpPr/>
          <p:nvPr/>
        </p:nvSpPr>
        <p:spPr>
          <a:xfrm rot="10800000">
            <a:off x="251462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6" name="Rectangle 845"/>
          <p:cNvSpPr/>
          <p:nvPr/>
        </p:nvSpPr>
        <p:spPr>
          <a:xfrm rot="10800000">
            <a:off x="419104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9" name="Rectangle 848"/>
          <p:cNvSpPr/>
          <p:nvPr/>
        </p:nvSpPr>
        <p:spPr>
          <a:xfrm>
            <a:off x="502928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0" name="Rectangle 849"/>
          <p:cNvSpPr/>
          <p:nvPr/>
        </p:nvSpPr>
        <p:spPr>
          <a:xfrm>
            <a:off x="586748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1" name="Rectangle 850"/>
          <p:cNvSpPr/>
          <p:nvPr/>
        </p:nvSpPr>
        <p:spPr>
          <a:xfrm>
            <a:off x="1005853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2" name="Rectangle 851"/>
          <p:cNvSpPr/>
          <p:nvPr/>
        </p:nvSpPr>
        <p:spPr>
          <a:xfrm>
            <a:off x="150877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3" name="Rectangle 852"/>
          <p:cNvSpPr/>
          <p:nvPr/>
        </p:nvSpPr>
        <p:spPr>
          <a:xfrm>
            <a:off x="1341134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4" name="Rectangle 853"/>
          <p:cNvSpPr/>
          <p:nvPr/>
        </p:nvSpPr>
        <p:spPr>
          <a:xfrm>
            <a:off x="922029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5" name="Rectangle 854"/>
          <p:cNvSpPr/>
          <p:nvPr/>
        </p:nvSpPr>
        <p:spPr>
          <a:xfrm>
            <a:off x="1089670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6" name="Rectangle 855"/>
          <p:cNvSpPr/>
          <p:nvPr/>
        </p:nvSpPr>
        <p:spPr>
          <a:xfrm>
            <a:off x="1257311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7" name="Rectangle 856"/>
          <p:cNvSpPr/>
          <p:nvPr/>
        </p:nvSpPr>
        <p:spPr>
          <a:xfrm>
            <a:off x="167641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8" name="Rectangle 857"/>
          <p:cNvSpPr/>
          <p:nvPr/>
        </p:nvSpPr>
        <p:spPr>
          <a:xfrm>
            <a:off x="217933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9" name="Rectangle 858"/>
          <p:cNvSpPr/>
          <p:nvPr/>
        </p:nvSpPr>
        <p:spPr>
          <a:xfrm>
            <a:off x="1760231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2" name="Rectangle 861"/>
          <p:cNvSpPr/>
          <p:nvPr/>
        </p:nvSpPr>
        <p:spPr>
          <a:xfrm>
            <a:off x="234697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3" name="Rectangle 862"/>
          <p:cNvSpPr/>
          <p:nvPr/>
        </p:nvSpPr>
        <p:spPr>
          <a:xfrm>
            <a:off x="251461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4" name="Rectangle 863"/>
          <p:cNvSpPr/>
          <p:nvPr/>
        </p:nvSpPr>
        <p:spPr>
          <a:xfrm>
            <a:off x="2849890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5" name="Rectangle 864"/>
          <p:cNvSpPr/>
          <p:nvPr/>
        </p:nvSpPr>
        <p:spPr>
          <a:xfrm>
            <a:off x="2682252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7" name="Rectangle 866"/>
          <p:cNvSpPr/>
          <p:nvPr/>
        </p:nvSpPr>
        <p:spPr>
          <a:xfrm>
            <a:off x="2766068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8" name="Rectangle 867"/>
          <p:cNvSpPr/>
          <p:nvPr/>
        </p:nvSpPr>
        <p:spPr>
          <a:xfrm>
            <a:off x="2598429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9" name="Rectangle 868"/>
          <p:cNvSpPr/>
          <p:nvPr/>
        </p:nvSpPr>
        <p:spPr>
          <a:xfrm>
            <a:off x="251466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2" name="Rectangle 871"/>
          <p:cNvSpPr/>
          <p:nvPr/>
        </p:nvSpPr>
        <p:spPr>
          <a:xfrm rot="10800000">
            <a:off x="2514614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3" name="Rectangle 872"/>
          <p:cNvSpPr/>
          <p:nvPr/>
        </p:nvSpPr>
        <p:spPr>
          <a:xfrm rot="10800000">
            <a:off x="2179334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4" name="Rectangle 873"/>
          <p:cNvSpPr/>
          <p:nvPr/>
        </p:nvSpPr>
        <p:spPr>
          <a:xfrm rot="10800000">
            <a:off x="2011694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5" name="Rectangle 874"/>
          <p:cNvSpPr/>
          <p:nvPr/>
        </p:nvSpPr>
        <p:spPr>
          <a:xfrm rot="10800000">
            <a:off x="1844054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6" name="Rectangle 875"/>
          <p:cNvSpPr/>
          <p:nvPr/>
        </p:nvSpPr>
        <p:spPr>
          <a:xfrm rot="10800000">
            <a:off x="1341134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7" name="Rectangle 876"/>
          <p:cNvSpPr/>
          <p:nvPr/>
        </p:nvSpPr>
        <p:spPr>
          <a:xfrm rot="10800000">
            <a:off x="1005851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8" name="Rectangle 877"/>
          <p:cNvSpPr/>
          <p:nvPr/>
        </p:nvSpPr>
        <p:spPr>
          <a:xfrm rot="10800000">
            <a:off x="1173493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9" name="Rectangle 878"/>
          <p:cNvSpPr/>
          <p:nvPr/>
        </p:nvSpPr>
        <p:spPr>
          <a:xfrm rot="10800000">
            <a:off x="335287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2" name="Rectangle 881"/>
          <p:cNvSpPr/>
          <p:nvPr/>
        </p:nvSpPr>
        <p:spPr>
          <a:xfrm rot="10800000">
            <a:off x="2598428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3" name="Rectangle 882"/>
          <p:cNvSpPr/>
          <p:nvPr/>
        </p:nvSpPr>
        <p:spPr>
          <a:xfrm rot="10800000">
            <a:off x="2430792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4" name="Rectangle 883"/>
          <p:cNvSpPr/>
          <p:nvPr/>
        </p:nvSpPr>
        <p:spPr>
          <a:xfrm rot="10800000">
            <a:off x="209551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5" name="Rectangle 884"/>
          <p:cNvSpPr/>
          <p:nvPr/>
        </p:nvSpPr>
        <p:spPr>
          <a:xfrm rot="10800000">
            <a:off x="1592589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6" name="Rectangle 885"/>
          <p:cNvSpPr/>
          <p:nvPr/>
        </p:nvSpPr>
        <p:spPr>
          <a:xfrm rot="10800000">
            <a:off x="176023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7" name="Rectangle 886"/>
          <p:cNvSpPr/>
          <p:nvPr/>
        </p:nvSpPr>
        <p:spPr>
          <a:xfrm rot="10800000">
            <a:off x="1424948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8" name="Rectangle 887"/>
          <p:cNvSpPr/>
          <p:nvPr/>
        </p:nvSpPr>
        <p:spPr>
          <a:xfrm rot="10800000">
            <a:off x="1257309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9" name="Rectangle 888"/>
          <p:cNvSpPr/>
          <p:nvPr/>
        </p:nvSpPr>
        <p:spPr>
          <a:xfrm rot="10800000">
            <a:off x="922028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0" name="Rectangle 889"/>
          <p:cNvSpPr/>
          <p:nvPr/>
        </p:nvSpPr>
        <p:spPr>
          <a:xfrm rot="10800000">
            <a:off x="1089669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1" name="Rectangle 890"/>
          <p:cNvSpPr/>
          <p:nvPr/>
        </p:nvSpPr>
        <p:spPr>
          <a:xfrm rot="10800000">
            <a:off x="754386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2" name="Rectangle 891"/>
          <p:cNvSpPr/>
          <p:nvPr/>
        </p:nvSpPr>
        <p:spPr>
          <a:xfrm rot="10800000">
            <a:off x="586746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3" name="Rectangle 892"/>
          <p:cNvSpPr/>
          <p:nvPr/>
        </p:nvSpPr>
        <p:spPr>
          <a:xfrm rot="10800000">
            <a:off x="251464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4" name="Rectangle 893"/>
          <p:cNvSpPr/>
          <p:nvPr/>
        </p:nvSpPr>
        <p:spPr>
          <a:xfrm rot="10800000">
            <a:off x="419106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6" name="Rectangle 895"/>
          <p:cNvSpPr/>
          <p:nvPr/>
        </p:nvSpPr>
        <p:spPr>
          <a:xfrm rot="10800000">
            <a:off x="670569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7" name="Rectangle 896"/>
          <p:cNvSpPr/>
          <p:nvPr/>
        </p:nvSpPr>
        <p:spPr>
          <a:xfrm rot="10800000">
            <a:off x="838209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8" name="Rectangle 897"/>
          <p:cNvSpPr/>
          <p:nvPr/>
        </p:nvSpPr>
        <p:spPr>
          <a:xfrm rot="10800000">
            <a:off x="586744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9" name="Rectangle 898"/>
          <p:cNvSpPr/>
          <p:nvPr/>
        </p:nvSpPr>
        <p:spPr>
          <a:xfrm rot="10800000">
            <a:off x="502927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0" name="Rectangle 899"/>
          <p:cNvSpPr/>
          <p:nvPr/>
        </p:nvSpPr>
        <p:spPr>
          <a:xfrm rot="10800000">
            <a:off x="922026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1" name="Rectangle 900"/>
          <p:cNvSpPr/>
          <p:nvPr/>
        </p:nvSpPr>
        <p:spPr>
          <a:xfrm rot="10800000">
            <a:off x="1005851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2" name="Rectangle 901"/>
          <p:cNvSpPr/>
          <p:nvPr/>
        </p:nvSpPr>
        <p:spPr>
          <a:xfrm rot="10800000">
            <a:off x="419104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3" name="Rectangle 902"/>
          <p:cNvSpPr/>
          <p:nvPr/>
        </p:nvSpPr>
        <p:spPr>
          <a:xfrm rot="10800000">
            <a:off x="335287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4" name="Rectangle 903"/>
          <p:cNvSpPr/>
          <p:nvPr/>
        </p:nvSpPr>
        <p:spPr>
          <a:xfrm rot="10800000">
            <a:off x="419104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5" name="Rectangle 904"/>
          <p:cNvSpPr/>
          <p:nvPr/>
        </p:nvSpPr>
        <p:spPr>
          <a:xfrm>
            <a:off x="2430795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7" name="Rectangle 906"/>
          <p:cNvSpPr/>
          <p:nvPr/>
        </p:nvSpPr>
        <p:spPr>
          <a:xfrm>
            <a:off x="2598432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8" name="Rectangle 907"/>
          <p:cNvSpPr/>
          <p:nvPr/>
        </p:nvSpPr>
        <p:spPr>
          <a:xfrm>
            <a:off x="2346975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9" name="Rectangle 908"/>
          <p:cNvSpPr/>
          <p:nvPr/>
        </p:nvSpPr>
        <p:spPr>
          <a:xfrm>
            <a:off x="2682252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0" name="Rectangle 909"/>
          <p:cNvSpPr/>
          <p:nvPr/>
        </p:nvSpPr>
        <p:spPr>
          <a:xfrm>
            <a:off x="2095512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2" name="Rectangle 911"/>
          <p:cNvSpPr/>
          <p:nvPr/>
        </p:nvSpPr>
        <p:spPr>
          <a:xfrm>
            <a:off x="1089671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3" name="Rectangle 912"/>
          <p:cNvSpPr/>
          <p:nvPr/>
        </p:nvSpPr>
        <p:spPr>
          <a:xfrm>
            <a:off x="922030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4" name="Rectangle 913"/>
          <p:cNvSpPr/>
          <p:nvPr/>
        </p:nvSpPr>
        <p:spPr>
          <a:xfrm rot="10800000">
            <a:off x="922026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5" name="Rectangle 914"/>
          <p:cNvSpPr/>
          <p:nvPr/>
        </p:nvSpPr>
        <p:spPr>
          <a:xfrm rot="10800000">
            <a:off x="1173493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6" name="Rectangle 915"/>
          <p:cNvSpPr/>
          <p:nvPr/>
        </p:nvSpPr>
        <p:spPr>
          <a:xfrm rot="10800000">
            <a:off x="838209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7" name="Rectangle 916"/>
          <p:cNvSpPr/>
          <p:nvPr/>
        </p:nvSpPr>
        <p:spPr>
          <a:xfrm rot="10800000">
            <a:off x="1089667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8" name="Rectangle 917"/>
          <p:cNvSpPr/>
          <p:nvPr/>
        </p:nvSpPr>
        <p:spPr>
          <a:xfrm rot="10800000">
            <a:off x="1257308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9" name="Rectangle 918"/>
          <p:cNvSpPr/>
          <p:nvPr/>
        </p:nvSpPr>
        <p:spPr>
          <a:xfrm rot="10800000">
            <a:off x="1005851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0" name="Rectangle 919"/>
          <p:cNvSpPr/>
          <p:nvPr/>
        </p:nvSpPr>
        <p:spPr>
          <a:xfrm>
            <a:off x="226315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1" name="Rectangle 920"/>
          <p:cNvSpPr/>
          <p:nvPr/>
        </p:nvSpPr>
        <p:spPr>
          <a:xfrm>
            <a:off x="2179333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2" name="Rectangle 921"/>
          <p:cNvSpPr/>
          <p:nvPr/>
        </p:nvSpPr>
        <p:spPr>
          <a:xfrm>
            <a:off x="251461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3" name="Rectangle 922"/>
          <p:cNvSpPr/>
          <p:nvPr/>
        </p:nvSpPr>
        <p:spPr>
          <a:xfrm>
            <a:off x="243079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4" name="Rectangle 923"/>
          <p:cNvSpPr/>
          <p:nvPr/>
        </p:nvSpPr>
        <p:spPr>
          <a:xfrm rot="10800000">
            <a:off x="2179328" y="5730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5" name="Rectangle 924"/>
          <p:cNvSpPr/>
          <p:nvPr/>
        </p:nvSpPr>
        <p:spPr>
          <a:xfrm rot="10800000">
            <a:off x="2682250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6" name="Rectangle 925"/>
          <p:cNvSpPr/>
          <p:nvPr/>
        </p:nvSpPr>
        <p:spPr>
          <a:xfrm rot="10800000">
            <a:off x="259842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7" name="Rectangle 926"/>
          <p:cNvSpPr/>
          <p:nvPr/>
        </p:nvSpPr>
        <p:spPr>
          <a:xfrm>
            <a:off x="419109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8" name="Rectangle 927"/>
          <p:cNvSpPr/>
          <p:nvPr/>
        </p:nvSpPr>
        <p:spPr>
          <a:xfrm>
            <a:off x="50292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9" name="Rectangle 928"/>
          <p:cNvSpPr/>
          <p:nvPr/>
        </p:nvSpPr>
        <p:spPr>
          <a:xfrm>
            <a:off x="419108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0" name="Rectangle 929"/>
          <p:cNvSpPr/>
          <p:nvPr/>
        </p:nvSpPr>
        <p:spPr>
          <a:xfrm>
            <a:off x="335289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3" name="Rectangle 932"/>
          <p:cNvSpPr/>
          <p:nvPr/>
        </p:nvSpPr>
        <p:spPr>
          <a:xfrm rot="10800000">
            <a:off x="2682250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7" name="Rectangle 936"/>
          <p:cNvSpPr/>
          <p:nvPr/>
        </p:nvSpPr>
        <p:spPr>
          <a:xfrm rot="10800000">
            <a:off x="2430789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8" name="Rectangle 937"/>
          <p:cNvSpPr/>
          <p:nvPr/>
        </p:nvSpPr>
        <p:spPr>
          <a:xfrm rot="10800000">
            <a:off x="2346974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9" name="Rectangle 938"/>
          <p:cNvSpPr/>
          <p:nvPr/>
        </p:nvSpPr>
        <p:spPr>
          <a:xfrm rot="10800000">
            <a:off x="2514614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0" name="Rectangle 939"/>
          <p:cNvSpPr/>
          <p:nvPr/>
        </p:nvSpPr>
        <p:spPr>
          <a:xfrm rot="10800000">
            <a:off x="2430792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1" name="Rectangle 940"/>
          <p:cNvSpPr/>
          <p:nvPr/>
        </p:nvSpPr>
        <p:spPr>
          <a:xfrm rot="10800000">
            <a:off x="2011694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2" name="Rectangle 941"/>
          <p:cNvSpPr/>
          <p:nvPr/>
        </p:nvSpPr>
        <p:spPr>
          <a:xfrm rot="10800000">
            <a:off x="2095509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3" name="Rectangle 942"/>
          <p:cNvSpPr/>
          <p:nvPr/>
        </p:nvSpPr>
        <p:spPr>
          <a:xfrm rot="10800000">
            <a:off x="1927869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4" name="Rectangle 943"/>
          <p:cNvSpPr/>
          <p:nvPr/>
        </p:nvSpPr>
        <p:spPr>
          <a:xfrm rot="10800000">
            <a:off x="2011694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5" name="Rectangle 944"/>
          <p:cNvSpPr/>
          <p:nvPr/>
        </p:nvSpPr>
        <p:spPr>
          <a:xfrm rot="10800000">
            <a:off x="1760231" y="5562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7" name="Rectangle 946"/>
          <p:cNvSpPr/>
          <p:nvPr/>
        </p:nvSpPr>
        <p:spPr>
          <a:xfrm rot="10800000">
            <a:off x="670569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8" name="Rectangle 947"/>
          <p:cNvSpPr/>
          <p:nvPr/>
        </p:nvSpPr>
        <p:spPr>
          <a:xfrm>
            <a:off x="142495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9" name="Rectangle 948"/>
          <p:cNvSpPr/>
          <p:nvPr/>
        </p:nvSpPr>
        <p:spPr>
          <a:xfrm>
            <a:off x="209551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0" name="Rectangle 949"/>
          <p:cNvSpPr/>
          <p:nvPr/>
        </p:nvSpPr>
        <p:spPr>
          <a:xfrm>
            <a:off x="243079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1" name="Rectangle 950"/>
          <p:cNvSpPr/>
          <p:nvPr/>
        </p:nvSpPr>
        <p:spPr>
          <a:xfrm>
            <a:off x="1089674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2" name="Rectangle 951"/>
          <p:cNvSpPr/>
          <p:nvPr/>
        </p:nvSpPr>
        <p:spPr>
          <a:xfrm>
            <a:off x="1424955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3" name="Rectangle 952"/>
          <p:cNvSpPr/>
          <p:nvPr/>
        </p:nvSpPr>
        <p:spPr>
          <a:xfrm>
            <a:off x="58674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4" name="Rectangle 953"/>
          <p:cNvSpPr/>
          <p:nvPr/>
        </p:nvSpPr>
        <p:spPr>
          <a:xfrm>
            <a:off x="754388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5" name="Rectangle 954"/>
          <p:cNvSpPr/>
          <p:nvPr/>
        </p:nvSpPr>
        <p:spPr>
          <a:xfrm>
            <a:off x="670568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6" name="Rectangle 955"/>
          <p:cNvSpPr/>
          <p:nvPr/>
        </p:nvSpPr>
        <p:spPr>
          <a:xfrm>
            <a:off x="1005853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7" name="Rectangle 956"/>
          <p:cNvSpPr/>
          <p:nvPr/>
        </p:nvSpPr>
        <p:spPr>
          <a:xfrm>
            <a:off x="1173494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8" name="Rectangle 957"/>
          <p:cNvSpPr/>
          <p:nvPr/>
        </p:nvSpPr>
        <p:spPr>
          <a:xfrm>
            <a:off x="1089671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9" name="Rectangle 958"/>
          <p:cNvSpPr/>
          <p:nvPr/>
        </p:nvSpPr>
        <p:spPr>
          <a:xfrm>
            <a:off x="1424953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0" name="Rectangle 959"/>
          <p:cNvSpPr/>
          <p:nvPr/>
        </p:nvSpPr>
        <p:spPr>
          <a:xfrm>
            <a:off x="838210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1" name="Rectangle 960"/>
          <p:cNvSpPr/>
          <p:nvPr/>
        </p:nvSpPr>
        <p:spPr>
          <a:xfrm>
            <a:off x="754387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2" name="Rectangle 961"/>
          <p:cNvSpPr/>
          <p:nvPr/>
        </p:nvSpPr>
        <p:spPr>
          <a:xfrm>
            <a:off x="1341135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3" name="Rectangle 962"/>
          <p:cNvSpPr/>
          <p:nvPr/>
        </p:nvSpPr>
        <p:spPr>
          <a:xfrm>
            <a:off x="1424951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4" name="Rectangle 963"/>
          <p:cNvSpPr/>
          <p:nvPr/>
        </p:nvSpPr>
        <p:spPr>
          <a:xfrm>
            <a:off x="838210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5" name="Rectangle 964"/>
          <p:cNvSpPr/>
          <p:nvPr/>
        </p:nvSpPr>
        <p:spPr>
          <a:xfrm>
            <a:off x="1173494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6" name="Rectangle 965"/>
          <p:cNvSpPr/>
          <p:nvPr/>
        </p:nvSpPr>
        <p:spPr>
          <a:xfrm>
            <a:off x="167641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7" name="Rectangle 966"/>
          <p:cNvSpPr/>
          <p:nvPr/>
        </p:nvSpPr>
        <p:spPr>
          <a:xfrm>
            <a:off x="1592590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8" name="Rectangle 967"/>
          <p:cNvSpPr/>
          <p:nvPr/>
        </p:nvSpPr>
        <p:spPr>
          <a:xfrm>
            <a:off x="150877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9" name="Rectangle 968"/>
          <p:cNvSpPr/>
          <p:nvPr/>
        </p:nvSpPr>
        <p:spPr>
          <a:xfrm>
            <a:off x="159259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0" name="Rectangle 969"/>
          <p:cNvSpPr/>
          <p:nvPr/>
        </p:nvSpPr>
        <p:spPr>
          <a:xfrm>
            <a:off x="1676414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1" name="Rectangle 970"/>
          <p:cNvSpPr/>
          <p:nvPr/>
        </p:nvSpPr>
        <p:spPr>
          <a:xfrm>
            <a:off x="201169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2" name="Rectangle 971"/>
          <p:cNvSpPr/>
          <p:nvPr/>
        </p:nvSpPr>
        <p:spPr>
          <a:xfrm rot="10800000">
            <a:off x="2263150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3" name="Rectangle 972"/>
          <p:cNvSpPr/>
          <p:nvPr/>
        </p:nvSpPr>
        <p:spPr>
          <a:xfrm rot="10800000">
            <a:off x="192787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4" name="Rectangle 973"/>
          <p:cNvSpPr/>
          <p:nvPr/>
        </p:nvSpPr>
        <p:spPr>
          <a:xfrm>
            <a:off x="670572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5" name="Rectangle 974"/>
          <p:cNvSpPr/>
          <p:nvPr/>
        </p:nvSpPr>
        <p:spPr>
          <a:xfrm>
            <a:off x="1844054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6" name="Rectangle 975"/>
          <p:cNvSpPr/>
          <p:nvPr/>
        </p:nvSpPr>
        <p:spPr>
          <a:xfrm rot="10800000">
            <a:off x="1424948" y="4892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7" name="Rectangle 976"/>
          <p:cNvSpPr/>
          <p:nvPr/>
        </p:nvSpPr>
        <p:spPr>
          <a:xfrm rot="10800000">
            <a:off x="1508774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8" name="Rectangle 977"/>
          <p:cNvSpPr/>
          <p:nvPr/>
        </p:nvSpPr>
        <p:spPr>
          <a:xfrm rot="10800000">
            <a:off x="1676414" y="5730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9" name="Rectangle 978"/>
          <p:cNvSpPr/>
          <p:nvPr/>
        </p:nvSpPr>
        <p:spPr>
          <a:xfrm rot="10800000">
            <a:off x="1676414" y="5059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0" name="Rectangle 979"/>
          <p:cNvSpPr/>
          <p:nvPr/>
        </p:nvSpPr>
        <p:spPr>
          <a:xfrm rot="10800000">
            <a:off x="1424948" y="5227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1" name="Rectangle 980"/>
          <p:cNvSpPr/>
          <p:nvPr/>
        </p:nvSpPr>
        <p:spPr>
          <a:xfrm rot="10800000">
            <a:off x="1676414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2" name="Rectangle 981"/>
          <p:cNvSpPr/>
          <p:nvPr/>
        </p:nvSpPr>
        <p:spPr>
          <a:xfrm rot="10800000">
            <a:off x="176022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3" name="Rectangle 982"/>
          <p:cNvSpPr/>
          <p:nvPr/>
        </p:nvSpPr>
        <p:spPr>
          <a:xfrm rot="10800000">
            <a:off x="1676414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4" name="Rectangle 983"/>
          <p:cNvSpPr/>
          <p:nvPr/>
        </p:nvSpPr>
        <p:spPr>
          <a:xfrm rot="10800000">
            <a:off x="1508774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5" name="Rectangle 984"/>
          <p:cNvSpPr/>
          <p:nvPr/>
        </p:nvSpPr>
        <p:spPr>
          <a:xfrm rot="10800000">
            <a:off x="1592591" y="5562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6" name="Rectangle 985"/>
          <p:cNvSpPr/>
          <p:nvPr/>
        </p:nvSpPr>
        <p:spPr>
          <a:xfrm rot="10800000">
            <a:off x="2346974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7" name="Rectangle 986"/>
          <p:cNvSpPr/>
          <p:nvPr/>
        </p:nvSpPr>
        <p:spPr>
          <a:xfrm rot="10800000">
            <a:off x="226314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8" name="Rectangle 987"/>
          <p:cNvSpPr/>
          <p:nvPr/>
        </p:nvSpPr>
        <p:spPr>
          <a:xfrm>
            <a:off x="310135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9" name="Rectangle 988"/>
          <p:cNvSpPr/>
          <p:nvPr/>
        </p:nvSpPr>
        <p:spPr>
          <a:xfrm>
            <a:off x="3436639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90" name="Rectangle 989"/>
          <p:cNvSpPr/>
          <p:nvPr/>
        </p:nvSpPr>
        <p:spPr>
          <a:xfrm>
            <a:off x="326899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6" name="Rectangle 1005"/>
          <p:cNvSpPr/>
          <p:nvPr/>
        </p:nvSpPr>
        <p:spPr>
          <a:xfrm>
            <a:off x="3939563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7" name="Rectangle 1006"/>
          <p:cNvSpPr/>
          <p:nvPr/>
        </p:nvSpPr>
        <p:spPr>
          <a:xfrm>
            <a:off x="427484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8" name="Rectangle 1007"/>
          <p:cNvSpPr/>
          <p:nvPr/>
        </p:nvSpPr>
        <p:spPr>
          <a:xfrm>
            <a:off x="444248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9" name="Rectangle 1008"/>
          <p:cNvSpPr/>
          <p:nvPr/>
        </p:nvSpPr>
        <p:spPr>
          <a:xfrm>
            <a:off x="461012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0" name="Rectangle 1009"/>
          <p:cNvSpPr/>
          <p:nvPr/>
        </p:nvSpPr>
        <p:spPr>
          <a:xfrm>
            <a:off x="544831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1" name="Rectangle 1010"/>
          <p:cNvSpPr/>
          <p:nvPr/>
        </p:nvSpPr>
        <p:spPr>
          <a:xfrm>
            <a:off x="5280679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2" name="Rectangle 1011"/>
          <p:cNvSpPr/>
          <p:nvPr/>
        </p:nvSpPr>
        <p:spPr>
          <a:xfrm>
            <a:off x="2933718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3" name="Rectangle 1012"/>
          <p:cNvSpPr/>
          <p:nvPr/>
        </p:nvSpPr>
        <p:spPr>
          <a:xfrm>
            <a:off x="5615958" y="321564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4" name="Rectangle 1013"/>
          <p:cNvSpPr/>
          <p:nvPr/>
        </p:nvSpPr>
        <p:spPr>
          <a:xfrm rot="10800000">
            <a:off x="5280680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5" name="Rectangle 1014"/>
          <p:cNvSpPr/>
          <p:nvPr/>
        </p:nvSpPr>
        <p:spPr>
          <a:xfrm rot="10800000">
            <a:off x="494540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6" name="Rectangle 1015"/>
          <p:cNvSpPr/>
          <p:nvPr/>
        </p:nvSpPr>
        <p:spPr>
          <a:xfrm rot="10800000">
            <a:off x="477776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7" name="Rectangle 1016"/>
          <p:cNvSpPr/>
          <p:nvPr/>
        </p:nvSpPr>
        <p:spPr>
          <a:xfrm rot="10800000">
            <a:off x="461012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8" name="Rectangle 1017"/>
          <p:cNvSpPr/>
          <p:nvPr/>
        </p:nvSpPr>
        <p:spPr>
          <a:xfrm rot="10800000">
            <a:off x="4107204" y="5562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9" name="Rectangle 1018"/>
          <p:cNvSpPr/>
          <p:nvPr/>
        </p:nvSpPr>
        <p:spPr>
          <a:xfrm rot="10800000">
            <a:off x="3436635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0" name="Rectangle 1019"/>
          <p:cNvSpPr/>
          <p:nvPr/>
        </p:nvSpPr>
        <p:spPr>
          <a:xfrm rot="10800000">
            <a:off x="3268995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1" name="Rectangle 1020"/>
          <p:cNvSpPr/>
          <p:nvPr/>
        </p:nvSpPr>
        <p:spPr>
          <a:xfrm rot="10800000">
            <a:off x="2933713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2" name="Rectangle 1021"/>
          <p:cNvSpPr/>
          <p:nvPr/>
        </p:nvSpPr>
        <p:spPr>
          <a:xfrm rot="10800000">
            <a:off x="5615961" y="55626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3" name="Rectangle 1022"/>
          <p:cNvSpPr/>
          <p:nvPr/>
        </p:nvSpPr>
        <p:spPr>
          <a:xfrm>
            <a:off x="3185179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4" name="Rectangle 1023"/>
          <p:cNvSpPr/>
          <p:nvPr/>
        </p:nvSpPr>
        <p:spPr>
          <a:xfrm>
            <a:off x="3520460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5" name="Rectangle 1024"/>
          <p:cNvSpPr/>
          <p:nvPr/>
        </p:nvSpPr>
        <p:spPr>
          <a:xfrm>
            <a:off x="3101360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6" name="Rectangle 1025"/>
          <p:cNvSpPr/>
          <p:nvPr/>
        </p:nvSpPr>
        <p:spPr>
          <a:xfrm>
            <a:off x="4191026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7" name="Rectangle 1026"/>
          <p:cNvSpPr/>
          <p:nvPr/>
        </p:nvSpPr>
        <p:spPr>
          <a:xfrm>
            <a:off x="4023386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8" name="Rectangle 1027"/>
          <p:cNvSpPr/>
          <p:nvPr/>
        </p:nvSpPr>
        <p:spPr>
          <a:xfrm>
            <a:off x="3604281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9" name="Rectangle 1028"/>
          <p:cNvSpPr/>
          <p:nvPr/>
        </p:nvSpPr>
        <p:spPr>
          <a:xfrm>
            <a:off x="3939566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0" name="Rectangle 1029"/>
          <p:cNvSpPr/>
          <p:nvPr/>
        </p:nvSpPr>
        <p:spPr>
          <a:xfrm>
            <a:off x="452630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1" name="Rectangle 1030"/>
          <p:cNvSpPr/>
          <p:nvPr/>
        </p:nvSpPr>
        <p:spPr>
          <a:xfrm>
            <a:off x="486158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2" name="Rectangle 1031"/>
          <p:cNvSpPr/>
          <p:nvPr/>
        </p:nvSpPr>
        <p:spPr>
          <a:xfrm>
            <a:off x="469394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3" name="Rectangle 1032"/>
          <p:cNvSpPr/>
          <p:nvPr/>
        </p:nvSpPr>
        <p:spPr>
          <a:xfrm>
            <a:off x="4442485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4" name="Rectangle 1033"/>
          <p:cNvSpPr/>
          <p:nvPr/>
        </p:nvSpPr>
        <p:spPr>
          <a:xfrm>
            <a:off x="4777765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5" name="Rectangle 1034"/>
          <p:cNvSpPr/>
          <p:nvPr/>
        </p:nvSpPr>
        <p:spPr>
          <a:xfrm>
            <a:off x="4610125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6" name="Rectangle 1035"/>
          <p:cNvSpPr/>
          <p:nvPr/>
        </p:nvSpPr>
        <p:spPr>
          <a:xfrm>
            <a:off x="5196866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7" name="Rectangle 1036"/>
          <p:cNvSpPr/>
          <p:nvPr/>
        </p:nvSpPr>
        <p:spPr>
          <a:xfrm>
            <a:off x="5532141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8" name="Rectangle 1037"/>
          <p:cNvSpPr/>
          <p:nvPr/>
        </p:nvSpPr>
        <p:spPr>
          <a:xfrm>
            <a:off x="4945405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9" name="Rectangle 1038"/>
          <p:cNvSpPr/>
          <p:nvPr/>
        </p:nvSpPr>
        <p:spPr>
          <a:xfrm>
            <a:off x="2933718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0" name="Rectangle 1039"/>
          <p:cNvSpPr/>
          <p:nvPr/>
        </p:nvSpPr>
        <p:spPr>
          <a:xfrm>
            <a:off x="5615961" y="3550921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1" name="Rectangle 1040"/>
          <p:cNvSpPr/>
          <p:nvPr/>
        </p:nvSpPr>
        <p:spPr>
          <a:xfrm>
            <a:off x="5699781" y="371856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2" name="Rectangle 1041"/>
          <p:cNvSpPr/>
          <p:nvPr/>
        </p:nvSpPr>
        <p:spPr>
          <a:xfrm>
            <a:off x="3017540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3" name="Rectangle 1042"/>
          <p:cNvSpPr/>
          <p:nvPr/>
        </p:nvSpPr>
        <p:spPr>
          <a:xfrm>
            <a:off x="3352823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4" name="Rectangle 1043"/>
          <p:cNvSpPr/>
          <p:nvPr/>
        </p:nvSpPr>
        <p:spPr>
          <a:xfrm>
            <a:off x="3436639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5" name="Rectangle 1044"/>
          <p:cNvSpPr/>
          <p:nvPr/>
        </p:nvSpPr>
        <p:spPr>
          <a:xfrm>
            <a:off x="3269000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6" name="Rectangle 1045"/>
          <p:cNvSpPr/>
          <p:nvPr/>
        </p:nvSpPr>
        <p:spPr>
          <a:xfrm>
            <a:off x="3688104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7" name="Rectangle 1046"/>
          <p:cNvSpPr/>
          <p:nvPr/>
        </p:nvSpPr>
        <p:spPr>
          <a:xfrm>
            <a:off x="3855745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8" name="Rectangle 1047"/>
          <p:cNvSpPr/>
          <p:nvPr/>
        </p:nvSpPr>
        <p:spPr>
          <a:xfrm>
            <a:off x="419102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9" name="Rectangle 1048"/>
          <p:cNvSpPr/>
          <p:nvPr/>
        </p:nvSpPr>
        <p:spPr>
          <a:xfrm>
            <a:off x="3604281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0" name="Rectangle 1049"/>
          <p:cNvSpPr/>
          <p:nvPr/>
        </p:nvSpPr>
        <p:spPr>
          <a:xfrm>
            <a:off x="3939564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1" name="Rectangle 1050"/>
          <p:cNvSpPr/>
          <p:nvPr/>
        </p:nvSpPr>
        <p:spPr>
          <a:xfrm>
            <a:off x="4526304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2" name="Rectangle 1051"/>
          <p:cNvSpPr/>
          <p:nvPr/>
        </p:nvSpPr>
        <p:spPr>
          <a:xfrm>
            <a:off x="4693944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3" name="Rectangle 1052"/>
          <p:cNvSpPr/>
          <p:nvPr/>
        </p:nvSpPr>
        <p:spPr>
          <a:xfrm>
            <a:off x="427484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4" name="Rectangle 1053"/>
          <p:cNvSpPr/>
          <p:nvPr/>
        </p:nvSpPr>
        <p:spPr>
          <a:xfrm>
            <a:off x="444248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5" name="Rectangle 1054"/>
          <p:cNvSpPr/>
          <p:nvPr/>
        </p:nvSpPr>
        <p:spPr>
          <a:xfrm>
            <a:off x="461012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6" name="Rectangle 1055"/>
          <p:cNvSpPr/>
          <p:nvPr/>
        </p:nvSpPr>
        <p:spPr>
          <a:xfrm>
            <a:off x="502922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7" name="Rectangle 1056"/>
          <p:cNvSpPr/>
          <p:nvPr/>
        </p:nvSpPr>
        <p:spPr>
          <a:xfrm>
            <a:off x="5532140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8" name="Rectangle 1057"/>
          <p:cNvSpPr/>
          <p:nvPr/>
        </p:nvSpPr>
        <p:spPr>
          <a:xfrm>
            <a:off x="5364501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9" name="Rectangle 1058"/>
          <p:cNvSpPr/>
          <p:nvPr/>
        </p:nvSpPr>
        <p:spPr>
          <a:xfrm>
            <a:off x="494540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0" name="Rectangle 1059"/>
          <p:cNvSpPr/>
          <p:nvPr/>
        </p:nvSpPr>
        <p:spPr>
          <a:xfrm>
            <a:off x="5113044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1" name="Rectangle 1060"/>
          <p:cNvSpPr/>
          <p:nvPr/>
        </p:nvSpPr>
        <p:spPr>
          <a:xfrm>
            <a:off x="5448319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2" name="Rectangle 1061"/>
          <p:cNvSpPr/>
          <p:nvPr/>
        </p:nvSpPr>
        <p:spPr>
          <a:xfrm>
            <a:off x="5280680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3" name="Rectangle 1062"/>
          <p:cNvSpPr/>
          <p:nvPr/>
        </p:nvSpPr>
        <p:spPr>
          <a:xfrm>
            <a:off x="2933718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4" name="Rectangle 1063"/>
          <p:cNvSpPr/>
          <p:nvPr/>
        </p:nvSpPr>
        <p:spPr>
          <a:xfrm>
            <a:off x="5615959" y="388620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5" name="Rectangle 1064"/>
          <p:cNvSpPr/>
          <p:nvPr/>
        </p:nvSpPr>
        <p:spPr>
          <a:xfrm>
            <a:off x="5699780" y="405384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6" name="Rectangle 1065"/>
          <p:cNvSpPr/>
          <p:nvPr/>
        </p:nvSpPr>
        <p:spPr>
          <a:xfrm>
            <a:off x="3017540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7" name="Rectangle 1066"/>
          <p:cNvSpPr/>
          <p:nvPr/>
        </p:nvSpPr>
        <p:spPr>
          <a:xfrm rot="10800000">
            <a:off x="5364496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8" name="Rectangle 1067"/>
          <p:cNvSpPr/>
          <p:nvPr/>
        </p:nvSpPr>
        <p:spPr>
          <a:xfrm rot="10800000">
            <a:off x="5029219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9" name="Rectangle 1068"/>
          <p:cNvSpPr/>
          <p:nvPr/>
        </p:nvSpPr>
        <p:spPr>
          <a:xfrm rot="10800000">
            <a:off x="5196859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0" name="Rectangle 1069"/>
          <p:cNvSpPr/>
          <p:nvPr/>
        </p:nvSpPr>
        <p:spPr>
          <a:xfrm rot="10800000">
            <a:off x="4693939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1" name="Rectangle 1070"/>
          <p:cNvSpPr/>
          <p:nvPr/>
        </p:nvSpPr>
        <p:spPr>
          <a:xfrm rot="10800000">
            <a:off x="4526305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2" name="Rectangle 1071"/>
          <p:cNvSpPr/>
          <p:nvPr/>
        </p:nvSpPr>
        <p:spPr>
          <a:xfrm rot="10800000">
            <a:off x="4191025" y="5730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3" name="Rectangle 1072"/>
          <p:cNvSpPr/>
          <p:nvPr/>
        </p:nvSpPr>
        <p:spPr>
          <a:xfrm rot="10800000">
            <a:off x="4023385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4" name="Rectangle 1073"/>
          <p:cNvSpPr/>
          <p:nvPr/>
        </p:nvSpPr>
        <p:spPr>
          <a:xfrm rot="10800000">
            <a:off x="3855744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5" name="Rectangle 1074"/>
          <p:cNvSpPr/>
          <p:nvPr/>
        </p:nvSpPr>
        <p:spPr>
          <a:xfrm rot="10800000">
            <a:off x="3017538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6" name="Rectangle 1075"/>
          <p:cNvSpPr/>
          <p:nvPr/>
        </p:nvSpPr>
        <p:spPr>
          <a:xfrm rot="10800000">
            <a:off x="3185178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7" name="Rectangle 1076"/>
          <p:cNvSpPr/>
          <p:nvPr/>
        </p:nvSpPr>
        <p:spPr>
          <a:xfrm rot="10800000">
            <a:off x="5699777" y="57302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8" name="Rectangle 1077"/>
          <p:cNvSpPr/>
          <p:nvPr/>
        </p:nvSpPr>
        <p:spPr>
          <a:xfrm>
            <a:off x="3185180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9" name="Rectangle 1078"/>
          <p:cNvSpPr/>
          <p:nvPr/>
        </p:nvSpPr>
        <p:spPr>
          <a:xfrm>
            <a:off x="3520459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0" name="Rectangle 1079"/>
          <p:cNvSpPr/>
          <p:nvPr/>
        </p:nvSpPr>
        <p:spPr>
          <a:xfrm>
            <a:off x="3352818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1" name="Rectangle 1080"/>
          <p:cNvSpPr/>
          <p:nvPr/>
        </p:nvSpPr>
        <p:spPr>
          <a:xfrm>
            <a:off x="3688103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2" name="Rectangle 1081"/>
          <p:cNvSpPr/>
          <p:nvPr/>
        </p:nvSpPr>
        <p:spPr>
          <a:xfrm>
            <a:off x="3855744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3" name="Rectangle 1082"/>
          <p:cNvSpPr/>
          <p:nvPr/>
        </p:nvSpPr>
        <p:spPr>
          <a:xfrm>
            <a:off x="4023385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4" name="Rectangle 1083"/>
          <p:cNvSpPr/>
          <p:nvPr/>
        </p:nvSpPr>
        <p:spPr>
          <a:xfrm>
            <a:off x="4358664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5" name="Rectangle 1084"/>
          <p:cNvSpPr/>
          <p:nvPr/>
        </p:nvSpPr>
        <p:spPr>
          <a:xfrm>
            <a:off x="452630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6" name="Rectangle 1085"/>
          <p:cNvSpPr/>
          <p:nvPr/>
        </p:nvSpPr>
        <p:spPr>
          <a:xfrm>
            <a:off x="469394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7" name="Rectangle 1086"/>
          <p:cNvSpPr/>
          <p:nvPr/>
        </p:nvSpPr>
        <p:spPr>
          <a:xfrm>
            <a:off x="5029225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8" name="Rectangle 1087"/>
          <p:cNvSpPr/>
          <p:nvPr/>
        </p:nvSpPr>
        <p:spPr>
          <a:xfrm>
            <a:off x="5196865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9" name="Rectangle 1088"/>
          <p:cNvSpPr/>
          <p:nvPr/>
        </p:nvSpPr>
        <p:spPr>
          <a:xfrm>
            <a:off x="5532141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0" name="Rectangle 1089"/>
          <p:cNvSpPr/>
          <p:nvPr/>
        </p:nvSpPr>
        <p:spPr>
          <a:xfrm>
            <a:off x="5364502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1" name="Rectangle 1090"/>
          <p:cNvSpPr/>
          <p:nvPr/>
        </p:nvSpPr>
        <p:spPr>
          <a:xfrm>
            <a:off x="5699781" y="3383281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2" name="Rectangle 1091"/>
          <p:cNvSpPr/>
          <p:nvPr/>
        </p:nvSpPr>
        <p:spPr>
          <a:xfrm>
            <a:off x="3017540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3" name="Rectangle 1092"/>
          <p:cNvSpPr/>
          <p:nvPr/>
        </p:nvSpPr>
        <p:spPr>
          <a:xfrm rot="10800000">
            <a:off x="5364501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4" name="Rectangle 1093"/>
          <p:cNvSpPr/>
          <p:nvPr/>
        </p:nvSpPr>
        <p:spPr>
          <a:xfrm rot="10800000">
            <a:off x="4861585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5" name="Rectangle 1094"/>
          <p:cNvSpPr/>
          <p:nvPr/>
        </p:nvSpPr>
        <p:spPr>
          <a:xfrm rot="10800000">
            <a:off x="4526305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6" name="Rectangle 1095"/>
          <p:cNvSpPr/>
          <p:nvPr/>
        </p:nvSpPr>
        <p:spPr>
          <a:xfrm rot="10800000">
            <a:off x="4023385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7" name="Rectangle 1096"/>
          <p:cNvSpPr/>
          <p:nvPr/>
        </p:nvSpPr>
        <p:spPr>
          <a:xfrm rot="10800000">
            <a:off x="3688103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8" name="Rectangle 1097"/>
          <p:cNvSpPr/>
          <p:nvPr/>
        </p:nvSpPr>
        <p:spPr>
          <a:xfrm rot="10800000">
            <a:off x="3520460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9" name="Rectangle 1098"/>
          <p:cNvSpPr/>
          <p:nvPr/>
        </p:nvSpPr>
        <p:spPr>
          <a:xfrm rot="10800000">
            <a:off x="3352820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0" name="Rectangle 1099"/>
          <p:cNvSpPr/>
          <p:nvPr/>
        </p:nvSpPr>
        <p:spPr>
          <a:xfrm rot="10800000">
            <a:off x="3185178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1" name="Rectangle 1100"/>
          <p:cNvSpPr/>
          <p:nvPr/>
        </p:nvSpPr>
        <p:spPr>
          <a:xfrm rot="10800000">
            <a:off x="5532141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2" name="Rectangle 1101"/>
          <p:cNvSpPr/>
          <p:nvPr/>
        </p:nvSpPr>
        <p:spPr>
          <a:xfrm rot="10800000">
            <a:off x="5699783" y="539496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3" name="Rectangle 1102"/>
          <p:cNvSpPr/>
          <p:nvPr/>
        </p:nvSpPr>
        <p:spPr>
          <a:xfrm rot="10800000">
            <a:off x="528068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4" name="Rectangle 1103"/>
          <p:cNvSpPr/>
          <p:nvPr/>
        </p:nvSpPr>
        <p:spPr>
          <a:xfrm rot="10800000">
            <a:off x="494540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5" name="Rectangle 1104"/>
          <p:cNvSpPr/>
          <p:nvPr/>
        </p:nvSpPr>
        <p:spPr>
          <a:xfrm rot="10800000">
            <a:off x="4274840" y="5227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6" name="Rectangle 1105"/>
          <p:cNvSpPr/>
          <p:nvPr/>
        </p:nvSpPr>
        <p:spPr>
          <a:xfrm rot="10800000">
            <a:off x="444248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7" name="Rectangle 1106"/>
          <p:cNvSpPr/>
          <p:nvPr/>
        </p:nvSpPr>
        <p:spPr>
          <a:xfrm rot="10800000">
            <a:off x="3939559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8" name="Rectangle 1107"/>
          <p:cNvSpPr/>
          <p:nvPr/>
        </p:nvSpPr>
        <p:spPr>
          <a:xfrm rot="10800000">
            <a:off x="3604277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9" name="Rectangle 1108"/>
          <p:cNvSpPr/>
          <p:nvPr/>
        </p:nvSpPr>
        <p:spPr>
          <a:xfrm rot="10800000">
            <a:off x="3771918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0" name="Rectangle 1109"/>
          <p:cNvSpPr/>
          <p:nvPr/>
        </p:nvSpPr>
        <p:spPr>
          <a:xfrm rot="10800000">
            <a:off x="3436635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1" name="Rectangle 1110"/>
          <p:cNvSpPr/>
          <p:nvPr/>
        </p:nvSpPr>
        <p:spPr>
          <a:xfrm rot="10800000">
            <a:off x="3268995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2" name="Rectangle 1111"/>
          <p:cNvSpPr/>
          <p:nvPr/>
        </p:nvSpPr>
        <p:spPr>
          <a:xfrm rot="10800000">
            <a:off x="2933713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3" name="Rectangle 1112"/>
          <p:cNvSpPr/>
          <p:nvPr/>
        </p:nvSpPr>
        <p:spPr>
          <a:xfrm rot="10800000">
            <a:off x="5615956" y="52273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4" name="Rectangle 1113"/>
          <p:cNvSpPr/>
          <p:nvPr/>
        </p:nvSpPr>
        <p:spPr>
          <a:xfrm rot="10800000">
            <a:off x="5448317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5" name="Rectangle 1114"/>
          <p:cNvSpPr/>
          <p:nvPr/>
        </p:nvSpPr>
        <p:spPr>
          <a:xfrm rot="10800000">
            <a:off x="502922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6" name="Rectangle 1115"/>
          <p:cNvSpPr/>
          <p:nvPr/>
        </p:nvSpPr>
        <p:spPr>
          <a:xfrm rot="10800000">
            <a:off x="519686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7" name="Rectangle 1116"/>
          <p:cNvSpPr/>
          <p:nvPr/>
        </p:nvSpPr>
        <p:spPr>
          <a:xfrm rot="10800000">
            <a:off x="486158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8" name="Rectangle 1117"/>
          <p:cNvSpPr/>
          <p:nvPr/>
        </p:nvSpPr>
        <p:spPr>
          <a:xfrm rot="10800000">
            <a:off x="452630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9" name="Rectangle 1118"/>
          <p:cNvSpPr/>
          <p:nvPr/>
        </p:nvSpPr>
        <p:spPr>
          <a:xfrm rot="10800000">
            <a:off x="4191025" y="5059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0" name="Rectangle 1119"/>
          <p:cNvSpPr/>
          <p:nvPr/>
        </p:nvSpPr>
        <p:spPr>
          <a:xfrm rot="10800000">
            <a:off x="4023385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1" name="Rectangle 1120"/>
          <p:cNvSpPr/>
          <p:nvPr/>
        </p:nvSpPr>
        <p:spPr>
          <a:xfrm rot="10800000">
            <a:off x="3855744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2" name="Rectangle 1121"/>
          <p:cNvSpPr/>
          <p:nvPr/>
        </p:nvSpPr>
        <p:spPr>
          <a:xfrm rot="10800000">
            <a:off x="3520460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3" name="Rectangle 1122"/>
          <p:cNvSpPr/>
          <p:nvPr/>
        </p:nvSpPr>
        <p:spPr>
          <a:xfrm rot="10800000">
            <a:off x="3352820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4" name="Rectangle 1123"/>
          <p:cNvSpPr/>
          <p:nvPr/>
        </p:nvSpPr>
        <p:spPr>
          <a:xfrm rot="10800000">
            <a:off x="3017538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5" name="Rectangle 1124"/>
          <p:cNvSpPr/>
          <p:nvPr/>
        </p:nvSpPr>
        <p:spPr>
          <a:xfrm rot="10800000">
            <a:off x="5699783" y="505968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6" name="Rectangle 1125"/>
          <p:cNvSpPr/>
          <p:nvPr/>
        </p:nvSpPr>
        <p:spPr>
          <a:xfrm rot="10800000">
            <a:off x="5113039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7" name="Rectangle 1126"/>
          <p:cNvSpPr/>
          <p:nvPr/>
        </p:nvSpPr>
        <p:spPr>
          <a:xfrm rot="10800000">
            <a:off x="4777759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8" name="Rectangle 1127"/>
          <p:cNvSpPr/>
          <p:nvPr/>
        </p:nvSpPr>
        <p:spPr>
          <a:xfrm rot="10800000">
            <a:off x="4610119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9" name="Rectangle 1128"/>
          <p:cNvSpPr/>
          <p:nvPr/>
        </p:nvSpPr>
        <p:spPr>
          <a:xfrm rot="10800000">
            <a:off x="4274839" y="4892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0" name="Rectangle 1129"/>
          <p:cNvSpPr/>
          <p:nvPr/>
        </p:nvSpPr>
        <p:spPr>
          <a:xfrm rot="10800000">
            <a:off x="3939559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1" name="Rectangle 1130"/>
          <p:cNvSpPr/>
          <p:nvPr/>
        </p:nvSpPr>
        <p:spPr>
          <a:xfrm rot="10800000">
            <a:off x="3771918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2" name="Rectangle 1131"/>
          <p:cNvSpPr/>
          <p:nvPr/>
        </p:nvSpPr>
        <p:spPr>
          <a:xfrm rot="10800000">
            <a:off x="3436635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3" name="Rectangle 1132"/>
          <p:cNvSpPr/>
          <p:nvPr/>
        </p:nvSpPr>
        <p:spPr>
          <a:xfrm rot="10800000">
            <a:off x="2933713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4" name="Rectangle 1133"/>
          <p:cNvSpPr/>
          <p:nvPr/>
        </p:nvSpPr>
        <p:spPr>
          <a:xfrm rot="10800000">
            <a:off x="3101355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5" name="Rectangle 1134"/>
          <p:cNvSpPr/>
          <p:nvPr/>
        </p:nvSpPr>
        <p:spPr>
          <a:xfrm rot="10800000">
            <a:off x="5615956" y="48920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6" name="Rectangle 1135"/>
          <p:cNvSpPr/>
          <p:nvPr/>
        </p:nvSpPr>
        <p:spPr>
          <a:xfrm rot="10800000">
            <a:off x="5448316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7" name="Rectangle 1136"/>
          <p:cNvSpPr/>
          <p:nvPr/>
        </p:nvSpPr>
        <p:spPr>
          <a:xfrm>
            <a:off x="3185179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8" name="Rectangle 1137"/>
          <p:cNvSpPr/>
          <p:nvPr/>
        </p:nvSpPr>
        <p:spPr>
          <a:xfrm>
            <a:off x="3268999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9" name="Rectangle 1138"/>
          <p:cNvSpPr/>
          <p:nvPr/>
        </p:nvSpPr>
        <p:spPr>
          <a:xfrm>
            <a:off x="3688104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0" name="Rectangle 1139"/>
          <p:cNvSpPr/>
          <p:nvPr/>
        </p:nvSpPr>
        <p:spPr>
          <a:xfrm>
            <a:off x="419102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1" name="Rectangle 1140"/>
          <p:cNvSpPr/>
          <p:nvPr/>
        </p:nvSpPr>
        <p:spPr>
          <a:xfrm>
            <a:off x="4023385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2" name="Rectangle 1141"/>
          <p:cNvSpPr/>
          <p:nvPr/>
        </p:nvSpPr>
        <p:spPr>
          <a:xfrm>
            <a:off x="3604280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3" name="Rectangle 1142"/>
          <p:cNvSpPr/>
          <p:nvPr/>
        </p:nvSpPr>
        <p:spPr>
          <a:xfrm>
            <a:off x="3771921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4" name="Rectangle 1143"/>
          <p:cNvSpPr/>
          <p:nvPr/>
        </p:nvSpPr>
        <p:spPr>
          <a:xfrm>
            <a:off x="3939563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5" name="Rectangle 1144"/>
          <p:cNvSpPr/>
          <p:nvPr/>
        </p:nvSpPr>
        <p:spPr>
          <a:xfrm>
            <a:off x="435866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6" name="Rectangle 1145"/>
          <p:cNvSpPr/>
          <p:nvPr/>
        </p:nvSpPr>
        <p:spPr>
          <a:xfrm>
            <a:off x="486158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7" name="Rectangle 1146"/>
          <p:cNvSpPr/>
          <p:nvPr/>
        </p:nvSpPr>
        <p:spPr>
          <a:xfrm>
            <a:off x="4442483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8" name="Rectangle 1147"/>
          <p:cNvSpPr/>
          <p:nvPr/>
        </p:nvSpPr>
        <p:spPr>
          <a:xfrm>
            <a:off x="4777763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9" name="Rectangle 1148"/>
          <p:cNvSpPr/>
          <p:nvPr/>
        </p:nvSpPr>
        <p:spPr>
          <a:xfrm>
            <a:off x="461012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0" name="Rectangle 1149"/>
          <p:cNvSpPr/>
          <p:nvPr/>
        </p:nvSpPr>
        <p:spPr>
          <a:xfrm>
            <a:off x="5029226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1" name="Rectangle 1150"/>
          <p:cNvSpPr/>
          <p:nvPr/>
        </p:nvSpPr>
        <p:spPr>
          <a:xfrm>
            <a:off x="5196866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2" name="Rectangle 1151"/>
          <p:cNvSpPr/>
          <p:nvPr/>
        </p:nvSpPr>
        <p:spPr>
          <a:xfrm>
            <a:off x="5532141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3" name="Rectangle 1152"/>
          <p:cNvSpPr/>
          <p:nvPr/>
        </p:nvSpPr>
        <p:spPr>
          <a:xfrm>
            <a:off x="5364503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4" name="Rectangle 1153"/>
          <p:cNvSpPr/>
          <p:nvPr/>
        </p:nvSpPr>
        <p:spPr>
          <a:xfrm>
            <a:off x="494540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5" name="Rectangle 1154"/>
          <p:cNvSpPr/>
          <p:nvPr/>
        </p:nvSpPr>
        <p:spPr>
          <a:xfrm>
            <a:off x="5448319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6" name="Rectangle 1155"/>
          <p:cNvSpPr/>
          <p:nvPr/>
        </p:nvSpPr>
        <p:spPr>
          <a:xfrm>
            <a:off x="5280680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8" name="Rectangle 1157"/>
          <p:cNvSpPr/>
          <p:nvPr/>
        </p:nvSpPr>
        <p:spPr>
          <a:xfrm>
            <a:off x="5615959" y="422148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9" name="Rectangle 1158"/>
          <p:cNvSpPr/>
          <p:nvPr/>
        </p:nvSpPr>
        <p:spPr>
          <a:xfrm>
            <a:off x="5699781" y="438912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0" name="Rectangle 1159"/>
          <p:cNvSpPr/>
          <p:nvPr/>
        </p:nvSpPr>
        <p:spPr>
          <a:xfrm rot="10800000">
            <a:off x="519686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1" name="Rectangle 1160"/>
          <p:cNvSpPr/>
          <p:nvPr/>
        </p:nvSpPr>
        <p:spPr>
          <a:xfrm rot="10800000">
            <a:off x="486158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2" name="Rectangle 1161"/>
          <p:cNvSpPr/>
          <p:nvPr/>
        </p:nvSpPr>
        <p:spPr>
          <a:xfrm rot="10800000">
            <a:off x="469394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3" name="Rectangle 1162"/>
          <p:cNvSpPr/>
          <p:nvPr/>
        </p:nvSpPr>
        <p:spPr>
          <a:xfrm rot="10800000">
            <a:off x="452630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4" name="Rectangle 1163"/>
          <p:cNvSpPr/>
          <p:nvPr/>
        </p:nvSpPr>
        <p:spPr>
          <a:xfrm rot="10800000">
            <a:off x="4023385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5" name="Rectangle 1164"/>
          <p:cNvSpPr/>
          <p:nvPr/>
        </p:nvSpPr>
        <p:spPr>
          <a:xfrm rot="10800000">
            <a:off x="3688103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6" name="Rectangle 1165"/>
          <p:cNvSpPr/>
          <p:nvPr/>
        </p:nvSpPr>
        <p:spPr>
          <a:xfrm rot="10800000">
            <a:off x="3855744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7" name="Rectangle 1166"/>
          <p:cNvSpPr/>
          <p:nvPr/>
        </p:nvSpPr>
        <p:spPr>
          <a:xfrm rot="10800000">
            <a:off x="3017538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9" name="Rectangle 1168"/>
          <p:cNvSpPr/>
          <p:nvPr/>
        </p:nvSpPr>
        <p:spPr>
          <a:xfrm rot="10800000">
            <a:off x="5699783" y="47244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0" name="Rectangle 1169"/>
          <p:cNvSpPr/>
          <p:nvPr/>
        </p:nvSpPr>
        <p:spPr>
          <a:xfrm rot="10800000">
            <a:off x="5280679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1" name="Rectangle 1170"/>
          <p:cNvSpPr/>
          <p:nvPr/>
        </p:nvSpPr>
        <p:spPr>
          <a:xfrm rot="10800000">
            <a:off x="5113043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2" name="Rectangle 1171"/>
          <p:cNvSpPr/>
          <p:nvPr/>
        </p:nvSpPr>
        <p:spPr>
          <a:xfrm rot="10800000">
            <a:off x="4777761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3" name="Rectangle 1172"/>
          <p:cNvSpPr/>
          <p:nvPr/>
        </p:nvSpPr>
        <p:spPr>
          <a:xfrm rot="10800000">
            <a:off x="427484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4" name="Rectangle 1173"/>
          <p:cNvSpPr/>
          <p:nvPr/>
        </p:nvSpPr>
        <p:spPr>
          <a:xfrm rot="10800000">
            <a:off x="4442481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5" name="Rectangle 1174"/>
          <p:cNvSpPr/>
          <p:nvPr/>
        </p:nvSpPr>
        <p:spPr>
          <a:xfrm rot="10800000">
            <a:off x="4107199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6" name="Rectangle 1175"/>
          <p:cNvSpPr/>
          <p:nvPr/>
        </p:nvSpPr>
        <p:spPr>
          <a:xfrm rot="10800000">
            <a:off x="3939560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7" name="Rectangle 1176"/>
          <p:cNvSpPr/>
          <p:nvPr/>
        </p:nvSpPr>
        <p:spPr>
          <a:xfrm rot="10800000">
            <a:off x="3604279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8" name="Rectangle 1177"/>
          <p:cNvSpPr/>
          <p:nvPr/>
        </p:nvSpPr>
        <p:spPr>
          <a:xfrm rot="10800000">
            <a:off x="3771920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9" name="Rectangle 1178"/>
          <p:cNvSpPr/>
          <p:nvPr/>
        </p:nvSpPr>
        <p:spPr>
          <a:xfrm rot="10800000">
            <a:off x="3436637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0" name="Rectangle 1179"/>
          <p:cNvSpPr/>
          <p:nvPr/>
        </p:nvSpPr>
        <p:spPr>
          <a:xfrm rot="10800000">
            <a:off x="3268997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1" name="Rectangle 1180"/>
          <p:cNvSpPr/>
          <p:nvPr/>
        </p:nvSpPr>
        <p:spPr>
          <a:xfrm rot="10800000">
            <a:off x="2933715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2" name="Rectangle 1181"/>
          <p:cNvSpPr/>
          <p:nvPr/>
        </p:nvSpPr>
        <p:spPr>
          <a:xfrm rot="10800000">
            <a:off x="3101357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3" name="Rectangle 1182"/>
          <p:cNvSpPr/>
          <p:nvPr/>
        </p:nvSpPr>
        <p:spPr>
          <a:xfrm rot="10800000">
            <a:off x="5615959" y="45567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4" name="Rectangle 1183"/>
          <p:cNvSpPr/>
          <p:nvPr/>
        </p:nvSpPr>
        <p:spPr>
          <a:xfrm rot="10800000">
            <a:off x="3352820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5" name="Rectangle 1184"/>
          <p:cNvSpPr/>
          <p:nvPr/>
        </p:nvSpPr>
        <p:spPr>
          <a:xfrm rot="10800000">
            <a:off x="3520460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6" name="Rectangle 1185"/>
          <p:cNvSpPr/>
          <p:nvPr/>
        </p:nvSpPr>
        <p:spPr>
          <a:xfrm rot="10800000">
            <a:off x="3268995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7" name="Rectangle 1186"/>
          <p:cNvSpPr/>
          <p:nvPr/>
        </p:nvSpPr>
        <p:spPr>
          <a:xfrm rot="10800000">
            <a:off x="3185178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8" name="Rectangle 1187"/>
          <p:cNvSpPr/>
          <p:nvPr/>
        </p:nvSpPr>
        <p:spPr>
          <a:xfrm rot="10800000">
            <a:off x="3604277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9" name="Rectangle 1188"/>
          <p:cNvSpPr/>
          <p:nvPr/>
        </p:nvSpPr>
        <p:spPr>
          <a:xfrm rot="10800000">
            <a:off x="3688103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0" name="Rectangle 1189"/>
          <p:cNvSpPr/>
          <p:nvPr/>
        </p:nvSpPr>
        <p:spPr>
          <a:xfrm rot="10800000">
            <a:off x="3101355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1" name="Rectangle 1190"/>
          <p:cNvSpPr/>
          <p:nvPr/>
        </p:nvSpPr>
        <p:spPr>
          <a:xfrm rot="10800000">
            <a:off x="3017538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2" name="Rectangle 1191"/>
          <p:cNvSpPr/>
          <p:nvPr/>
        </p:nvSpPr>
        <p:spPr>
          <a:xfrm rot="10800000">
            <a:off x="3101355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3" name="Rectangle 1192"/>
          <p:cNvSpPr/>
          <p:nvPr/>
        </p:nvSpPr>
        <p:spPr>
          <a:xfrm>
            <a:off x="5113046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4" name="Rectangle 1193"/>
          <p:cNvSpPr/>
          <p:nvPr/>
        </p:nvSpPr>
        <p:spPr>
          <a:xfrm>
            <a:off x="5448321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5" name="Rectangle 1194"/>
          <p:cNvSpPr/>
          <p:nvPr/>
        </p:nvSpPr>
        <p:spPr>
          <a:xfrm>
            <a:off x="528068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6" name="Rectangle 1195"/>
          <p:cNvSpPr/>
          <p:nvPr/>
        </p:nvSpPr>
        <p:spPr>
          <a:xfrm>
            <a:off x="5029226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7" name="Rectangle 1196"/>
          <p:cNvSpPr/>
          <p:nvPr/>
        </p:nvSpPr>
        <p:spPr>
          <a:xfrm>
            <a:off x="5364503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8" name="Rectangle 1197"/>
          <p:cNvSpPr/>
          <p:nvPr/>
        </p:nvSpPr>
        <p:spPr>
          <a:xfrm>
            <a:off x="477776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9" name="Rectangle 1198"/>
          <p:cNvSpPr/>
          <p:nvPr/>
        </p:nvSpPr>
        <p:spPr>
          <a:xfrm>
            <a:off x="486158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0" name="Rectangle 1199"/>
          <p:cNvSpPr/>
          <p:nvPr/>
        </p:nvSpPr>
        <p:spPr>
          <a:xfrm>
            <a:off x="377192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1" name="Rectangle 1200"/>
          <p:cNvSpPr/>
          <p:nvPr/>
        </p:nvSpPr>
        <p:spPr>
          <a:xfrm>
            <a:off x="360428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2" name="Rectangle 1201"/>
          <p:cNvSpPr/>
          <p:nvPr/>
        </p:nvSpPr>
        <p:spPr>
          <a:xfrm rot="10800000">
            <a:off x="3604277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3" name="Rectangle 1202"/>
          <p:cNvSpPr/>
          <p:nvPr/>
        </p:nvSpPr>
        <p:spPr>
          <a:xfrm rot="10800000">
            <a:off x="3855744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4" name="Rectangle 1203"/>
          <p:cNvSpPr/>
          <p:nvPr/>
        </p:nvSpPr>
        <p:spPr>
          <a:xfrm rot="10800000">
            <a:off x="3520460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5" name="Rectangle 1204"/>
          <p:cNvSpPr/>
          <p:nvPr/>
        </p:nvSpPr>
        <p:spPr>
          <a:xfrm rot="10800000">
            <a:off x="3771918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6" name="Rectangle 1205"/>
          <p:cNvSpPr/>
          <p:nvPr/>
        </p:nvSpPr>
        <p:spPr>
          <a:xfrm rot="10800000">
            <a:off x="3939559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7" name="Rectangle 1206"/>
          <p:cNvSpPr/>
          <p:nvPr/>
        </p:nvSpPr>
        <p:spPr>
          <a:xfrm rot="10800000">
            <a:off x="3688103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8" name="Rectangle 1207"/>
          <p:cNvSpPr/>
          <p:nvPr/>
        </p:nvSpPr>
        <p:spPr>
          <a:xfrm>
            <a:off x="494540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9" name="Rectangle 1208"/>
          <p:cNvSpPr/>
          <p:nvPr/>
        </p:nvSpPr>
        <p:spPr>
          <a:xfrm>
            <a:off x="486158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0" name="Rectangle 1209"/>
          <p:cNvSpPr/>
          <p:nvPr/>
        </p:nvSpPr>
        <p:spPr>
          <a:xfrm>
            <a:off x="519686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1" name="Rectangle 1210"/>
          <p:cNvSpPr/>
          <p:nvPr/>
        </p:nvSpPr>
        <p:spPr>
          <a:xfrm>
            <a:off x="5113044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2" name="Rectangle 1211"/>
          <p:cNvSpPr/>
          <p:nvPr/>
        </p:nvSpPr>
        <p:spPr>
          <a:xfrm rot="10800000">
            <a:off x="4861579" y="5730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3" name="Rectangle 1212"/>
          <p:cNvSpPr/>
          <p:nvPr/>
        </p:nvSpPr>
        <p:spPr>
          <a:xfrm rot="10800000">
            <a:off x="5364501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4" name="Rectangle 1213"/>
          <p:cNvSpPr/>
          <p:nvPr/>
        </p:nvSpPr>
        <p:spPr>
          <a:xfrm rot="10800000">
            <a:off x="5280679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5" name="Rectangle 1214"/>
          <p:cNvSpPr/>
          <p:nvPr/>
        </p:nvSpPr>
        <p:spPr>
          <a:xfrm>
            <a:off x="3101360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6" name="Rectangle 1215"/>
          <p:cNvSpPr/>
          <p:nvPr/>
        </p:nvSpPr>
        <p:spPr>
          <a:xfrm>
            <a:off x="3185179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8" name="Rectangle 1217"/>
          <p:cNvSpPr/>
          <p:nvPr/>
        </p:nvSpPr>
        <p:spPr>
          <a:xfrm>
            <a:off x="3017540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9" name="Rectangle 1218"/>
          <p:cNvSpPr/>
          <p:nvPr/>
        </p:nvSpPr>
        <p:spPr>
          <a:xfrm rot="10800000">
            <a:off x="5448319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0" name="Rectangle 1219"/>
          <p:cNvSpPr/>
          <p:nvPr/>
        </p:nvSpPr>
        <p:spPr>
          <a:xfrm rot="10800000">
            <a:off x="5532141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1" name="Rectangle 1220"/>
          <p:cNvSpPr/>
          <p:nvPr/>
        </p:nvSpPr>
        <p:spPr>
          <a:xfrm rot="10800000">
            <a:off x="5364501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2" name="Rectangle 1221"/>
          <p:cNvSpPr/>
          <p:nvPr/>
        </p:nvSpPr>
        <p:spPr>
          <a:xfrm rot="10800000">
            <a:off x="5532144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3" name="Rectangle 1222"/>
          <p:cNvSpPr/>
          <p:nvPr/>
        </p:nvSpPr>
        <p:spPr>
          <a:xfrm rot="10800000">
            <a:off x="5448320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4" name="Rectangle 1223"/>
          <p:cNvSpPr/>
          <p:nvPr/>
        </p:nvSpPr>
        <p:spPr>
          <a:xfrm rot="10800000">
            <a:off x="5532136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5" name="Rectangle 1224"/>
          <p:cNvSpPr/>
          <p:nvPr/>
        </p:nvSpPr>
        <p:spPr>
          <a:xfrm rot="10800000">
            <a:off x="511304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6" name="Rectangle 1225"/>
          <p:cNvSpPr/>
          <p:nvPr/>
        </p:nvSpPr>
        <p:spPr>
          <a:xfrm rot="10800000">
            <a:off x="5029225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7" name="Rectangle 1226"/>
          <p:cNvSpPr/>
          <p:nvPr/>
        </p:nvSpPr>
        <p:spPr>
          <a:xfrm rot="10800000">
            <a:off x="5196865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8" name="Rectangle 1227"/>
          <p:cNvSpPr/>
          <p:nvPr/>
        </p:nvSpPr>
        <p:spPr>
          <a:xfrm rot="10800000">
            <a:off x="511304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9" name="Rectangle 1228"/>
          <p:cNvSpPr/>
          <p:nvPr/>
        </p:nvSpPr>
        <p:spPr>
          <a:xfrm rot="10800000">
            <a:off x="4693945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0" name="Rectangle 1229"/>
          <p:cNvSpPr/>
          <p:nvPr/>
        </p:nvSpPr>
        <p:spPr>
          <a:xfrm rot="10800000">
            <a:off x="4777760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1" name="Rectangle 1230"/>
          <p:cNvSpPr/>
          <p:nvPr/>
        </p:nvSpPr>
        <p:spPr>
          <a:xfrm rot="10800000">
            <a:off x="4610120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2" name="Rectangle 1231"/>
          <p:cNvSpPr/>
          <p:nvPr/>
        </p:nvSpPr>
        <p:spPr>
          <a:xfrm rot="10800000">
            <a:off x="4693945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3" name="Rectangle 1232"/>
          <p:cNvSpPr/>
          <p:nvPr/>
        </p:nvSpPr>
        <p:spPr>
          <a:xfrm rot="10800000">
            <a:off x="4442484" y="5562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5" name="Rectangle 1234"/>
          <p:cNvSpPr/>
          <p:nvPr/>
        </p:nvSpPr>
        <p:spPr>
          <a:xfrm rot="10800000">
            <a:off x="3352820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6" name="Rectangle 1235"/>
          <p:cNvSpPr/>
          <p:nvPr/>
        </p:nvSpPr>
        <p:spPr>
          <a:xfrm>
            <a:off x="4107203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7" name="Rectangle 1236"/>
          <p:cNvSpPr/>
          <p:nvPr/>
        </p:nvSpPr>
        <p:spPr>
          <a:xfrm>
            <a:off x="477776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8" name="Rectangle 1237"/>
          <p:cNvSpPr/>
          <p:nvPr/>
        </p:nvSpPr>
        <p:spPr>
          <a:xfrm>
            <a:off x="511304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9" name="Rectangle 1238"/>
          <p:cNvSpPr/>
          <p:nvPr/>
        </p:nvSpPr>
        <p:spPr>
          <a:xfrm>
            <a:off x="3771925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0" name="Rectangle 1239"/>
          <p:cNvSpPr/>
          <p:nvPr/>
        </p:nvSpPr>
        <p:spPr>
          <a:xfrm>
            <a:off x="4107206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1" name="Rectangle 1240"/>
          <p:cNvSpPr/>
          <p:nvPr/>
        </p:nvSpPr>
        <p:spPr>
          <a:xfrm>
            <a:off x="3269000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2" name="Rectangle 1241"/>
          <p:cNvSpPr/>
          <p:nvPr/>
        </p:nvSpPr>
        <p:spPr>
          <a:xfrm>
            <a:off x="343663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3" name="Rectangle 1242"/>
          <p:cNvSpPr/>
          <p:nvPr/>
        </p:nvSpPr>
        <p:spPr>
          <a:xfrm>
            <a:off x="3352819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4" name="Rectangle 1243"/>
          <p:cNvSpPr/>
          <p:nvPr/>
        </p:nvSpPr>
        <p:spPr>
          <a:xfrm>
            <a:off x="3688104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5" name="Rectangle 1244"/>
          <p:cNvSpPr/>
          <p:nvPr/>
        </p:nvSpPr>
        <p:spPr>
          <a:xfrm>
            <a:off x="3855745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6" name="Rectangle 1245"/>
          <p:cNvSpPr/>
          <p:nvPr/>
        </p:nvSpPr>
        <p:spPr>
          <a:xfrm>
            <a:off x="3771923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7" name="Rectangle 1246"/>
          <p:cNvSpPr/>
          <p:nvPr/>
        </p:nvSpPr>
        <p:spPr>
          <a:xfrm>
            <a:off x="4107204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8" name="Rectangle 1247"/>
          <p:cNvSpPr/>
          <p:nvPr/>
        </p:nvSpPr>
        <p:spPr>
          <a:xfrm>
            <a:off x="3520461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9" name="Rectangle 1248"/>
          <p:cNvSpPr/>
          <p:nvPr/>
        </p:nvSpPr>
        <p:spPr>
          <a:xfrm>
            <a:off x="3436638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0" name="Rectangle 1249"/>
          <p:cNvSpPr/>
          <p:nvPr/>
        </p:nvSpPr>
        <p:spPr>
          <a:xfrm>
            <a:off x="4023386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1" name="Rectangle 1250"/>
          <p:cNvSpPr/>
          <p:nvPr/>
        </p:nvSpPr>
        <p:spPr>
          <a:xfrm>
            <a:off x="410720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2" name="Rectangle 1251"/>
          <p:cNvSpPr/>
          <p:nvPr/>
        </p:nvSpPr>
        <p:spPr>
          <a:xfrm>
            <a:off x="3520461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3" name="Rectangle 1252"/>
          <p:cNvSpPr/>
          <p:nvPr/>
        </p:nvSpPr>
        <p:spPr>
          <a:xfrm>
            <a:off x="3855745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4" name="Rectangle 1253"/>
          <p:cNvSpPr/>
          <p:nvPr/>
        </p:nvSpPr>
        <p:spPr>
          <a:xfrm>
            <a:off x="435866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5" name="Rectangle 1254"/>
          <p:cNvSpPr/>
          <p:nvPr/>
        </p:nvSpPr>
        <p:spPr>
          <a:xfrm>
            <a:off x="4274841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6" name="Rectangle 1255"/>
          <p:cNvSpPr/>
          <p:nvPr/>
        </p:nvSpPr>
        <p:spPr>
          <a:xfrm>
            <a:off x="4191025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7" name="Rectangle 1256"/>
          <p:cNvSpPr/>
          <p:nvPr/>
        </p:nvSpPr>
        <p:spPr>
          <a:xfrm>
            <a:off x="4274844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8" name="Rectangle 1257"/>
          <p:cNvSpPr/>
          <p:nvPr/>
        </p:nvSpPr>
        <p:spPr>
          <a:xfrm>
            <a:off x="4358665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9" name="Rectangle 1258"/>
          <p:cNvSpPr/>
          <p:nvPr/>
        </p:nvSpPr>
        <p:spPr>
          <a:xfrm>
            <a:off x="4693945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0" name="Rectangle 1259"/>
          <p:cNvSpPr/>
          <p:nvPr/>
        </p:nvSpPr>
        <p:spPr>
          <a:xfrm rot="10800000">
            <a:off x="4945401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1" name="Rectangle 1260"/>
          <p:cNvSpPr/>
          <p:nvPr/>
        </p:nvSpPr>
        <p:spPr>
          <a:xfrm rot="10800000">
            <a:off x="4610121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2" name="Rectangle 1261"/>
          <p:cNvSpPr/>
          <p:nvPr/>
        </p:nvSpPr>
        <p:spPr>
          <a:xfrm>
            <a:off x="3352823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3" name="Rectangle 1262"/>
          <p:cNvSpPr/>
          <p:nvPr/>
        </p:nvSpPr>
        <p:spPr>
          <a:xfrm>
            <a:off x="4526305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4" name="Rectangle 1263"/>
          <p:cNvSpPr/>
          <p:nvPr/>
        </p:nvSpPr>
        <p:spPr>
          <a:xfrm rot="10800000">
            <a:off x="4107199" y="4892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5" name="Rectangle 1264"/>
          <p:cNvSpPr/>
          <p:nvPr/>
        </p:nvSpPr>
        <p:spPr>
          <a:xfrm rot="10800000">
            <a:off x="4191025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6" name="Rectangle 1265"/>
          <p:cNvSpPr/>
          <p:nvPr/>
        </p:nvSpPr>
        <p:spPr>
          <a:xfrm rot="10800000">
            <a:off x="4358665" y="5730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7" name="Rectangle 1266"/>
          <p:cNvSpPr/>
          <p:nvPr/>
        </p:nvSpPr>
        <p:spPr>
          <a:xfrm rot="10800000">
            <a:off x="4358665" y="5059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8" name="Rectangle 1267"/>
          <p:cNvSpPr/>
          <p:nvPr/>
        </p:nvSpPr>
        <p:spPr>
          <a:xfrm rot="10800000">
            <a:off x="4107199" y="5227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9" name="Rectangle 1268"/>
          <p:cNvSpPr/>
          <p:nvPr/>
        </p:nvSpPr>
        <p:spPr>
          <a:xfrm rot="10800000">
            <a:off x="4358665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0" name="Rectangle 1269"/>
          <p:cNvSpPr/>
          <p:nvPr/>
        </p:nvSpPr>
        <p:spPr>
          <a:xfrm rot="10800000">
            <a:off x="4442479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1" name="Rectangle 1270"/>
          <p:cNvSpPr/>
          <p:nvPr/>
        </p:nvSpPr>
        <p:spPr>
          <a:xfrm rot="10800000">
            <a:off x="4358665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2" name="Rectangle 1271"/>
          <p:cNvSpPr/>
          <p:nvPr/>
        </p:nvSpPr>
        <p:spPr>
          <a:xfrm rot="10800000">
            <a:off x="4191025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3" name="Rectangle 1272"/>
          <p:cNvSpPr/>
          <p:nvPr/>
        </p:nvSpPr>
        <p:spPr>
          <a:xfrm rot="10800000">
            <a:off x="4274844" y="5562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4" name="Rectangle 1273"/>
          <p:cNvSpPr/>
          <p:nvPr/>
        </p:nvSpPr>
        <p:spPr>
          <a:xfrm rot="10800000">
            <a:off x="5029225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5" name="Rectangle 1274"/>
          <p:cNvSpPr/>
          <p:nvPr/>
        </p:nvSpPr>
        <p:spPr>
          <a:xfrm rot="10800000">
            <a:off x="4945399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5" name="Rectangle 194"/>
          <p:cNvSpPr/>
          <p:nvPr/>
        </p:nvSpPr>
        <p:spPr>
          <a:xfrm>
            <a:off x="2766077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5" name="Rectangle 444"/>
          <p:cNvSpPr/>
          <p:nvPr/>
        </p:nvSpPr>
        <p:spPr>
          <a:xfrm rot="10800000">
            <a:off x="276607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3" name="Rectangle 392"/>
          <p:cNvSpPr/>
          <p:nvPr/>
        </p:nvSpPr>
        <p:spPr>
          <a:xfrm rot="10800000">
            <a:off x="2849897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2" name="Rectangle 341"/>
          <p:cNvSpPr/>
          <p:nvPr/>
        </p:nvSpPr>
        <p:spPr>
          <a:xfrm rot="10800000">
            <a:off x="2766072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3" name="Rectangle 322"/>
          <p:cNvSpPr/>
          <p:nvPr/>
        </p:nvSpPr>
        <p:spPr>
          <a:xfrm rot="10800000">
            <a:off x="2849899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6" name="Rectangle 305"/>
          <p:cNvSpPr/>
          <p:nvPr/>
        </p:nvSpPr>
        <p:spPr>
          <a:xfrm rot="10800000">
            <a:off x="2766073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" name="Rectangle 1"/>
          <p:cNvSpPr/>
          <p:nvPr/>
        </p:nvSpPr>
        <p:spPr>
          <a:xfrm rot="10800000">
            <a:off x="2766069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0" name="Rectangle 249"/>
          <p:cNvSpPr/>
          <p:nvPr/>
        </p:nvSpPr>
        <p:spPr>
          <a:xfrm rot="10800000">
            <a:off x="2849892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6" name="Rectangle 905"/>
          <p:cNvSpPr/>
          <p:nvPr/>
        </p:nvSpPr>
        <p:spPr>
          <a:xfrm>
            <a:off x="2766070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1" name="Rectangle 930"/>
          <p:cNvSpPr/>
          <p:nvPr/>
        </p:nvSpPr>
        <p:spPr>
          <a:xfrm rot="10800000">
            <a:off x="2766068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2" name="Rectangle 931"/>
          <p:cNvSpPr/>
          <p:nvPr/>
        </p:nvSpPr>
        <p:spPr>
          <a:xfrm rot="10800000">
            <a:off x="2849890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8" name="Rectangle 847"/>
          <p:cNvSpPr/>
          <p:nvPr/>
        </p:nvSpPr>
        <p:spPr>
          <a:xfrm rot="10800000">
            <a:off x="2766065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4" name="Rectangle 933"/>
          <p:cNvSpPr/>
          <p:nvPr/>
        </p:nvSpPr>
        <p:spPr>
          <a:xfrm rot="10800000">
            <a:off x="2849893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6" name="Rectangle 825"/>
          <p:cNvSpPr/>
          <p:nvPr/>
        </p:nvSpPr>
        <p:spPr>
          <a:xfrm rot="10800000">
            <a:off x="2766066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5" name="Rectangle 934"/>
          <p:cNvSpPr/>
          <p:nvPr/>
        </p:nvSpPr>
        <p:spPr>
          <a:xfrm rot="10800000">
            <a:off x="2766068" y="5562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6" name="Rectangle 935"/>
          <p:cNvSpPr/>
          <p:nvPr/>
        </p:nvSpPr>
        <p:spPr>
          <a:xfrm rot="10800000">
            <a:off x="2849885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2" name="Rectangle 391"/>
          <p:cNvSpPr/>
          <p:nvPr/>
        </p:nvSpPr>
        <p:spPr>
          <a:xfrm rot="10800000">
            <a:off x="502934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0" name="Rectangle 879"/>
          <p:cNvSpPr/>
          <p:nvPr/>
        </p:nvSpPr>
        <p:spPr>
          <a:xfrm rot="10800000">
            <a:off x="502927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8" name="Rectangle 1167"/>
          <p:cNvSpPr/>
          <p:nvPr/>
        </p:nvSpPr>
        <p:spPr>
          <a:xfrm rot="10800000">
            <a:off x="3185178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2" name="Rectangle 591"/>
          <p:cNvSpPr/>
          <p:nvPr/>
        </p:nvSpPr>
        <p:spPr>
          <a:xfrm rot="10800000">
            <a:off x="3185181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0" name="Rectangle 239"/>
          <p:cNvSpPr/>
          <p:nvPr/>
        </p:nvSpPr>
        <p:spPr>
          <a:xfrm rot="10800000">
            <a:off x="1676420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5" name="Rectangle 244"/>
          <p:cNvSpPr/>
          <p:nvPr/>
        </p:nvSpPr>
        <p:spPr>
          <a:xfrm rot="10800000">
            <a:off x="1173499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7" name="Rectangle 246"/>
          <p:cNvSpPr/>
          <p:nvPr/>
        </p:nvSpPr>
        <p:spPr>
          <a:xfrm rot="10800000">
            <a:off x="670576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4" name="Rectangle 243"/>
          <p:cNvSpPr/>
          <p:nvPr/>
        </p:nvSpPr>
        <p:spPr>
          <a:xfrm rot="10800000">
            <a:off x="1005858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6" name="Rectangle 245"/>
          <p:cNvSpPr/>
          <p:nvPr/>
        </p:nvSpPr>
        <p:spPr>
          <a:xfrm rot="10800000">
            <a:off x="838216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9" name="Rectangle 658"/>
          <p:cNvSpPr/>
          <p:nvPr/>
        </p:nvSpPr>
        <p:spPr>
          <a:xfrm rot="10800000">
            <a:off x="3352824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8" name="Rectangle 627"/>
          <p:cNvSpPr/>
          <p:nvPr/>
        </p:nvSpPr>
        <p:spPr>
          <a:xfrm rot="10800000">
            <a:off x="3520464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1" name="Rectangle 630"/>
          <p:cNvSpPr/>
          <p:nvPr/>
        </p:nvSpPr>
        <p:spPr>
          <a:xfrm rot="10800000">
            <a:off x="3688106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8" name="Rectangle 497"/>
          <p:cNvSpPr/>
          <p:nvPr/>
        </p:nvSpPr>
        <p:spPr>
          <a:xfrm rot="10800000">
            <a:off x="3855747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0" name="Rectangle 689"/>
          <p:cNvSpPr/>
          <p:nvPr/>
        </p:nvSpPr>
        <p:spPr>
          <a:xfrm rot="10800000">
            <a:off x="4358668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6" name="Rectangle 1275"/>
          <p:cNvSpPr/>
          <p:nvPr/>
        </p:nvSpPr>
        <p:spPr>
          <a:xfrm>
            <a:off x="6537956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7" name="Rectangle 1276"/>
          <p:cNvSpPr/>
          <p:nvPr/>
        </p:nvSpPr>
        <p:spPr>
          <a:xfrm>
            <a:off x="6873237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8" name="Rectangle 1277"/>
          <p:cNvSpPr/>
          <p:nvPr/>
        </p:nvSpPr>
        <p:spPr>
          <a:xfrm>
            <a:off x="6705596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9" name="Rectangle 1278"/>
          <p:cNvSpPr/>
          <p:nvPr/>
        </p:nvSpPr>
        <p:spPr>
          <a:xfrm>
            <a:off x="6454136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0" name="Rectangle 1279"/>
          <p:cNvSpPr/>
          <p:nvPr/>
        </p:nvSpPr>
        <p:spPr>
          <a:xfrm>
            <a:off x="6621776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1" name="Rectangle 1280"/>
          <p:cNvSpPr/>
          <p:nvPr/>
        </p:nvSpPr>
        <p:spPr>
          <a:xfrm>
            <a:off x="6789416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2" name="Rectangle 1281"/>
          <p:cNvSpPr/>
          <p:nvPr/>
        </p:nvSpPr>
        <p:spPr>
          <a:xfrm>
            <a:off x="6957057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3" name="Rectangle 1282"/>
          <p:cNvSpPr/>
          <p:nvPr/>
        </p:nvSpPr>
        <p:spPr>
          <a:xfrm>
            <a:off x="7292340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4" name="Rectangle 1283"/>
          <p:cNvSpPr/>
          <p:nvPr/>
        </p:nvSpPr>
        <p:spPr>
          <a:xfrm>
            <a:off x="7459981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5" name="Rectangle 1284"/>
          <p:cNvSpPr/>
          <p:nvPr/>
        </p:nvSpPr>
        <p:spPr>
          <a:xfrm>
            <a:off x="7124699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6" name="Rectangle 1285"/>
          <p:cNvSpPr/>
          <p:nvPr/>
        </p:nvSpPr>
        <p:spPr>
          <a:xfrm>
            <a:off x="7627621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7" name="Rectangle 1286"/>
          <p:cNvSpPr/>
          <p:nvPr/>
        </p:nvSpPr>
        <p:spPr>
          <a:xfrm>
            <a:off x="7795260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8" name="Rectangle 1287"/>
          <p:cNvSpPr/>
          <p:nvPr/>
        </p:nvSpPr>
        <p:spPr>
          <a:xfrm>
            <a:off x="796290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9" name="Rectangle 1288"/>
          <p:cNvSpPr/>
          <p:nvPr/>
        </p:nvSpPr>
        <p:spPr>
          <a:xfrm>
            <a:off x="813054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0" name="Rectangle 1289"/>
          <p:cNvSpPr/>
          <p:nvPr/>
        </p:nvSpPr>
        <p:spPr>
          <a:xfrm>
            <a:off x="8298180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1" name="Rectangle 1290"/>
          <p:cNvSpPr/>
          <p:nvPr/>
        </p:nvSpPr>
        <p:spPr>
          <a:xfrm>
            <a:off x="863346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2" name="Rectangle 1291"/>
          <p:cNvSpPr/>
          <p:nvPr/>
        </p:nvSpPr>
        <p:spPr>
          <a:xfrm>
            <a:off x="8968736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3" name="Rectangle 1292"/>
          <p:cNvSpPr/>
          <p:nvPr/>
        </p:nvSpPr>
        <p:spPr>
          <a:xfrm>
            <a:off x="846582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4" name="Rectangle 1293"/>
          <p:cNvSpPr/>
          <p:nvPr/>
        </p:nvSpPr>
        <p:spPr>
          <a:xfrm>
            <a:off x="7376161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5" name="Rectangle 1294"/>
          <p:cNvSpPr/>
          <p:nvPr/>
        </p:nvSpPr>
        <p:spPr>
          <a:xfrm>
            <a:off x="7711440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6" name="Rectangle 1295"/>
          <p:cNvSpPr/>
          <p:nvPr/>
        </p:nvSpPr>
        <p:spPr>
          <a:xfrm>
            <a:off x="7879080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7" name="Rectangle 1296"/>
          <p:cNvSpPr/>
          <p:nvPr/>
        </p:nvSpPr>
        <p:spPr>
          <a:xfrm>
            <a:off x="804672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8" name="Rectangle 1297"/>
          <p:cNvSpPr/>
          <p:nvPr/>
        </p:nvSpPr>
        <p:spPr>
          <a:xfrm>
            <a:off x="8884916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9" name="Rectangle 1298"/>
          <p:cNvSpPr/>
          <p:nvPr/>
        </p:nvSpPr>
        <p:spPr>
          <a:xfrm>
            <a:off x="8717277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0" name="Rectangle 1299"/>
          <p:cNvSpPr/>
          <p:nvPr/>
        </p:nvSpPr>
        <p:spPr>
          <a:xfrm>
            <a:off x="9052556" y="20421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1" name="Rectangle 1300"/>
          <p:cNvSpPr/>
          <p:nvPr/>
        </p:nvSpPr>
        <p:spPr>
          <a:xfrm rot="10800000">
            <a:off x="871727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2" name="Rectangle 1301"/>
          <p:cNvSpPr/>
          <p:nvPr/>
        </p:nvSpPr>
        <p:spPr>
          <a:xfrm rot="10800000">
            <a:off x="8381997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3" name="Rectangle 1302"/>
          <p:cNvSpPr/>
          <p:nvPr/>
        </p:nvSpPr>
        <p:spPr>
          <a:xfrm rot="10800000">
            <a:off x="8214357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4" name="Rectangle 1303"/>
          <p:cNvSpPr/>
          <p:nvPr/>
        </p:nvSpPr>
        <p:spPr>
          <a:xfrm rot="10800000">
            <a:off x="8046717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5" name="Rectangle 1304"/>
          <p:cNvSpPr/>
          <p:nvPr/>
        </p:nvSpPr>
        <p:spPr>
          <a:xfrm rot="10800000">
            <a:off x="7543797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6" name="Rectangle 1305"/>
          <p:cNvSpPr/>
          <p:nvPr/>
        </p:nvSpPr>
        <p:spPr>
          <a:xfrm rot="10800000">
            <a:off x="6873233" y="43891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7" name="Rectangle 1306"/>
          <p:cNvSpPr/>
          <p:nvPr/>
        </p:nvSpPr>
        <p:spPr>
          <a:xfrm rot="10800000">
            <a:off x="6705593" y="43891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8" name="Rectangle 1307"/>
          <p:cNvSpPr/>
          <p:nvPr/>
        </p:nvSpPr>
        <p:spPr>
          <a:xfrm rot="10800000">
            <a:off x="9052555" y="43891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9" name="Rectangle 1308"/>
          <p:cNvSpPr/>
          <p:nvPr/>
        </p:nvSpPr>
        <p:spPr>
          <a:xfrm>
            <a:off x="6621777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0" name="Rectangle 1309"/>
          <p:cNvSpPr/>
          <p:nvPr/>
        </p:nvSpPr>
        <p:spPr>
          <a:xfrm>
            <a:off x="6957058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1" name="Rectangle 1310"/>
          <p:cNvSpPr/>
          <p:nvPr/>
        </p:nvSpPr>
        <p:spPr>
          <a:xfrm>
            <a:off x="653795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2" name="Rectangle 1311"/>
          <p:cNvSpPr/>
          <p:nvPr/>
        </p:nvSpPr>
        <p:spPr>
          <a:xfrm>
            <a:off x="7627624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3" name="Rectangle 1312"/>
          <p:cNvSpPr/>
          <p:nvPr/>
        </p:nvSpPr>
        <p:spPr>
          <a:xfrm>
            <a:off x="745998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4" name="Rectangle 1313"/>
          <p:cNvSpPr/>
          <p:nvPr/>
        </p:nvSpPr>
        <p:spPr>
          <a:xfrm>
            <a:off x="7040879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5" name="Rectangle 1314"/>
          <p:cNvSpPr/>
          <p:nvPr/>
        </p:nvSpPr>
        <p:spPr>
          <a:xfrm>
            <a:off x="7376164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6" name="Rectangle 1315"/>
          <p:cNvSpPr/>
          <p:nvPr/>
        </p:nvSpPr>
        <p:spPr>
          <a:xfrm>
            <a:off x="7962903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7" name="Rectangle 1316"/>
          <p:cNvSpPr/>
          <p:nvPr/>
        </p:nvSpPr>
        <p:spPr>
          <a:xfrm>
            <a:off x="8298183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8" name="Rectangle 1317"/>
          <p:cNvSpPr/>
          <p:nvPr/>
        </p:nvSpPr>
        <p:spPr>
          <a:xfrm>
            <a:off x="8130543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9" name="Rectangle 1318"/>
          <p:cNvSpPr/>
          <p:nvPr/>
        </p:nvSpPr>
        <p:spPr>
          <a:xfrm>
            <a:off x="7879083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0" name="Rectangle 1319"/>
          <p:cNvSpPr/>
          <p:nvPr/>
        </p:nvSpPr>
        <p:spPr>
          <a:xfrm>
            <a:off x="8214363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1" name="Rectangle 1320"/>
          <p:cNvSpPr/>
          <p:nvPr/>
        </p:nvSpPr>
        <p:spPr>
          <a:xfrm>
            <a:off x="8046723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2" name="Rectangle 1321"/>
          <p:cNvSpPr/>
          <p:nvPr/>
        </p:nvSpPr>
        <p:spPr>
          <a:xfrm>
            <a:off x="8633464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3" name="Rectangle 1322"/>
          <p:cNvSpPr/>
          <p:nvPr/>
        </p:nvSpPr>
        <p:spPr>
          <a:xfrm>
            <a:off x="8968739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4" name="Rectangle 1323"/>
          <p:cNvSpPr/>
          <p:nvPr/>
        </p:nvSpPr>
        <p:spPr>
          <a:xfrm>
            <a:off x="8382003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5" name="Rectangle 1324"/>
          <p:cNvSpPr/>
          <p:nvPr/>
        </p:nvSpPr>
        <p:spPr>
          <a:xfrm>
            <a:off x="9052559" y="2377441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6" name="Rectangle 1325"/>
          <p:cNvSpPr/>
          <p:nvPr/>
        </p:nvSpPr>
        <p:spPr>
          <a:xfrm>
            <a:off x="9136379" y="254508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8" name="Rectangle 1327"/>
          <p:cNvSpPr/>
          <p:nvPr/>
        </p:nvSpPr>
        <p:spPr>
          <a:xfrm>
            <a:off x="6789421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9" name="Rectangle 1328"/>
          <p:cNvSpPr/>
          <p:nvPr/>
        </p:nvSpPr>
        <p:spPr>
          <a:xfrm>
            <a:off x="6873237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0" name="Rectangle 1329"/>
          <p:cNvSpPr/>
          <p:nvPr/>
        </p:nvSpPr>
        <p:spPr>
          <a:xfrm>
            <a:off x="6705598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1" name="Rectangle 1330"/>
          <p:cNvSpPr/>
          <p:nvPr/>
        </p:nvSpPr>
        <p:spPr>
          <a:xfrm>
            <a:off x="7124702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2" name="Rectangle 1331"/>
          <p:cNvSpPr/>
          <p:nvPr/>
        </p:nvSpPr>
        <p:spPr>
          <a:xfrm>
            <a:off x="729234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3" name="Rectangle 1332"/>
          <p:cNvSpPr/>
          <p:nvPr/>
        </p:nvSpPr>
        <p:spPr>
          <a:xfrm>
            <a:off x="762762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4" name="Rectangle 1333"/>
          <p:cNvSpPr/>
          <p:nvPr/>
        </p:nvSpPr>
        <p:spPr>
          <a:xfrm>
            <a:off x="7040879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5" name="Rectangle 1334"/>
          <p:cNvSpPr/>
          <p:nvPr/>
        </p:nvSpPr>
        <p:spPr>
          <a:xfrm>
            <a:off x="7376162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6" name="Rectangle 1335"/>
          <p:cNvSpPr/>
          <p:nvPr/>
        </p:nvSpPr>
        <p:spPr>
          <a:xfrm>
            <a:off x="7962902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7" name="Rectangle 1336"/>
          <p:cNvSpPr/>
          <p:nvPr/>
        </p:nvSpPr>
        <p:spPr>
          <a:xfrm>
            <a:off x="8130542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8" name="Rectangle 1337"/>
          <p:cNvSpPr/>
          <p:nvPr/>
        </p:nvSpPr>
        <p:spPr>
          <a:xfrm>
            <a:off x="7711441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9" name="Rectangle 1338"/>
          <p:cNvSpPr/>
          <p:nvPr/>
        </p:nvSpPr>
        <p:spPr>
          <a:xfrm>
            <a:off x="7879081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0" name="Rectangle 1339"/>
          <p:cNvSpPr/>
          <p:nvPr/>
        </p:nvSpPr>
        <p:spPr>
          <a:xfrm>
            <a:off x="8046721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1" name="Rectangle 1340"/>
          <p:cNvSpPr/>
          <p:nvPr/>
        </p:nvSpPr>
        <p:spPr>
          <a:xfrm>
            <a:off x="846582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2" name="Rectangle 1341"/>
          <p:cNvSpPr/>
          <p:nvPr/>
        </p:nvSpPr>
        <p:spPr>
          <a:xfrm>
            <a:off x="8968738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3" name="Rectangle 1342"/>
          <p:cNvSpPr/>
          <p:nvPr/>
        </p:nvSpPr>
        <p:spPr>
          <a:xfrm>
            <a:off x="8801099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4" name="Rectangle 1343"/>
          <p:cNvSpPr/>
          <p:nvPr/>
        </p:nvSpPr>
        <p:spPr>
          <a:xfrm>
            <a:off x="8382001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5" name="Rectangle 1344"/>
          <p:cNvSpPr/>
          <p:nvPr/>
        </p:nvSpPr>
        <p:spPr>
          <a:xfrm>
            <a:off x="8549642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6" name="Rectangle 1345"/>
          <p:cNvSpPr/>
          <p:nvPr/>
        </p:nvSpPr>
        <p:spPr>
          <a:xfrm>
            <a:off x="8884917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7" name="Rectangle 1346"/>
          <p:cNvSpPr/>
          <p:nvPr/>
        </p:nvSpPr>
        <p:spPr>
          <a:xfrm>
            <a:off x="8717278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8" name="Rectangle 1347"/>
          <p:cNvSpPr/>
          <p:nvPr/>
        </p:nvSpPr>
        <p:spPr>
          <a:xfrm>
            <a:off x="9052557" y="271272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9" name="Rectangle 1348"/>
          <p:cNvSpPr/>
          <p:nvPr/>
        </p:nvSpPr>
        <p:spPr>
          <a:xfrm>
            <a:off x="9136378" y="288036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0" name="Rectangle 1349"/>
          <p:cNvSpPr/>
          <p:nvPr/>
        </p:nvSpPr>
        <p:spPr>
          <a:xfrm>
            <a:off x="6454138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1" name="Rectangle 1350"/>
          <p:cNvSpPr/>
          <p:nvPr/>
        </p:nvSpPr>
        <p:spPr>
          <a:xfrm rot="10800000">
            <a:off x="8801094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2" name="Rectangle 1351"/>
          <p:cNvSpPr/>
          <p:nvPr/>
        </p:nvSpPr>
        <p:spPr>
          <a:xfrm rot="10800000">
            <a:off x="8465817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3" name="Rectangle 1352"/>
          <p:cNvSpPr/>
          <p:nvPr/>
        </p:nvSpPr>
        <p:spPr>
          <a:xfrm rot="10800000">
            <a:off x="8633457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4" name="Rectangle 1353"/>
          <p:cNvSpPr/>
          <p:nvPr/>
        </p:nvSpPr>
        <p:spPr>
          <a:xfrm rot="10800000">
            <a:off x="8130537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5" name="Rectangle 1354"/>
          <p:cNvSpPr/>
          <p:nvPr/>
        </p:nvSpPr>
        <p:spPr>
          <a:xfrm rot="10800000">
            <a:off x="7962903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6" name="Rectangle 1355"/>
          <p:cNvSpPr/>
          <p:nvPr/>
        </p:nvSpPr>
        <p:spPr>
          <a:xfrm rot="10800000">
            <a:off x="7627623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7" name="Rectangle 1356"/>
          <p:cNvSpPr/>
          <p:nvPr/>
        </p:nvSpPr>
        <p:spPr>
          <a:xfrm rot="10800000">
            <a:off x="7459983" y="45567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8" name="Rectangle 1357"/>
          <p:cNvSpPr/>
          <p:nvPr/>
        </p:nvSpPr>
        <p:spPr>
          <a:xfrm rot="10800000">
            <a:off x="6454136" y="45567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9" name="Rectangle 1358"/>
          <p:cNvSpPr/>
          <p:nvPr/>
        </p:nvSpPr>
        <p:spPr>
          <a:xfrm rot="10800000">
            <a:off x="6621776" y="45567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0" name="Rectangle 1359"/>
          <p:cNvSpPr/>
          <p:nvPr/>
        </p:nvSpPr>
        <p:spPr>
          <a:xfrm rot="10800000">
            <a:off x="9136375" y="45567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1" name="Rectangle 1360"/>
          <p:cNvSpPr/>
          <p:nvPr/>
        </p:nvSpPr>
        <p:spPr>
          <a:xfrm>
            <a:off x="6621778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2" name="Rectangle 1361"/>
          <p:cNvSpPr/>
          <p:nvPr/>
        </p:nvSpPr>
        <p:spPr>
          <a:xfrm>
            <a:off x="6957057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3" name="Rectangle 1362"/>
          <p:cNvSpPr/>
          <p:nvPr/>
        </p:nvSpPr>
        <p:spPr>
          <a:xfrm>
            <a:off x="6789416" y="22098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4" name="Rectangle 1363"/>
          <p:cNvSpPr/>
          <p:nvPr/>
        </p:nvSpPr>
        <p:spPr>
          <a:xfrm>
            <a:off x="7124701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5" name="Rectangle 1364"/>
          <p:cNvSpPr/>
          <p:nvPr/>
        </p:nvSpPr>
        <p:spPr>
          <a:xfrm>
            <a:off x="7292342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6" name="Rectangle 1365"/>
          <p:cNvSpPr/>
          <p:nvPr/>
        </p:nvSpPr>
        <p:spPr>
          <a:xfrm>
            <a:off x="7459983" y="22098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7" name="Rectangle 1366"/>
          <p:cNvSpPr/>
          <p:nvPr/>
        </p:nvSpPr>
        <p:spPr>
          <a:xfrm>
            <a:off x="7795262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8" name="Rectangle 1367"/>
          <p:cNvSpPr/>
          <p:nvPr/>
        </p:nvSpPr>
        <p:spPr>
          <a:xfrm>
            <a:off x="7962902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9" name="Rectangle 1368"/>
          <p:cNvSpPr/>
          <p:nvPr/>
        </p:nvSpPr>
        <p:spPr>
          <a:xfrm>
            <a:off x="8130542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0" name="Rectangle 1369"/>
          <p:cNvSpPr/>
          <p:nvPr/>
        </p:nvSpPr>
        <p:spPr>
          <a:xfrm>
            <a:off x="8465823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1" name="Rectangle 1370"/>
          <p:cNvSpPr/>
          <p:nvPr/>
        </p:nvSpPr>
        <p:spPr>
          <a:xfrm>
            <a:off x="8633463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2" name="Rectangle 1371"/>
          <p:cNvSpPr/>
          <p:nvPr/>
        </p:nvSpPr>
        <p:spPr>
          <a:xfrm>
            <a:off x="8968739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3" name="Rectangle 1372"/>
          <p:cNvSpPr/>
          <p:nvPr/>
        </p:nvSpPr>
        <p:spPr>
          <a:xfrm>
            <a:off x="8801100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4" name="Rectangle 1373"/>
          <p:cNvSpPr/>
          <p:nvPr/>
        </p:nvSpPr>
        <p:spPr>
          <a:xfrm>
            <a:off x="9136379" y="2209801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6" name="Rectangle 1375"/>
          <p:cNvSpPr/>
          <p:nvPr/>
        </p:nvSpPr>
        <p:spPr>
          <a:xfrm rot="10800000">
            <a:off x="8801099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7" name="Rectangle 1376"/>
          <p:cNvSpPr/>
          <p:nvPr/>
        </p:nvSpPr>
        <p:spPr>
          <a:xfrm rot="10800000">
            <a:off x="8298183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8" name="Rectangle 1377"/>
          <p:cNvSpPr/>
          <p:nvPr/>
        </p:nvSpPr>
        <p:spPr>
          <a:xfrm rot="10800000">
            <a:off x="7962903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9" name="Rectangle 1378"/>
          <p:cNvSpPr/>
          <p:nvPr/>
        </p:nvSpPr>
        <p:spPr>
          <a:xfrm rot="10800000">
            <a:off x="7459983" y="42214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0" name="Rectangle 1379"/>
          <p:cNvSpPr/>
          <p:nvPr/>
        </p:nvSpPr>
        <p:spPr>
          <a:xfrm rot="10800000">
            <a:off x="7124701" y="42214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1" name="Rectangle 1380"/>
          <p:cNvSpPr/>
          <p:nvPr/>
        </p:nvSpPr>
        <p:spPr>
          <a:xfrm rot="10800000">
            <a:off x="6957058" y="42214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2" name="Rectangle 1381"/>
          <p:cNvSpPr/>
          <p:nvPr/>
        </p:nvSpPr>
        <p:spPr>
          <a:xfrm rot="10800000">
            <a:off x="6789418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3" name="Rectangle 1382"/>
          <p:cNvSpPr/>
          <p:nvPr/>
        </p:nvSpPr>
        <p:spPr>
          <a:xfrm rot="10800000">
            <a:off x="6621776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4" name="Rectangle 1383"/>
          <p:cNvSpPr/>
          <p:nvPr/>
        </p:nvSpPr>
        <p:spPr>
          <a:xfrm rot="10800000">
            <a:off x="8968739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5" name="Rectangle 1384"/>
          <p:cNvSpPr/>
          <p:nvPr/>
        </p:nvSpPr>
        <p:spPr>
          <a:xfrm rot="10800000">
            <a:off x="9136381" y="422148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6" name="Rectangle 1385"/>
          <p:cNvSpPr/>
          <p:nvPr/>
        </p:nvSpPr>
        <p:spPr>
          <a:xfrm rot="10800000">
            <a:off x="8717278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7" name="Rectangle 1386"/>
          <p:cNvSpPr/>
          <p:nvPr/>
        </p:nvSpPr>
        <p:spPr>
          <a:xfrm rot="10800000">
            <a:off x="8381998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8" name="Rectangle 1387"/>
          <p:cNvSpPr/>
          <p:nvPr/>
        </p:nvSpPr>
        <p:spPr>
          <a:xfrm rot="10800000">
            <a:off x="7711438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9" name="Rectangle 1388"/>
          <p:cNvSpPr/>
          <p:nvPr/>
        </p:nvSpPr>
        <p:spPr>
          <a:xfrm rot="10800000">
            <a:off x="7879078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0" name="Rectangle 1389"/>
          <p:cNvSpPr/>
          <p:nvPr/>
        </p:nvSpPr>
        <p:spPr>
          <a:xfrm rot="10800000">
            <a:off x="7376157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1" name="Rectangle 1390"/>
          <p:cNvSpPr/>
          <p:nvPr/>
        </p:nvSpPr>
        <p:spPr>
          <a:xfrm rot="10800000">
            <a:off x="7040875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2" name="Rectangle 1391"/>
          <p:cNvSpPr/>
          <p:nvPr/>
        </p:nvSpPr>
        <p:spPr>
          <a:xfrm rot="10800000">
            <a:off x="7208516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3" name="Rectangle 1392"/>
          <p:cNvSpPr/>
          <p:nvPr/>
        </p:nvSpPr>
        <p:spPr>
          <a:xfrm rot="10800000">
            <a:off x="6873233" y="40538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4" name="Rectangle 1393"/>
          <p:cNvSpPr/>
          <p:nvPr/>
        </p:nvSpPr>
        <p:spPr>
          <a:xfrm rot="10800000">
            <a:off x="6705593" y="40538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5" name="Rectangle 1394"/>
          <p:cNvSpPr/>
          <p:nvPr/>
        </p:nvSpPr>
        <p:spPr>
          <a:xfrm rot="10800000">
            <a:off x="9052554" y="40538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6" name="Rectangle 1395"/>
          <p:cNvSpPr/>
          <p:nvPr/>
        </p:nvSpPr>
        <p:spPr>
          <a:xfrm rot="10800000">
            <a:off x="8884915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7" name="Rectangle 1396"/>
          <p:cNvSpPr/>
          <p:nvPr/>
        </p:nvSpPr>
        <p:spPr>
          <a:xfrm rot="10800000">
            <a:off x="846582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8" name="Rectangle 1397"/>
          <p:cNvSpPr/>
          <p:nvPr/>
        </p:nvSpPr>
        <p:spPr>
          <a:xfrm rot="10800000">
            <a:off x="863346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9" name="Rectangle 1398"/>
          <p:cNvSpPr/>
          <p:nvPr/>
        </p:nvSpPr>
        <p:spPr>
          <a:xfrm rot="10800000">
            <a:off x="829818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0" name="Rectangle 1399"/>
          <p:cNvSpPr/>
          <p:nvPr/>
        </p:nvSpPr>
        <p:spPr>
          <a:xfrm rot="10800000">
            <a:off x="796290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1" name="Rectangle 1400"/>
          <p:cNvSpPr/>
          <p:nvPr/>
        </p:nvSpPr>
        <p:spPr>
          <a:xfrm rot="10800000">
            <a:off x="762762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2" name="Rectangle 1401"/>
          <p:cNvSpPr/>
          <p:nvPr/>
        </p:nvSpPr>
        <p:spPr>
          <a:xfrm rot="10800000">
            <a:off x="7459983" y="38862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3" name="Rectangle 1402"/>
          <p:cNvSpPr/>
          <p:nvPr/>
        </p:nvSpPr>
        <p:spPr>
          <a:xfrm rot="10800000">
            <a:off x="7292342" y="38862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4" name="Rectangle 1403"/>
          <p:cNvSpPr/>
          <p:nvPr/>
        </p:nvSpPr>
        <p:spPr>
          <a:xfrm rot="10800000">
            <a:off x="6957058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5" name="Rectangle 1404"/>
          <p:cNvSpPr/>
          <p:nvPr/>
        </p:nvSpPr>
        <p:spPr>
          <a:xfrm rot="10800000">
            <a:off x="6789418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6" name="Rectangle 1405"/>
          <p:cNvSpPr/>
          <p:nvPr/>
        </p:nvSpPr>
        <p:spPr>
          <a:xfrm rot="10800000">
            <a:off x="6454136" y="38862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7" name="Rectangle 1406"/>
          <p:cNvSpPr/>
          <p:nvPr/>
        </p:nvSpPr>
        <p:spPr>
          <a:xfrm rot="10800000">
            <a:off x="9136381" y="38862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8" name="Rectangle 1407"/>
          <p:cNvSpPr/>
          <p:nvPr/>
        </p:nvSpPr>
        <p:spPr>
          <a:xfrm rot="10800000">
            <a:off x="8549637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9" name="Rectangle 1408"/>
          <p:cNvSpPr/>
          <p:nvPr/>
        </p:nvSpPr>
        <p:spPr>
          <a:xfrm rot="10800000">
            <a:off x="8214357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0" name="Rectangle 1409"/>
          <p:cNvSpPr/>
          <p:nvPr/>
        </p:nvSpPr>
        <p:spPr>
          <a:xfrm rot="10800000">
            <a:off x="8046717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1" name="Rectangle 1410"/>
          <p:cNvSpPr/>
          <p:nvPr/>
        </p:nvSpPr>
        <p:spPr>
          <a:xfrm rot="10800000">
            <a:off x="7711437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2" name="Rectangle 1411"/>
          <p:cNvSpPr/>
          <p:nvPr/>
        </p:nvSpPr>
        <p:spPr>
          <a:xfrm rot="10800000">
            <a:off x="7376157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3" name="Rectangle 1412"/>
          <p:cNvSpPr/>
          <p:nvPr/>
        </p:nvSpPr>
        <p:spPr>
          <a:xfrm rot="10800000">
            <a:off x="7208516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4" name="Rectangle 1413"/>
          <p:cNvSpPr/>
          <p:nvPr/>
        </p:nvSpPr>
        <p:spPr>
          <a:xfrm rot="10800000">
            <a:off x="6873233" y="37185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5" name="Rectangle 1414"/>
          <p:cNvSpPr/>
          <p:nvPr/>
        </p:nvSpPr>
        <p:spPr>
          <a:xfrm rot="10800000">
            <a:off x="6537953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6" name="Rectangle 1415"/>
          <p:cNvSpPr/>
          <p:nvPr/>
        </p:nvSpPr>
        <p:spPr>
          <a:xfrm rot="10800000">
            <a:off x="9052554" y="37185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7" name="Rectangle 1416"/>
          <p:cNvSpPr/>
          <p:nvPr/>
        </p:nvSpPr>
        <p:spPr>
          <a:xfrm rot="10800000">
            <a:off x="8884914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8" name="Rectangle 1417"/>
          <p:cNvSpPr/>
          <p:nvPr/>
        </p:nvSpPr>
        <p:spPr>
          <a:xfrm>
            <a:off x="6621777" y="32156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9" name="Rectangle 1418"/>
          <p:cNvSpPr/>
          <p:nvPr/>
        </p:nvSpPr>
        <p:spPr>
          <a:xfrm>
            <a:off x="6705597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0" name="Rectangle 1419"/>
          <p:cNvSpPr/>
          <p:nvPr/>
        </p:nvSpPr>
        <p:spPr>
          <a:xfrm>
            <a:off x="7124702" y="32156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1" name="Rectangle 1420"/>
          <p:cNvSpPr/>
          <p:nvPr/>
        </p:nvSpPr>
        <p:spPr>
          <a:xfrm>
            <a:off x="7627623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2" name="Rectangle 1421"/>
          <p:cNvSpPr/>
          <p:nvPr/>
        </p:nvSpPr>
        <p:spPr>
          <a:xfrm>
            <a:off x="7459983" y="32156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3" name="Rectangle 1422"/>
          <p:cNvSpPr/>
          <p:nvPr/>
        </p:nvSpPr>
        <p:spPr>
          <a:xfrm>
            <a:off x="7040878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4" name="Rectangle 1423"/>
          <p:cNvSpPr/>
          <p:nvPr/>
        </p:nvSpPr>
        <p:spPr>
          <a:xfrm>
            <a:off x="7208519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5" name="Rectangle 1424"/>
          <p:cNvSpPr/>
          <p:nvPr/>
        </p:nvSpPr>
        <p:spPr>
          <a:xfrm>
            <a:off x="7376161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6" name="Rectangle 1425"/>
          <p:cNvSpPr/>
          <p:nvPr/>
        </p:nvSpPr>
        <p:spPr>
          <a:xfrm>
            <a:off x="7795263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7" name="Rectangle 1426"/>
          <p:cNvSpPr/>
          <p:nvPr/>
        </p:nvSpPr>
        <p:spPr>
          <a:xfrm>
            <a:off x="8298183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8" name="Rectangle 1427"/>
          <p:cNvSpPr/>
          <p:nvPr/>
        </p:nvSpPr>
        <p:spPr>
          <a:xfrm>
            <a:off x="7879081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9" name="Rectangle 1428"/>
          <p:cNvSpPr/>
          <p:nvPr/>
        </p:nvSpPr>
        <p:spPr>
          <a:xfrm>
            <a:off x="8214361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0" name="Rectangle 1429"/>
          <p:cNvSpPr/>
          <p:nvPr/>
        </p:nvSpPr>
        <p:spPr>
          <a:xfrm>
            <a:off x="8046721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1" name="Rectangle 1430"/>
          <p:cNvSpPr/>
          <p:nvPr/>
        </p:nvSpPr>
        <p:spPr>
          <a:xfrm>
            <a:off x="8465824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2" name="Rectangle 1431"/>
          <p:cNvSpPr/>
          <p:nvPr/>
        </p:nvSpPr>
        <p:spPr>
          <a:xfrm>
            <a:off x="8633464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3" name="Rectangle 1432"/>
          <p:cNvSpPr/>
          <p:nvPr/>
        </p:nvSpPr>
        <p:spPr>
          <a:xfrm>
            <a:off x="8968739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4" name="Rectangle 1433"/>
          <p:cNvSpPr/>
          <p:nvPr/>
        </p:nvSpPr>
        <p:spPr>
          <a:xfrm>
            <a:off x="8801101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5" name="Rectangle 1434"/>
          <p:cNvSpPr/>
          <p:nvPr/>
        </p:nvSpPr>
        <p:spPr>
          <a:xfrm>
            <a:off x="8382001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6" name="Rectangle 1435"/>
          <p:cNvSpPr/>
          <p:nvPr/>
        </p:nvSpPr>
        <p:spPr>
          <a:xfrm>
            <a:off x="8884917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7" name="Rectangle 1436"/>
          <p:cNvSpPr/>
          <p:nvPr/>
        </p:nvSpPr>
        <p:spPr>
          <a:xfrm>
            <a:off x="8717278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8" name="Rectangle 1437"/>
          <p:cNvSpPr/>
          <p:nvPr/>
        </p:nvSpPr>
        <p:spPr>
          <a:xfrm>
            <a:off x="9052557" y="304800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9" name="Rectangle 1438"/>
          <p:cNvSpPr/>
          <p:nvPr/>
        </p:nvSpPr>
        <p:spPr>
          <a:xfrm>
            <a:off x="9136379" y="321564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0" name="Rectangle 1439"/>
          <p:cNvSpPr/>
          <p:nvPr/>
        </p:nvSpPr>
        <p:spPr>
          <a:xfrm rot="10800000">
            <a:off x="863346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1" name="Rectangle 1440"/>
          <p:cNvSpPr/>
          <p:nvPr/>
        </p:nvSpPr>
        <p:spPr>
          <a:xfrm rot="10800000">
            <a:off x="829818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2" name="Rectangle 1441"/>
          <p:cNvSpPr/>
          <p:nvPr/>
        </p:nvSpPr>
        <p:spPr>
          <a:xfrm rot="10800000">
            <a:off x="813054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3" name="Rectangle 1442"/>
          <p:cNvSpPr/>
          <p:nvPr/>
        </p:nvSpPr>
        <p:spPr>
          <a:xfrm rot="10800000">
            <a:off x="796290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4" name="Rectangle 1443"/>
          <p:cNvSpPr/>
          <p:nvPr/>
        </p:nvSpPr>
        <p:spPr>
          <a:xfrm rot="10800000">
            <a:off x="7459983" y="35509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5" name="Rectangle 1444"/>
          <p:cNvSpPr/>
          <p:nvPr/>
        </p:nvSpPr>
        <p:spPr>
          <a:xfrm rot="10800000">
            <a:off x="7124701" y="35509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6" name="Rectangle 1445"/>
          <p:cNvSpPr/>
          <p:nvPr/>
        </p:nvSpPr>
        <p:spPr>
          <a:xfrm rot="10800000">
            <a:off x="7292342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7" name="Rectangle 1446"/>
          <p:cNvSpPr/>
          <p:nvPr/>
        </p:nvSpPr>
        <p:spPr>
          <a:xfrm rot="10800000">
            <a:off x="6454136" y="35509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8" name="Rectangle 1447"/>
          <p:cNvSpPr/>
          <p:nvPr/>
        </p:nvSpPr>
        <p:spPr>
          <a:xfrm rot="10800000">
            <a:off x="9136381" y="35509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9" name="Rectangle 1448"/>
          <p:cNvSpPr/>
          <p:nvPr/>
        </p:nvSpPr>
        <p:spPr>
          <a:xfrm rot="10800000">
            <a:off x="8717277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0" name="Rectangle 1449"/>
          <p:cNvSpPr/>
          <p:nvPr/>
        </p:nvSpPr>
        <p:spPr>
          <a:xfrm rot="10800000">
            <a:off x="8549641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1" name="Rectangle 1450"/>
          <p:cNvSpPr/>
          <p:nvPr/>
        </p:nvSpPr>
        <p:spPr>
          <a:xfrm rot="10800000">
            <a:off x="8214359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2" name="Rectangle 1451"/>
          <p:cNvSpPr/>
          <p:nvPr/>
        </p:nvSpPr>
        <p:spPr>
          <a:xfrm rot="10800000">
            <a:off x="7711438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3" name="Rectangle 1452"/>
          <p:cNvSpPr/>
          <p:nvPr/>
        </p:nvSpPr>
        <p:spPr>
          <a:xfrm rot="10800000">
            <a:off x="7879079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4" name="Rectangle 1453"/>
          <p:cNvSpPr/>
          <p:nvPr/>
        </p:nvSpPr>
        <p:spPr>
          <a:xfrm rot="10800000">
            <a:off x="7543797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5" name="Rectangle 1454"/>
          <p:cNvSpPr/>
          <p:nvPr/>
        </p:nvSpPr>
        <p:spPr>
          <a:xfrm rot="10800000">
            <a:off x="7376158" y="33832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6" name="Rectangle 1455"/>
          <p:cNvSpPr/>
          <p:nvPr/>
        </p:nvSpPr>
        <p:spPr>
          <a:xfrm rot="10800000">
            <a:off x="7040877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7" name="Rectangle 1456"/>
          <p:cNvSpPr/>
          <p:nvPr/>
        </p:nvSpPr>
        <p:spPr>
          <a:xfrm rot="10800000">
            <a:off x="7208518" y="33832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8" name="Rectangle 1457"/>
          <p:cNvSpPr/>
          <p:nvPr/>
        </p:nvSpPr>
        <p:spPr>
          <a:xfrm rot="10800000">
            <a:off x="6873235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9" name="Rectangle 1458"/>
          <p:cNvSpPr/>
          <p:nvPr/>
        </p:nvSpPr>
        <p:spPr>
          <a:xfrm rot="10800000">
            <a:off x="6705595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0" name="Rectangle 1459"/>
          <p:cNvSpPr/>
          <p:nvPr/>
        </p:nvSpPr>
        <p:spPr>
          <a:xfrm rot="10800000">
            <a:off x="6537955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1" name="Rectangle 1460"/>
          <p:cNvSpPr/>
          <p:nvPr/>
        </p:nvSpPr>
        <p:spPr>
          <a:xfrm rot="10800000">
            <a:off x="9052557" y="338328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2" name="Rectangle 1461"/>
          <p:cNvSpPr/>
          <p:nvPr/>
        </p:nvSpPr>
        <p:spPr>
          <a:xfrm rot="10800000">
            <a:off x="6789418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3" name="Rectangle 1462"/>
          <p:cNvSpPr/>
          <p:nvPr/>
        </p:nvSpPr>
        <p:spPr>
          <a:xfrm rot="10800000">
            <a:off x="6957058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4" name="Rectangle 1463"/>
          <p:cNvSpPr/>
          <p:nvPr/>
        </p:nvSpPr>
        <p:spPr>
          <a:xfrm rot="10800000">
            <a:off x="6705593" y="37185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5" name="Rectangle 1464"/>
          <p:cNvSpPr/>
          <p:nvPr/>
        </p:nvSpPr>
        <p:spPr>
          <a:xfrm rot="10800000">
            <a:off x="6621776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6" name="Rectangle 1465"/>
          <p:cNvSpPr/>
          <p:nvPr/>
        </p:nvSpPr>
        <p:spPr>
          <a:xfrm rot="10800000">
            <a:off x="7040875" y="37185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7" name="Rectangle 1466"/>
          <p:cNvSpPr/>
          <p:nvPr/>
        </p:nvSpPr>
        <p:spPr>
          <a:xfrm rot="10800000">
            <a:off x="7124701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1" name="Rectangle 1470"/>
          <p:cNvSpPr/>
          <p:nvPr/>
        </p:nvSpPr>
        <p:spPr>
          <a:xfrm>
            <a:off x="8549644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2" name="Rectangle 1471"/>
          <p:cNvSpPr/>
          <p:nvPr/>
        </p:nvSpPr>
        <p:spPr>
          <a:xfrm>
            <a:off x="8884919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3" name="Rectangle 1472"/>
          <p:cNvSpPr/>
          <p:nvPr/>
        </p:nvSpPr>
        <p:spPr>
          <a:xfrm>
            <a:off x="8717281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4" name="Rectangle 1473"/>
          <p:cNvSpPr/>
          <p:nvPr/>
        </p:nvSpPr>
        <p:spPr>
          <a:xfrm>
            <a:off x="8465824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5" name="Rectangle 1474"/>
          <p:cNvSpPr/>
          <p:nvPr/>
        </p:nvSpPr>
        <p:spPr>
          <a:xfrm>
            <a:off x="8801101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6" name="Rectangle 1475"/>
          <p:cNvSpPr/>
          <p:nvPr/>
        </p:nvSpPr>
        <p:spPr>
          <a:xfrm>
            <a:off x="8214361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7" name="Rectangle 1476"/>
          <p:cNvSpPr/>
          <p:nvPr/>
        </p:nvSpPr>
        <p:spPr>
          <a:xfrm>
            <a:off x="8298182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8" name="Rectangle 1477"/>
          <p:cNvSpPr/>
          <p:nvPr/>
        </p:nvSpPr>
        <p:spPr>
          <a:xfrm>
            <a:off x="7208520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9" name="Rectangle 1478"/>
          <p:cNvSpPr/>
          <p:nvPr/>
        </p:nvSpPr>
        <p:spPr>
          <a:xfrm>
            <a:off x="7040879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0" name="Rectangle 1479"/>
          <p:cNvSpPr/>
          <p:nvPr/>
        </p:nvSpPr>
        <p:spPr>
          <a:xfrm rot="10800000">
            <a:off x="7040875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1" name="Rectangle 1480"/>
          <p:cNvSpPr/>
          <p:nvPr/>
        </p:nvSpPr>
        <p:spPr>
          <a:xfrm rot="10800000">
            <a:off x="7292342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2" name="Rectangle 1481"/>
          <p:cNvSpPr/>
          <p:nvPr/>
        </p:nvSpPr>
        <p:spPr>
          <a:xfrm rot="10800000">
            <a:off x="7208516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3" name="Rectangle 1482"/>
          <p:cNvSpPr/>
          <p:nvPr/>
        </p:nvSpPr>
        <p:spPr>
          <a:xfrm rot="10800000">
            <a:off x="7376157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4" name="Rectangle 1483"/>
          <p:cNvSpPr/>
          <p:nvPr/>
        </p:nvSpPr>
        <p:spPr>
          <a:xfrm>
            <a:off x="838200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5" name="Rectangle 1484"/>
          <p:cNvSpPr/>
          <p:nvPr/>
        </p:nvSpPr>
        <p:spPr>
          <a:xfrm>
            <a:off x="8298182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6" name="Rectangle 1485"/>
          <p:cNvSpPr/>
          <p:nvPr/>
        </p:nvSpPr>
        <p:spPr>
          <a:xfrm>
            <a:off x="863346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7" name="Rectangle 1486"/>
          <p:cNvSpPr/>
          <p:nvPr/>
        </p:nvSpPr>
        <p:spPr>
          <a:xfrm>
            <a:off x="8549642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8" name="Rectangle 1487"/>
          <p:cNvSpPr/>
          <p:nvPr/>
        </p:nvSpPr>
        <p:spPr>
          <a:xfrm rot="10800000">
            <a:off x="8298177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9" name="Rectangle 1488"/>
          <p:cNvSpPr/>
          <p:nvPr/>
        </p:nvSpPr>
        <p:spPr>
          <a:xfrm rot="10800000">
            <a:off x="880109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0" name="Rectangle 1489"/>
          <p:cNvSpPr/>
          <p:nvPr/>
        </p:nvSpPr>
        <p:spPr>
          <a:xfrm rot="10800000">
            <a:off x="8717277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1" name="Rectangle 1490"/>
          <p:cNvSpPr/>
          <p:nvPr/>
        </p:nvSpPr>
        <p:spPr>
          <a:xfrm>
            <a:off x="653795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2" name="Rectangle 1491"/>
          <p:cNvSpPr/>
          <p:nvPr/>
        </p:nvSpPr>
        <p:spPr>
          <a:xfrm>
            <a:off x="6621777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3" name="Rectangle 1492"/>
          <p:cNvSpPr/>
          <p:nvPr/>
        </p:nvSpPr>
        <p:spPr>
          <a:xfrm>
            <a:off x="6537957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5" name="Rectangle 1494"/>
          <p:cNvSpPr/>
          <p:nvPr/>
        </p:nvSpPr>
        <p:spPr>
          <a:xfrm rot="10800000">
            <a:off x="8884917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6" name="Rectangle 1495"/>
          <p:cNvSpPr/>
          <p:nvPr/>
        </p:nvSpPr>
        <p:spPr>
          <a:xfrm rot="10800000">
            <a:off x="896873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7" name="Rectangle 1496"/>
          <p:cNvSpPr/>
          <p:nvPr/>
        </p:nvSpPr>
        <p:spPr>
          <a:xfrm rot="10800000">
            <a:off x="8801099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8" name="Rectangle 1497"/>
          <p:cNvSpPr/>
          <p:nvPr/>
        </p:nvSpPr>
        <p:spPr>
          <a:xfrm rot="10800000">
            <a:off x="8968742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9" name="Rectangle 1498"/>
          <p:cNvSpPr/>
          <p:nvPr/>
        </p:nvSpPr>
        <p:spPr>
          <a:xfrm rot="10800000">
            <a:off x="8884914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0" name="Rectangle 1499"/>
          <p:cNvSpPr/>
          <p:nvPr/>
        </p:nvSpPr>
        <p:spPr>
          <a:xfrm rot="10800000">
            <a:off x="8968734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1" name="Rectangle 1500"/>
          <p:cNvSpPr/>
          <p:nvPr/>
        </p:nvSpPr>
        <p:spPr>
          <a:xfrm rot="10800000">
            <a:off x="854963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2" name="Rectangle 1501"/>
          <p:cNvSpPr/>
          <p:nvPr/>
        </p:nvSpPr>
        <p:spPr>
          <a:xfrm rot="10800000">
            <a:off x="846582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3" name="Rectangle 1502"/>
          <p:cNvSpPr/>
          <p:nvPr/>
        </p:nvSpPr>
        <p:spPr>
          <a:xfrm rot="10800000">
            <a:off x="863346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4" name="Rectangle 1503"/>
          <p:cNvSpPr/>
          <p:nvPr/>
        </p:nvSpPr>
        <p:spPr>
          <a:xfrm rot="10800000">
            <a:off x="8549637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5" name="Rectangle 1504"/>
          <p:cNvSpPr/>
          <p:nvPr/>
        </p:nvSpPr>
        <p:spPr>
          <a:xfrm rot="10800000">
            <a:off x="8130543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6" name="Rectangle 1505"/>
          <p:cNvSpPr/>
          <p:nvPr/>
        </p:nvSpPr>
        <p:spPr>
          <a:xfrm rot="10800000">
            <a:off x="821435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7" name="Rectangle 1506"/>
          <p:cNvSpPr/>
          <p:nvPr/>
        </p:nvSpPr>
        <p:spPr>
          <a:xfrm rot="10800000">
            <a:off x="804671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8" name="Rectangle 1507"/>
          <p:cNvSpPr/>
          <p:nvPr/>
        </p:nvSpPr>
        <p:spPr>
          <a:xfrm rot="10800000">
            <a:off x="813054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9" name="Rectangle 1508"/>
          <p:cNvSpPr/>
          <p:nvPr/>
        </p:nvSpPr>
        <p:spPr>
          <a:xfrm rot="10800000">
            <a:off x="7879077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0" name="Rectangle 1509"/>
          <p:cNvSpPr/>
          <p:nvPr/>
        </p:nvSpPr>
        <p:spPr>
          <a:xfrm>
            <a:off x="8801097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1" name="Rectangle 1510"/>
          <p:cNvSpPr/>
          <p:nvPr/>
        </p:nvSpPr>
        <p:spPr>
          <a:xfrm>
            <a:off x="7543801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2" name="Rectangle 1511"/>
          <p:cNvSpPr/>
          <p:nvPr/>
        </p:nvSpPr>
        <p:spPr>
          <a:xfrm>
            <a:off x="821436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3" name="Rectangle 1512"/>
          <p:cNvSpPr/>
          <p:nvPr/>
        </p:nvSpPr>
        <p:spPr>
          <a:xfrm>
            <a:off x="854964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4" name="Rectangle 1513"/>
          <p:cNvSpPr/>
          <p:nvPr/>
        </p:nvSpPr>
        <p:spPr>
          <a:xfrm>
            <a:off x="7208523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5" name="Rectangle 1514"/>
          <p:cNvSpPr/>
          <p:nvPr/>
        </p:nvSpPr>
        <p:spPr>
          <a:xfrm>
            <a:off x="7543804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6" name="Rectangle 1515"/>
          <p:cNvSpPr/>
          <p:nvPr/>
        </p:nvSpPr>
        <p:spPr>
          <a:xfrm>
            <a:off x="6705598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7" name="Rectangle 1516"/>
          <p:cNvSpPr/>
          <p:nvPr/>
        </p:nvSpPr>
        <p:spPr>
          <a:xfrm>
            <a:off x="6873237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8" name="Rectangle 1517"/>
          <p:cNvSpPr/>
          <p:nvPr/>
        </p:nvSpPr>
        <p:spPr>
          <a:xfrm>
            <a:off x="6789417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9" name="Rectangle 1518"/>
          <p:cNvSpPr/>
          <p:nvPr/>
        </p:nvSpPr>
        <p:spPr>
          <a:xfrm>
            <a:off x="7124702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0" name="Rectangle 1519"/>
          <p:cNvSpPr/>
          <p:nvPr/>
        </p:nvSpPr>
        <p:spPr>
          <a:xfrm>
            <a:off x="7292343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1" name="Rectangle 1520"/>
          <p:cNvSpPr/>
          <p:nvPr/>
        </p:nvSpPr>
        <p:spPr>
          <a:xfrm>
            <a:off x="7208521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2" name="Rectangle 1521"/>
          <p:cNvSpPr/>
          <p:nvPr/>
        </p:nvSpPr>
        <p:spPr>
          <a:xfrm>
            <a:off x="7543802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3" name="Rectangle 1522"/>
          <p:cNvSpPr/>
          <p:nvPr/>
        </p:nvSpPr>
        <p:spPr>
          <a:xfrm>
            <a:off x="6957059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4" name="Rectangle 1523"/>
          <p:cNvSpPr/>
          <p:nvPr/>
        </p:nvSpPr>
        <p:spPr>
          <a:xfrm>
            <a:off x="6873236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5" name="Rectangle 1524"/>
          <p:cNvSpPr/>
          <p:nvPr/>
        </p:nvSpPr>
        <p:spPr>
          <a:xfrm>
            <a:off x="7459984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6" name="Rectangle 1525"/>
          <p:cNvSpPr/>
          <p:nvPr/>
        </p:nvSpPr>
        <p:spPr>
          <a:xfrm>
            <a:off x="7543801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7" name="Rectangle 1526"/>
          <p:cNvSpPr/>
          <p:nvPr/>
        </p:nvSpPr>
        <p:spPr>
          <a:xfrm>
            <a:off x="6957059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8" name="Rectangle 1527"/>
          <p:cNvSpPr/>
          <p:nvPr/>
        </p:nvSpPr>
        <p:spPr>
          <a:xfrm>
            <a:off x="7292343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9" name="Rectangle 1528"/>
          <p:cNvSpPr/>
          <p:nvPr/>
        </p:nvSpPr>
        <p:spPr>
          <a:xfrm>
            <a:off x="779526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0" name="Rectangle 1529"/>
          <p:cNvSpPr/>
          <p:nvPr/>
        </p:nvSpPr>
        <p:spPr>
          <a:xfrm>
            <a:off x="7711439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1" name="Rectangle 1530"/>
          <p:cNvSpPr/>
          <p:nvPr/>
        </p:nvSpPr>
        <p:spPr>
          <a:xfrm>
            <a:off x="7627623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2" name="Rectangle 1531"/>
          <p:cNvSpPr/>
          <p:nvPr/>
        </p:nvSpPr>
        <p:spPr>
          <a:xfrm>
            <a:off x="7711442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3" name="Rectangle 1532"/>
          <p:cNvSpPr/>
          <p:nvPr/>
        </p:nvSpPr>
        <p:spPr>
          <a:xfrm>
            <a:off x="7795263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4" name="Rectangle 1533"/>
          <p:cNvSpPr/>
          <p:nvPr/>
        </p:nvSpPr>
        <p:spPr>
          <a:xfrm>
            <a:off x="8130543" y="321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5" name="Rectangle 1534"/>
          <p:cNvSpPr/>
          <p:nvPr/>
        </p:nvSpPr>
        <p:spPr>
          <a:xfrm rot="10800000">
            <a:off x="8381999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6" name="Rectangle 1535"/>
          <p:cNvSpPr/>
          <p:nvPr/>
        </p:nvSpPr>
        <p:spPr>
          <a:xfrm rot="10800000">
            <a:off x="8046719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7" name="Rectangle 1536"/>
          <p:cNvSpPr/>
          <p:nvPr/>
        </p:nvSpPr>
        <p:spPr>
          <a:xfrm>
            <a:off x="6789421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8" name="Rectangle 1537"/>
          <p:cNvSpPr/>
          <p:nvPr/>
        </p:nvSpPr>
        <p:spPr>
          <a:xfrm>
            <a:off x="7962903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9" name="Rectangle 1538"/>
          <p:cNvSpPr/>
          <p:nvPr/>
        </p:nvSpPr>
        <p:spPr>
          <a:xfrm rot="10800000">
            <a:off x="7543797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0" name="Rectangle 1539"/>
          <p:cNvSpPr/>
          <p:nvPr/>
        </p:nvSpPr>
        <p:spPr>
          <a:xfrm rot="10800000">
            <a:off x="762762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1" name="Rectangle 1540"/>
          <p:cNvSpPr/>
          <p:nvPr/>
        </p:nvSpPr>
        <p:spPr>
          <a:xfrm rot="10800000">
            <a:off x="779526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2" name="Rectangle 1541"/>
          <p:cNvSpPr/>
          <p:nvPr/>
        </p:nvSpPr>
        <p:spPr>
          <a:xfrm rot="10800000">
            <a:off x="7543797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3" name="Rectangle 1542"/>
          <p:cNvSpPr/>
          <p:nvPr/>
        </p:nvSpPr>
        <p:spPr>
          <a:xfrm rot="10800000">
            <a:off x="779526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4" name="Rectangle 1543"/>
          <p:cNvSpPr/>
          <p:nvPr/>
        </p:nvSpPr>
        <p:spPr>
          <a:xfrm rot="10800000">
            <a:off x="7879077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5" name="Rectangle 1544"/>
          <p:cNvSpPr/>
          <p:nvPr/>
        </p:nvSpPr>
        <p:spPr>
          <a:xfrm rot="10800000">
            <a:off x="779526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6" name="Rectangle 1545"/>
          <p:cNvSpPr/>
          <p:nvPr/>
        </p:nvSpPr>
        <p:spPr>
          <a:xfrm rot="10800000">
            <a:off x="762762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7" name="Rectangle 1546"/>
          <p:cNvSpPr/>
          <p:nvPr/>
        </p:nvSpPr>
        <p:spPr>
          <a:xfrm rot="10800000">
            <a:off x="7711437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8" name="Rectangle 1547"/>
          <p:cNvSpPr/>
          <p:nvPr/>
        </p:nvSpPr>
        <p:spPr>
          <a:xfrm rot="10800000">
            <a:off x="8465823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9" name="Rectangle 1548"/>
          <p:cNvSpPr/>
          <p:nvPr/>
        </p:nvSpPr>
        <p:spPr>
          <a:xfrm rot="10800000">
            <a:off x="8381997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0" name="Rectangle 1549"/>
          <p:cNvSpPr/>
          <p:nvPr/>
        </p:nvSpPr>
        <p:spPr>
          <a:xfrm rot="10800000">
            <a:off x="6621776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1" name="Rectangle 1550"/>
          <p:cNvSpPr/>
          <p:nvPr/>
        </p:nvSpPr>
        <p:spPr>
          <a:xfrm rot="10800000">
            <a:off x="6789418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2" name="Rectangle 1551"/>
          <p:cNvSpPr/>
          <p:nvPr/>
        </p:nvSpPr>
        <p:spPr>
          <a:xfrm rot="10800000">
            <a:off x="6957058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3" name="Rectangle 1552"/>
          <p:cNvSpPr/>
          <p:nvPr/>
        </p:nvSpPr>
        <p:spPr>
          <a:xfrm rot="10800000">
            <a:off x="7124701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4" name="Rectangle 1553"/>
          <p:cNvSpPr/>
          <p:nvPr/>
        </p:nvSpPr>
        <p:spPr>
          <a:xfrm rot="10800000">
            <a:off x="7292342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5" name="Rectangle 1554"/>
          <p:cNvSpPr/>
          <p:nvPr/>
        </p:nvSpPr>
        <p:spPr>
          <a:xfrm rot="10800000">
            <a:off x="7795263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6" name="Rectangle 1555"/>
          <p:cNvSpPr/>
          <p:nvPr/>
        </p:nvSpPr>
        <p:spPr>
          <a:xfrm>
            <a:off x="637032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7" name="Rectangle 1556"/>
          <p:cNvSpPr/>
          <p:nvPr/>
        </p:nvSpPr>
        <p:spPr>
          <a:xfrm rot="10800000">
            <a:off x="6370315" y="43891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8" name="Rectangle 1557"/>
          <p:cNvSpPr/>
          <p:nvPr/>
        </p:nvSpPr>
        <p:spPr>
          <a:xfrm>
            <a:off x="6370321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9" name="Rectangle 1558"/>
          <p:cNvSpPr/>
          <p:nvPr/>
        </p:nvSpPr>
        <p:spPr>
          <a:xfrm>
            <a:off x="6370321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0" name="Rectangle 1559"/>
          <p:cNvSpPr/>
          <p:nvPr/>
        </p:nvSpPr>
        <p:spPr>
          <a:xfrm rot="10800000">
            <a:off x="6370315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1" name="Rectangle 1560"/>
          <p:cNvSpPr/>
          <p:nvPr/>
        </p:nvSpPr>
        <p:spPr>
          <a:xfrm rot="10800000">
            <a:off x="6370315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2" name="Rectangle 1561"/>
          <p:cNvSpPr/>
          <p:nvPr/>
        </p:nvSpPr>
        <p:spPr>
          <a:xfrm>
            <a:off x="6370319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3" name="Rectangle 1562"/>
          <p:cNvSpPr/>
          <p:nvPr/>
        </p:nvSpPr>
        <p:spPr>
          <a:xfrm rot="10800000">
            <a:off x="6370317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8" name="Rectangle 1467"/>
          <p:cNvSpPr/>
          <p:nvPr/>
        </p:nvSpPr>
        <p:spPr>
          <a:xfrm rot="10800000">
            <a:off x="6537953" y="40538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4" name="Rectangle 1493"/>
          <p:cNvSpPr/>
          <p:nvPr/>
        </p:nvSpPr>
        <p:spPr>
          <a:xfrm>
            <a:off x="6454138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5" name="Rectangle 1374"/>
          <p:cNvSpPr/>
          <p:nvPr/>
        </p:nvSpPr>
        <p:spPr>
          <a:xfrm>
            <a:off x="6454138" y="22098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7" name="Rectangle 1326"/>
          <p:cNvSpPr/>
          <p:nvPr/>
        </p:nvSpPr>
        <p:spPr>
          <a:xfrm>
            <a:off x="6454138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9" name="Rectangle 1468"/>
          <p:cNvSpPr/>
          <p:nvPr/>
        </p:nvSpPr>
        <p:spPr>
          <a:xfrm rot="10800000">
            <a:off x="6454136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0" name="Rectangle 1469"/>
          <p:cNvSpPr/>
          <p:nvPr/>
        </p:nvSpPr>
        <p:spPr>
          <a:xfrm rot="10800000">
            <a:off x="6537953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4" name="TextBox 1563"/>
          <p:cNvSpPr txBox="1"/>
          <p:nvPr/>
        </p:nvSpPr>
        <p:spPr>
          <a:xfrm>
            <a:off x="2849880" y="5910715"/>
            <a:ext cx="489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(a)</a:t>
            </a:r>
          </a:p>
        </p:txBody>
      </p:sp>
      <p:sp>
        <p:nvSpPr>
          <p:cNvPr id="1565" name="TextBox 1564"/>
          <p:cNvSpPr txBox="1"/>
          <p:nvPr/>
        </p:nvSpPr>
        <p:spPr>
          <a:xfrm>
            <a:off x="7650569" y="4724400"/>
            <a:ext cx="502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(b)</a:t>
            </a:r>
          </a:p>
        </p:txBody>
      </p:sp>
      <p:sp>
        <p:nvSpPr>
          <p:cNvPr id="861" name="Rectangle 860"/>
          <p:cNvSpPr/>
          <p:nvPr/>
        </p:nvSpPr>
        <p:spPr>
          <a:xfrm>
            <a:off x="1927871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0" name="Rectangle 859"/>
          <p:cNvSpPr/>
          <p:nvPr/>
        </p:nvSpPr>
        <p:spPr>
          <a:xfrm>
            <a:off x="2095512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7" name="Rectangle 1156"/>
          <p:cNvSpPr/>
          <p:nvPr/>
        </p:nvSpPr>
        <p:spPr>
          <a:xfrm>
            <a:off x="2933717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7" name="Rectangle 1216"/>
          <p:cNvSpPr/>
          <p:nvPr/>
        </p:nvSpPr>
        <p:spPr>
          <a:xfrm>
            <a:off x="3101359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9" name="Rectangle 748"/>
          <p:cNvSpPr/>
          <p:nvPr/>
        </p:nvSpPr>
        <p:spPr>
          <a:xfrm>
            <a:off x="2849890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8" name="Rectangle 377"/>
          <p:cNvSpPr/>
          <p:nvPr/>
        </p:nvSpPr>
        <p:spPr>
          <a:xfrm rot="10800000">
            <a:off x="2682257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1" name="Rectangle 590"/>
          <p:cNvSpPr/>
          <p:nvPr/>
        </p:nvSpPr>
        <p:spPr>
          <a:xfrm rot="10800000">
            <a:off x="3017541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0" name="Rectangle 599"/>
          <p:cNvSpPr/>
          <p:nvPr/>
        </p:nvSpPr>
        <p:spPr>
          <a:xfrm rot="10800000">
            <a:off x="3939564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9" name="Rectangle 588"/>
          <p:cNvSpPr/>
          <p:nvPr/>
        </p:nvSpPr>
        <p:spPr>
          <a:xfrm rot="10800000">
            <a:off x="3688106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9" name="Rectangle 608"/>
          <p:cNvSpPr/>
          <p:nvPr/>
        </p:nvSpPr>
        <p:spPr>
          <a:xfrm rot="10800000">
            <a:off x="3520464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2" name="Rectangle 611"/>
          <p:cNvSpPr/>
          <p:nvPr/>
        </p:nvSpPr>
        <p:spPr>
          <a:xfrm rot="10800000">
            <a:off x="3604280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5" name="Rectangle 554"/>
          <p:cNvSpPr/>
          <p:nvPr/>
        </p:nvSpPr>
        <p:spPr>
          <a:xfrm rot="10800000">
            <a:off x="3771921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4" name="Rectangle 763"/>
          <p:cNvSpPr/>
          <p:nvPr/>
        </p:nvSpPr>
        <p:spPr>
          <a:xfrm>
            <a:off x="2011693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1" name="Rectangle 910"/>
          <p:cNvSpPr/>
          <p:nvPr/>
        </p:nvSpPr>
        <p:spPr>
          <a:xfrm>
            <a:off x="2179333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6" name="Rectangle 865"/>
          <p:cNvSpPr/>
          <p:nvPr/>
        </p:nvSpPr>
        <p:spPr>
          <a:xfrm>
            <a:off x="2263152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33ADF1-6B84-4F59-AFC9-9235C015CAA8}"/>
              </a:ext>
            </a:extLst>
          </p:cNvPr>
          <p:cNvSpPr txBox="1"/>
          <p:nvPr/>
        </p:nvSpPr>
        <p:spPr>
          <a:xfrm>
            <a:off x="1203967" y="6614158"/>
            <a:ext cx="711528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Experimental Trial: Pattern 7, 2019-01-16</a:t>
            </a:r>
          </a:p>
          <a:p>
            <a:pPr algn="ctr"/>
            <a:r>
              <a:rPr lang="en-US" sz="1800" b="1" dirty="0"/>
              <a:t>Pattern 7</a:t>
            </a:r>
            <a:r>
              <a:rPr lang="en-US" sz="1800" dirty="0"/>
              <a:t> in </a:t>
            </a:r>
            <a:r>
              <a:rPr lang="en-US" sz="1800" b="1" dirty="0"/>
              <a:t>2D-CVM_def-pttrns_var-Bayes_v1pt1_lg-grid_2019-01-19.py</a:t>
            </a:r>
          </a:p>
          <a:p>
            <a:pPr algn="ctr"/>
            <a:r>
              <a:rPr lang="en-US" sz="1800" dirty="0"/>
              <a:t>As of 2019/03/19, this code is not yet publicly available.  </a:t>
            </a:r>
          </a:p>
        </p:txBody>
      </p:sp>
      <p:sp>
        <p:nvSpPr>
          <p:cNvPr id="1566" name="TextBox 1565">
            <a:extLst>
              <a:ext uri="{FF2B5EF4-FFF2-40B4-BE49-F238E27FC236}">
                <a16:creationId xmlns:a16="http://schemas.microsoft.com/office/drawing/2014/main" id="{104DC552-AD7C-44FC-854A-9F64B3BED75D}"/>
              </a:ext>
            </a:extLst>
          </p:cNvPr>
          <p:cNvSpPr txBox="1"/>
          <p:nvPr/>
        </p:nvSpPr>
        <p:spPr>
          <a:xfrm>
            <a:off x="754383" y="0"/>
            <a:ext cx="8145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Experiment #5 Uses a Large-Scale Grid with Revised Scale-Free-Like Pattern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6C6287-B6BF-4852-A8C9-2751E6DA1CB5}"/>
              </a:ext>
            </a:extLst>
          </p:cNvPr>
          <p:cNvSpPr txBox="1"/>
          <p:nvPr/>
        </p:nvSpPr>
        <p:spPr>
          <a:xfrm>
            <a:off x="5981680" y="641448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/>
              <a:t>Note: </a:t>
            </a:r>
            <a:r>
              <a:rPr lang="en-US" sz="1800" dirty="0"/>
              <a:t>Smaller “islands” of A have been combined to form larger “land masses.”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8E4293-66C8-47BA-A5F9-8A7B56210C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30" t="31818" r="16666" b="17677"/>
          <a:stretch/>
        </p:blipFill>
        <p:spPr>
          <a:xfrm>
            <a:off x="152400" y="491070"/>
            <a:ext cx="54864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491323-E465-4BF0-BA52-A73AFF72B4C5}"/>
              </a:ext>
            </a:extLst>
          </p:cNvPr>
          <p:cNvSpPr txBox="1"/>
          <p:nvPr/>
        </p:nvSpPr>
        <p:spPr>
          <a:xfrm>
            <a:off x="2437769" y="73753"/>
            <a:ext cx="5182861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b="1" i="1" dirty="0"/>
              <a:t>A Scale-Free-Like Composition: Code Validation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562C3B-7045-4C7F-9E05-1B0D36533028}"/>
              </a:ext>
            </a:extLst>
          </p:cNvPr>
          <p:cNvSpPr txBox="1"/>
          <p:nvPr/>
        </p:nvSpPr>
        <p:spPr>
          <a:xfrm>
            <a:off x="304800" y="7281330"/>
            <a:ext cx="5603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Program: 2D-CVM_defined-patterns_analytic-solution_2017-12-08_rev_2018-11-22.py</a:t>
            </a:r>
          </a:p>
          <a:p>
            <a:r>
              <a:rPr lang="en-US" sz="1200" dirty="0"/>
              <a:t>Run Date: 11/23/2018     Private GitHub: </a:t>
            </a:r>
            <a:r>
              <a:rPr lang="en-US" sz="1200" b="1" u="sng" dirty="0">
                <a:hlinkClick r:id="rId3"/>
              </a:rPr>
              <a:t>2-D-CVM-Random-Pattern-Configurations</a:t>
            </a:r>
            <a:endParaRPr lang="en-US" sz="1200" b="1" dirty="0"/>
          </a:p>
          <a:p>
            <a:endParaRPr lang="en-US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7DD2A9-89FB-4E83-A28F-B7F0D358C336}"/>
              </a:ext>
            </a:extLst>
          </p:cNvPr>
          <p:cNvSpPr/>
          <p:nvPr/>
        </p:nvSpPr>
        <p:spPr>
          <a:xfrm>
            <a:off x="914400" y="4495800"/>
            <a:ext cx="1752600" cy="2286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AB54EC-DBD2-48A9-A9F6-B864F90F5E71}"/>
              </a:ext>
            </a:extLst>
          </p:cNvPr>
          <p:cNvSpPr/>
          <p:nvPr/>
        </p:nvSpPr>
        <p:spPr>
          <a:xfrm>
            <a:off x="914400" y="4800600"/>
            <a:ext cx="1752600" cy="2286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551A81-A6A7-48A4-BF33-631C51E75F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5946678" y="562056"/>
            <a:ext cx="3645079" cy="38804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CDA7FD-2F83-44E4-9C92-F75EBFE8F1B1}"/>
              </a:ext>
            </a:extLst>
          </p:cNvPr>
          <p:cNvSpPr txBox="1"/>
          <p:nvPr/>
        </p:nvSpPr>
        <p:spPr>
          <a:xfrm>
            <a:off x="6172200" y="4343400"/>
            <a:ext cx="321616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i="1" dirty="0"/>
              <a:t>/(2xN) </a:t>
            </a:r>
            <a:r>
              <a:rPr lang="en-US" sz="1800" dirty="0"/>
              <a:t>= 88/(512) = 0.172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2E3760-1242-42DF-B4F7-92F924F40523}"/>
              </a:ext>
            </a:extLst>
          </p:cNvPr>
          <p:cNvSpPr txBox="1"/>
          <p:nvPr/>
        </p:nvSpPr>
        <p:spPr>
          <a:xfrm>
            <a:off x="6172200" y="4724400"/>
            <a:ext cx="333318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i="1" dirty="0"/>
              <a:t>/(2xN) </a:t>
            </a:r>
            <a:r>
              <a:rPr lang="en-US" sz="1800" dirty="0"/>
              <a:t>= 24/(512) = 0.0469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E59CD9A-F44B-4712-AF38-5A851A9E74E6}"/>
              </a:ext>
            </a:extLst>
          </p:cNvPr>
          <p:cNvSpPr/>
          <p:nvPr/>
        </p:nvSpPr>
        <p:spPr>
          <a:xfrm flipH="1">
            <a:off x="4419600" y="4419600"/>
            <a:ext cx="1635580" cy="303664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F2971C8-1378-48ED-ADFD-3027903A3AF2}"/>
              </a:ext>
            </a:extLst>
          </p:cNvPr>
          <p:cNvSpPr/>
          <p:nvPr/>
        </p:nvSpPr>
        <p:spPr>
          <a:xfrm flipH="1">
            <a:off x="4419600" y="4813952"/>
            <a:ext cx="1635580" cy="303664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849D77-C7B2-4431-9D59-39BE2EC08270}"/>
              </a:ext>
            </a:extLst>
          </p:cNvPr>
          <p:cNvSpPr txBox="1"/>
          <p:nvPr/>
        </p:nvSpPr>
        <p:spPr>
          <a:xfrm>
            <a:off x="6253269" y="5117616"/>
            <a:ext cx="321402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Hand-counted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and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values: </a:t>
            </a:r>
          </a:p>
          <a:p>
            <a:pPr algn="ctr"/>
            <a:r>
              <a:rPr lang="en-US" sz="1800" i="1" dirty="0"/>
              <a:t>Code validation step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168C0-464C-4F7D-9E3B-27130B29B21C}"/>
              </a:ext>
            </a:extLst>
          </p:cNvPr>
          <p:cNvSpPr txBox="1"/>
          <p:nvPr/>
        </p:nvSpPr>
        <p:spPr>
          <a:xfrm>
            <a:off x="5924978" y="5871742"/>
            <a:ext cx="3870601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Approximate </a:t>
            </a:r>
            <a:r>
              <a:rPr lang="en-US" sz="1800" i="1" dirty="0"/>
              <a:t>h-value</a:t>
            </a:r>
            <a:r>
              <a:rPr lang="en-US" sz="1800" dirty="0"/>
              <a:t>: 1.16</a:t>
            </a:r>
          </a:p>
          <a:p>
            <a:pPr algn="ctr"/>
            <a:r>
              <a:rPr lang="en-US" sz="1800" b="1" i="1" dirty="0"/>
              <a:t>NOTE: </a:t>
            </a:r>
            <a:r>
              <a:rPr lang="en-US" sz="1800" dirty="0"/>
              <a:t>Hand-crafted pattern has unequal values for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&amp; </a:t>
            </a:r>
            <a:r>
              <a:rPr lang="en-US" sz="1800" i="1" dirty="0"/>
              <a:t>z</a:t>
            </a:r>
            <a:r>
              <a:rPr lang="en-US" sz="1800" i="1" baseline="-25000" dirty="0"/>
              <a:t>6</a:t>
            </a:r>
            <a:r>
              <a:rPr lang="en-US" sz="1800" dirty="0"/>
              <a:t>, etc., so the </a:t>
            </a:r>
            <a:r>
              <a:rPr lang="en-US" sz="1800" i="1" dirty="0"/>
              <a:t>h-value</a:t>
            </a:r>
            <a:r>
              <a:rPr lang="en-US" sz="1800" dirty="0"/>
              <a:t> can only be approximate; the pattern is not an equilibrium one.</a:t>
            </a:r>
          </a:p>
        </p:txBody>
      </p:sp>
    </p:spTree>
    <p:extLst>
      <p:ext uri="{BB962C8B-B14F-4D97-AF65-F5344CB8AC3E}">
        <p14:creationId xmlns:p14="http://schemas.microsoft.com/office/powerpoint/2010/main" val="2163429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5CDFBD-E644-468F-914F-895EC9D839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14444"/>
          <a:stretch/>
        </p:blipFill>
        <p:spPr>
          <a:xfrm>
            <a:off x="-24897" y="1203960"/>
            <a:ext cx="10058400" cy="6202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B98816-57F7-4DCB-BFFC-F532A4113893}"/>
              </a:ext>
            </a:extLst>
          </p:cNvPr>
          <p:cNvSpPr txBox="1"/>
          <p:nvPr/>
        </p:nvSpPr>
        <p:spPr>
          <a:xfrm>
            <a:off x="1675654" y="198120"/>
            <a:ext cx="6707092" cy="1209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40" b="1" dirty="0"/>
              <a:t>Original Plan for the 16x16 Scale-Free Example</a:t>
            </a:r>
          </a:p>
          <a:p>
            <a:pPr algn="ctr"/>
            <a:r>
              <a:rPr lang="en-US" sz="154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Original PPT lost; JPG stored in the V&amp;V Figures as:</a:t>
            </a:r>
          </a:p>
          <a:p>
            <a:pPr algn="ctr"/>
            <a:r>
              <a:rPr lang="en-US" sz="154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CVM-2D_Scale-free_128-nodes_pg0_2016-10-26.jpg</a:t>
            </a:r>
          </a:p>
          <a:p>
            <a:pPr algn="ctr"/>
            <a:r>
              <a:rPr lang="en-US" sz="154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Under: 2D-CVM-Free-Energy-V-and-V/Figures</a:t>
            </a:r>
          </a:p>
        </p:txBody>
      </p:sp>
    </p:spTree>
    <p:extLst>
      <p:ext uri="{BB962C8B-B14F-4D97-AF65-F5344CB8AC3E}">
        <p14:creationId xmlns:p14="http://schemas.microsoft.com/office/powerpoint/2010/main" val="19681615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5CDFBD-E644-468F-914F-895EC9D839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8" t="3333" b="14444"/>
          <a:stretch/>
        </p:blipFill>
        <p:spPr>
          <a:xfrm>
            <a:off x="251460" y="784860"/>
            <a:ext cx="3495543" cy="6202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B98816-57F7-4DCB-BFFC-F532A4113893}"/>
              </a:ext>
            </a:extLst>
          </p:cNvPr>
          <p:cNvSpPr txBox="1"/>
          <p:nvPr/>
        </p:nvSpPr>
        <p:spPr>
          <a:xfrm>
            <a:off x="2267963" y="198120"/>
            <a:ext cx="5522474" cy="7355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40" b="1" dirty="0"/>
              <a:t>Plan for the 32x32 Scale-Free Example</a:t>
            </a:r>
          </a:p>
          <a:p>
            <a:pPr algn="ctr"/>
            <a:endParaRPr lang="en-US" sz="154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3A6161-5D22-4C3E-AFD5-2A7DBA72807F}"/>
              </a:ext>
            </a:extLst>
          </p:cNvPr>
          <p:cNvSpPr txBox="1"/>
          <p:nvPr/>
        </p:nvSpPr>
        <p:spPr>
          <a:xfrm>
            <a:off x="4107181" y="868681"/>
            <a:ext cx="5114221" cy="357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32 x 32 = 1024 total nodes</a:t>
            </a:r>
          </a:p>
          <a:p>
            <a:r>
              <a:rPr lang="en-US" sz="2200" dirty="0"/>
              <a:t>= 512 per side (half of total; top or bottom)</a:t>
            </a:r>
          </a:p>
          <a:p>
            <a:r>
              <a:rPr lang="en-US" sz="2200" dirty="0"/>
              <a:t>= 512/2 = 256 black per top or bottom</a:t>
            </a:r>
          </a:p>
          <a:p>
            <a:r>
              <a:rPr lang="en-US" sz="2200" dirty="0"/>
              <a:t>256 = 4* 64</a:t>
            </a:r>
          </a:p>
          <a:p>
            <a:endParaRPr lang="en-US" sz="2200" dirty="0"/>
          </a:p>
          <a:p>
            <a:r>
              <a:rPr lang="en-US" sz="1760" dirty="0"/>
              <a:t>Scale Free Composition: </a:t>
            </a:r>
          </a:p>
          <a:p>
            <a:r>
              <a:rPr lang="en-US" sz="1540" dirty="0"/>
              <a:t>= 64 center 	= 64</a:t>
            </a:r>
          </a:p>
          <a:p>
            <a:r>
              <a:rPr lang="en-US" sz="1540" dirty="0"/>
              <a:t>= 2* 32 center 	= 64</a:t>
            </a:r>
          </a:p>
          <a:p>
            <a:r>
              <a:rPr lang="en-US" sz="1540" dirty="0"/>
              <a:t>+ 4* 16 		= 64</a:t>
            </a:r>
          </a:p>
          <a:p>
            <a:r>
              <a:rPr lang="en-US" sz="1540" dirty="0"/>
              <a:t>+ 4* 8 		= 32</a:t>
            </a:r>
          </a:p>
          <a:p>
            <a:r>
              <a:rPr lang="en-US" sz="1540" dirty="0"/>
              <a:t>+ 8* 4 		= 32</a:t>
            </a:r>
          </a:p>
          <a:p>
            <a:r>
              <a:rPr lang="en-US" sz="1540" dirty="0"/>
              <a:t>For a total of 3*64 + 2*32= 192 + 64 = 256 </a:t>
            </a:r>
            <a:r>
              <a:rPr lang="en-US" sz="2200" dirty="0"/>
              <a:t>     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1C770A-3027-4D52-B80A-FF0886FF124A}"/>
              </a:ext>
            </a:extLst>
          </p:cNvPr>
          <p:cNvSpPr txBox="1"/>
          <p:nvPr/>
        </p:nvSpPr>
        <p:spPr>
          <a:xfrm>
            <a:off x="4107180" y="4220367"/>
            <a:ext cx="2581797" cy="3037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Actual: </a:t>
            </a:r>
          </a:p>
          <a:p>
            <a:r>
              <a:rPr lang="en-US" sz="1540" dirty="0"/>
              <a:t>1 at 30		= 30</a:t>
            </a:r>
          </a:p>
          <a:p>
            <a:r>
              <a:rPr lang="en-US" sz="1540" dirty="0"/>
              <a:t>1 at 35		= 35</a:t>
            </a:r>
          </a:p>
          <a:p>
            <a:r>
              <a:rPr lang="en-US" sz="1540" dirty="0"/>
              <a:t>2 at 17		= 34</a:t>
            </a:r>
          </a:p>
          <a:p>
            <a:r>
              <a:rPr lang="en-US" sz="1540" dirty="0"/>
              <a:t>4 at 9		= 36</a:t>
            </a:r>
          </a:p>
          <a:p>
            <a:r>
              <a:rPr lang="en-US" sz="1540" dirty="0"/>
              <a:t>2 at 8 		= 16</a:t>
            </a:r>
          </a:p>
          <a:p>
            <a:r>
              <a:rPr lang="en-US" sz="1540" dirty="0"/>
              <a:t>6 at 6		= 36</a:t>
            </a:r>
          </a:p>
          <a:p>
            <a:r>
              <a:rPr lang="en-US" sz="1540" dirty="0"/>
              <a:t>2 at 12 (</a:t>
            </a:r>
            <a:r>
              <a:rPr lang="en-US" sz="1540" dirty="0" err="1"/>
              <a:t>inc</a:t>
            </a:r>
            <a:r>
              <a:rPr lang="en-US" sz="1540" dirty="0"/>
              <a:t> wrap) / 2	= 12</a:t>
            </a:r>
          </a:p>
          <a:p>
            <a:r>
              <a:rPr lang="en-US" sz="1540" dirty="0"/>
              <a:t>2 at 4 (</a:t>
            </a:r>
            <a:r>
              <a:rPr lang="en-US" sz="1540" dirty="0" err="1"/>
              <a:t>inc</a:t>
            </a:r>
            <a:r>
              <a:rPr lang="en-US" sz="1540" dirty="0"/>
              <a:t> wrap)/2 	= 04</a:t>
            </a:r>
          </a:p>
          <a:p>
            <a:r>
              <a:rPr lang="en-US" sz="1540" dirty="0"/>
              <a:t>12 at 4		= 48</a:t>
            </a:r>
          </a:p>
          <a:p>
            <a:r>
              <a:rPr lang="en-US" sz="1540" dirty="0"/>
              <a:t>Total: 		251</a:t>
            </a:r>
          </a:p>
          <a:p>
            <a:endParaRPr lang="en-US" sz="1540" dirty="0"/>
          </a:p>
        </p:txBody>
      </p:sp>
    </p:spTree>
    <p:extLst>
      <p:ext uri="{BB962C8B-B14F-4D97-AF65-F5344CB8AC3E}">
        <p14:creationId xmlns:p14="http://schemas.microsoft.com/office/powerpoint/2010/main" val="18554998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323240" y="1809750"/>
            <a:ext cx="8229601" cy="5638800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20973"/>
              <a:chOff x="2095500" y="1287780"/>
              <a:chExt cx="5448300" cy="920973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079806" cy="920972"/>
                <a:chOff x="2419072" y="533400"/>
                <a:chExt cx="4618005" cy="837247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71735" cy="684847"/>
                  <a:chOff x="4628872" y="2983468"/>
                  <a:chExt cx="571735" cy="684847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391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200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23807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696515"/>
                  <a:chOff x="1981200" y="609600"/>
                  <a:chExt cx="1162328" cy="696515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23807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1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696515"/>
                  <a:chOff x="4114800" y="609600"/>
                  <a:chExt cx="1162328" cy="696515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3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093477" cy="684847"/>
                  <a:chOff x="5943600" y="685800"/>
                  <a:chExt cx="1093477" cy="684847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60077" cy="684847"/>
                    <a:chOff x="4628872" y="2983468"/>
                    <a:chExt cx="560077" cy="684847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46218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y</a:t>
                    </a:r>
                    <a:r>
                      <a:rPr lang="en-US" sz="2200" b="1" i="1" baseline="-25000" dirty="0"/>
                      <a:t>2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3723143" y="2578966"/>
              <a:ext cx="2983651" cy="759000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i="1" dirty="0"/>
                <a:t>h = 1.22 (initial pattern); </a:t>
              </a:r>
            </a:p>
            <a:p>
              <a:pPr algn="ctr"/>
              <a:r>
                <a:rPr lang="en-US" sz="1800" b="1" i="1" dirty="0"/>
                <a:t>based on y</a:t>
              </a:r>
              <a:r>
                <a:rPr lang="en-US" sz="1800" b="1" i="1" baseline="-25000" dirty="0"/>
                <a:t>2</a:t>
              </a:r>
              <a:r>
                <a:rPr lang="en-US" sz="1800" b="1" i="1" dirty="0"/>
                <a:t> config var value</a:t>
              </a:r>
            </a:p>
          </p:txBody>
        </p:sp>
        <p:cxnSp>
          <p:nvCxnSpPr>
            <p:cNvPr id="34" name="Straight Connector 33"/>
            <p:cNvCxnSpPr>
              <a:cxnSpLocks/>
            </p:cNvCxnSpPr>
            <p:nvPr/>
          </p:nvCxnSpPr>
          <p:spPr>
            <a:xfrm>
              <a:off x="5427271" y="3871817"/>
              <a:ext cx="40688" cy="209083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8597627" y="2189346"/>
            <a:ext cx="1276959" cy="1552074"/>
            <a:chOff x="8382001" y="2623686"/>
            <a:chExt cx="1276959" cy="155207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y</a:t>
              </a:r>
              <a:r>
                <a:rPr lang="en-US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429000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90375"/>
              <a:ext cx="373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886200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647575"/>
              <a:ext cx="373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623686"/>
              <a:ext cx="1276959" cy="15520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2650525" y="3368398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r>
              <a:rPr lang="en-US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6482192" y="3368398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2660143" y="4533840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2253882" y="1085730"/>
            <a:ext cx="5465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Analytic Values for Configuration Variables </a:t>
            </a:r>
            <a:r>
              <a:rPr lang="en-US" sz="1800" b="1" i="1" dirty="0"/>
              <a:t>y</a:t>
            </a:r>
            <a:r>
              <a:rPr lang="en-US" sz="1800" b="1" i="1" baseline="-25000" dirty="0"/>
              <a:t>2</a:t>
            </a:r>
            <a:r>
              <a:rPr lang="en-US" sz="1800" b="1" dirty="0"/>
              <a:t>, </a:t>
            </a:r>
            <a:r>
              <a:rPr lang="en-US" sz="1800" b="1" i="1" dirty="0"/>
              <a:t>z</a:t>
            </a:r>
            <a:r>
              <a:rPr lang="en-US" sz="1800" b="1" i="1" baseline="-25000" dirty="0"/>
              <a:t>1</a:t>
            </a:r>
            <a:r>
              <a:rPr lang="en-US" sz="1800" b="1" dirty="0"/>
              <a:t>, and </a:t>
            </a:r>
            <a:r>
              <a:rPr lang="en-US" sz="1800" b="1" i="1" dirty="0"/>
              <a:t>z</a:t>
            </a:r>
            <a:r>
              <a:rPr lang="en-US" sz="1800" b="1" i="1" baseline="-25000" dirty="0"/>
              <a:t>3</a:t>
            </a:r>
            <a:endParaRPr lang="en-US" sz="18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00681" y="3163157"/>
            <a:ext cx="492443" cy="239738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2352121" y="1568614"/>
            <a:ext cx="5354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Case where activation enthalpy                  : </a:t>
            </a:r>
            <a:r>
              <a:rPr lang="en-US" sz="1800" i="1" dirty="0"/>
              <a:t>x</a:t>
            </a:r>
            <a:r>
              <a:rPr lang="en-US" sz="1800" i="1" baseline="-25000" dirty="0"/>
              <a:t>1</a:t>
            </a:r>
            <a:r>
              <a:rPr lang="en-US" sz="1800" i="1" dirty="0"/>
              <a:t> = x</a:t>
            </a:r>
            <a:r>
              <a:rPr lang="en-US" sz="1800" i="1" baseline="-25000" dirty="0"/>
              <a:t>2</a:t>
            </a:r>
            <a:r>
              <a:rPr lang="en-US" sz="1800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5342877" y="1524000"/>
                <a:ext cx="891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77" y="1524000"/>
                <a:ext cx="891537" cy="369332"/>
              </a:xfrm>
              <a:prstGeom prst="rect">
                <a:avLst/>
              </a:prstGeom>
              <a:blipFill>
                <a:blip r:embed="rId3"/>
                <a:stretch>
                  <a:fillRect r="-8163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5036093" y="4633654"/>
            <a:ext cx="228600" cy="304800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8536717" y="4198619"/>
            <a:ext cx="1392427" cy="2080241"/>
            <a:chOff x="8536717" y="4065269"/>
            <a:chExt cx="1392427" cy="20802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853101" y="4600545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0.202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4065269"/>
              <a:ext cx="1376303" cy="20802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655150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536717" y="4243747"/>
              <a:ext cx="13462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For Pattern 7: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7" y="509475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0.212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0.058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2362200" y="7296090"/>
            <a:ext cx="387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</a:t>
            </a:r>
            <a:r>
              <a:rPr lang="en-US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019800" y="7357645"/>
                <a:ext cx="8915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7357645"/>
                <a:ext cx="891537" cy="276999"/>
              </a:xfrm>
              <a:prstGeom prst="rect">
                <a:avLst/>
              </a:prstGeom>
              <a:blipFill>
                <a:blip r:embed="rId4"/>
                <a:stretch>
                  <a:fillRect l="-4795" t="-2222" r="-7465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688462" y="95719"/>
            <a:ext cx="8719758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We Identify a Likely </a:t>
            </a:r>
            <a:r>
              <a:rPr lang="en-US" sz="2400" b="1" i="1" dirty="0"/>
              <a:t>h-value</a:t>
            </a:r>
            <a:r>
              <a:rPr lang="en-US" sz="2400" b="1" dirty="0"/>
              <a:t> from the Configuration Variable Values</a:t>
            </a:r>
          </a:p>
          <a:p>
            <a:pPr algn="ctr"/>
            <a:endParaRPr lang="en-US" sz="900" b="1" dirty="0"/>
          </a:p>
          <a:p>
            <a:pPr algn="ctr"/>
            <a:r>
              <a:rPr lang="en-US" b="1" dirty="0"/>
              <a:t>Results for a Given Pattern (Pattern 7; Large-Scale Grid)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B79D902-64EB-4FA0-9248-8EB85987D971}"/>
              </a:ext>
            </a:extLst>
          </p:cNvPr>
          <p:cNvCxnSpPr>
            <a:cxnSpLocks/>
          </p:cNvCxnSpPr>
          <p:nvPr/>
        </p:nvCxnSpPr>
        <p:spPr>
          <a:xfrm flipH="1" flipV="1">
            <a:off x="1021144" y="4772055"/>
            <a:ext cx="4078749" cy="2854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8E34A25-6AA3-4ABA-9A6B-FF019B5A24BF}"/>
              </a:ext>
            </a:extLst>
          </p:cNvPr>
          <p:cNvCxnSpPr>
            <a:cxnSpLocks/>
          </p:cNvCxnSpPr>
          <p:nvPr/>
        </p:nvCxnSpPr>
        <p:spPr>
          <a:xfrm flipH="1" flipV="1">
            <a:off x="1042532" y="6171746"/>
            <a:ext cx="5129668" cy="75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Diamond 78">
            <a:extLst>
              <a:ext uri="{FF2B5EF4-FFF2-40B4-BE49-F238E27FC236}">
                <a16:creationId xmlns:a16="http://schemas.microsoft.com/office/drawing/2014/main" id="{2833C446-D379-4029-B0C0-5E5D3EABA0E9}"/>
              </a:ext>
            </a:extLst>
          </p:cNvPr>
          <p:cNvSpPr/>
          <p:nvPr/>
        </p:nvSpPr>
        <p:spPr>
          <a:xfrm>
            <a:off x="6080293" y="5994474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Diamond 79">
            <a:extLst>
              <a:ext uri="{FF2B5EF4-FFF2-40B4-BE49-F238E27FC236}">
                <a16:creationId xmlns:a16="http://schemas.microsoft.com/office/drawing/2014/main" id="{A41E0CE9-B507-437B-8B36-1FA629F0F0A1}"/>
              </a:ext>
            </a:extLst>
          </p:cNvPr>
          <p:cNvSpPr/>
          <p:nvPr/>
        </p:nvSpPr>
        <p:spPr>
          <a:xfrm>
            <a:off x="5507859" y="4467255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08D33CB-7D79-4392-9DC2-91D45DC0666C}"/>
              </a:ext>
            </a:extLst>
          </p:cNvPr>
          <p:cNvCxnSpPr>
            <a:cxnSpLocks/>
          </p:cNvCxnSpPr>
          <p:nvPr/>
        </p:nvCxnSpPr>
        <p:spPr>
          <a:xfrm flipH="1" flipV="1">
            <a:off x="990601" y="4628718"/>
            <a:ext cx="4624214" cy="1948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84D1790-FB3C-463F-97DF-8433441E00CD}"/>
              </a:ext>
            </a:extLst>
          </p:cNvPr>
          <p:cNvCxnSpPr>
            <a:cxnSpLocks/>
          </p:cNvCxnSpPr>
          <p:nvPr/>
        </p:nvCxnSpPr>
        <p:spPr>
          <a:xfrm>
            <a:off x="5614815" y="4733895"/>
            <a:ext cx="40688" cy="209083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9933167-98A6-40C9-8526-0CF4DD199843}"/>
              </a:ext>
            </a:extLst>
          </p:cNvPr>
          <p:cNvCxnSpPr>
            <a:cxnSpLocks/>
          </p:cNvCxnSpPr>
          <p:nvPr/>
        </p:nvCxnSpPr>
        <p:spPr>
          <a:xfrm>
            <a:off x="6210362" y="6299274"/>
            <a:ext cx="0" cy="53751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7906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F1B552-B420-4C32-8958-0941FB7FD7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33" t="34445" r="14167" b="23333"/>
          <a:stretch/>
        </p:blipFill>
        <p:spPr>
          <a:xfrm>
            <a:off x="1600200" y="990600"/>
            <a:ext cx="6941820" cy="62806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B0857-C0D2-4D5D-AC7F-B9283ADE3123}"/>
              </a:ext>
            </a:extLst>
          </p:cNvPr>
          <p:cNvSpPr txBox="1"/>
          <p:nvPr/>
        </p:nvSpPr>
        <p:spPr>
          <a:xfrm>
            <a:off x="1215278" y="152400"/>
            <a:ext cx="771166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/>
              <a:t>Original Grid Configuration</a:t>
            </a:r>
          </a:p>
          <a:p>
            <a:pPr algn="ctr"/>
            <a:r>
              <a:rPr lang="en-US" sz="1800" dirty="0"/>
              <a:t>Pattern 7, in 2D-CVM_def-pttrns_var-Bayes_v1pt1_lg-grid_2019-01-19.py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135458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C2F5B4-C9A3-4E20-8EF6-D0ED94094E89}"/>
              </a:ext>
            </a:extLst>
          </p:cNvPr>
          <p:cNvSpPr txBox="1"/>
          <p:nvPr/>
        </p:nvSpPr>
        <p:spPr>
          <a:xfrm>
            <a:off x="1093635" y="146915"/>
            <a:ext cx="78711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Resultant Grid after Free Energy Minimization (Expt. on Pattern 7)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64AF34-CDF8-411F-B3C8-7C0FF56F44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2499" r="14394" b="15657"/>
          <a:stretch/>
        </p:blipFill>
        <p:spPr>
          <a:xfrm>
            <a:off x="1219200" y="606377"/>
            <a:ext cx="7881831" cy="694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318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419113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" name="Rectangle 76"/>
          <p:cNvSpPr/>
          <p:nvPr/>
        </p:nvSpPr>
        <p:spPr>
          <a:xfrm>
            <a:off x="754394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" name="Rectangle 77"/>
          <p:cNvSpPr/>
          <p:nvPr/>
        </p:nvSpPr>
        <p:spPr>
          <a:xfrm>
            <a:off x="586753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" name="Rectangle 34"/>
          <p:cNvSpPr/>
          <p:nvPr/>
        </p:nvSpPr>
        <p:spPr>
          <a:xfrm>
            <a:off x="335293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" name="Rectangle 35"/>
          <p:cNvSpPr/>
          <p:nvPr/>
        </p:nvSpPr>
        <p:spPr>
          <a:xfrm>
            <a:off x="502933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" name="Rectangle 36"/>
          <p:cNvSpPr/>
          <p:nvPr/>
        </p:nvSpPr>
        <p:spPr>
          <a:xfrm>
            <a:off x="670573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" name="Rectangle 37"/>
          <p:cNvSpPr/>
          <p:nvPr/>
        </p:nvSpPr>
        <p:spPr>
          <a:xfrm>
            <a:off x="838214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" name="Rectangle 38"/>
          <p:cNvSpPr/>
          <p:nvPr/>
        </p:nvSpPr>
        <p:spPr>
          <a:xfrm>
            <a:off x="1173497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" name="Rectangle 39"/>
          <p:cNvSpPr/>
          <p:nvPr/>
        </p:nvSpPr>
        <p:spPr>
          <a:xfrm>
            <a:off x="1341139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" name="Rectangle 40"/>
          <p:cNvSpPr/>
          <p:nvPr/>
        </p:nvSpPr>
        <p:spPr>
          <a:xfrm>
            <a:off x="1005856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" name="Rectangle 41"/>
          <p:cNvSpPr/>
          <p:nvPr/>
        </p:nvSpPr>
        <p:spPr>
          <a:xfrm>
            <a:off x="1508779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" name="Rectangle 123"/>
          <p:cNvSpPr/>
          <p:nvPr/>
        </p:nvSpPr>
        <p:spPr>
          <a:xfrm>
            <a:off x="1676417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" name="Rectangle 124"/>
          <p:cNvSpPr/>
          <p:nvPr/>
        </p:nvSpPr>
        <p:spPr>
          <a:xfrm>
            <a:off x="1844057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" name="Rectangle 125"/>
          <p:cNvSpPr/>
          <p:nvPr/>
        </p:nvSpPr>
        <p:spPr>
          <a:xfrm>
            <a:off x="2011697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" name="Rectangle 126"/>
          <p:cNvSpPr/>
          <p:nvPr/>
        </p:nvSpPr>
        <p:spPr>
          <a:xfrm>
            <a:off x="2179338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" name="Rectangle 127"/>
          <p:cNvSpPr/>
          <p:nvPr/>
        </p:nvSpPr>
        <p:spPr>
          <a:xfrm>
            <a:off x="2514618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" name="Rectangle 128"/>
          <p:cNvSpPr/>
          <p:nvPr/>
        </p:nvSpPr>
        <p:spPr>
          <a:xfrm>
            <a:off x="2849893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" name="Rectangle 129"/>
          <p:cNvSpPr/>
          <p:nvPr/>
        </p:nvSpPr>
        <p:spPr>
          <a:xfrm>
            <a:off x="2346978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" name="Rectangle 147"/>
          <p:cNvSpPr/>
          <p:nvPr/>
        </p:nvSpPr>
        <p:spPr>
          <a:xfrm>
            <a:off x="1257319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" name="Rectangle 152"/>
          <p:cNvSpPr/>
          <p:nvPr/>
        </p:nvSpPr>
        <p:spPr>
          <a:xfrm>
            <a:off x="1592597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" name="Rectangle 153"/>
          <p:cNvSpPr/>
          <p:nvPr/>
        </p:nvSpPr>
        <p:spPr>
          <a:xfrm>
            <a:off x="1760237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" name="Rectangle 155"/>
          <p:cNvSpPr/>
          <p:nvPr/>
        </p:nvSpPr>
        <p:spPr>
          <a:xfrm>
            <a:off x="1927877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" name="Rectangle 162"/>
          <p:cNvSpPr/>
          <p:nvPr/>
        </p:nvSpPr>
        <p:spPr>
          <a:xfrm>
            <a:off x="2766073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" name="Rectangle 163"/>
          <p:cNvSpPr/>
          <p:nvPr/>
        </p:nvSpPr>
        <p:spPr>
          <a:xfrm>
            <a:off x="2598434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" name="Rectangle 74"/>
          <p:cNvSpPr/>
          <p:nvPr/>
        </p:nvSpPr>
        <p:spPr>
          <a:xfrm>
            <a:off x="251473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" name="Rectangle 2"/>
          <p:cNvSpPr/>
          <p:nvPr/>
        </p:nvSpPr>
        <p:spPr>
          <a:xfrm rot="10800000">
            <a:off x="2598429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" name="Rectangle 3"/>
          <p:cNvSpPr/>
          <p:nvPr/>
        </p:nvSpPr>
        <p:spPr>
          <a:xfrm rot="10800000">
            <a:off x="226315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" name="Rectangle 140"/>
          <p:cNvSpPr/>
          <p:nvPr/>
        </p:nvSpPr>
        <p:spPr>
          <a:xfrm rot="10800000">
            <a:off x="209551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" name="Rectangle 141"/>
          <p:cNvSpPr/>
          <p:nvPr/>
        </p:nvSpPr>
        <p:spPr>
          <a:xfrm rot="10800000">
            <a:off x="192787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" name="Rectangle 148"/>
          <p:cNvSpPr/>
          <p:nvPr/>
        </p:nvSpPr>
        <p:spPr>
          <a:xfrm rot="10800000">
            <a:off x="1424953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" name="Rectangle 156"/>
          <p:cNvSpPr/>
          <p:nvPr/>
        </p:nvSpPr>
        <p:spPr>
          <a:xfrm rot="10800000">
            <a:off x="754390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" name="Rectangle 157"/>
          <p:cNvSpPr/>
          <p:nvPr/>
        </p:nvSpPr>
        <p:spPr>
          <a:xfrm rot="10800000">
            <a:off x="586750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" name="Rectangle 158"/>
          <p:cNvSpPr/>
          <p:nvPr/>
        </p:nvSpPr>
        <p:spPr>
          <a:xfrm rot="10800000">
            <a:off x="251468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" name="Rectangle 166"/>
          <p:cNvSpPr/>
          <p:nvPr/>
        </p:nvSpPr>
        <p:spPr>
          <a:xfrm>
            <a:off x="502935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" name="Rectangle 167"/>
          <p:cNvSpPr/>
          <p:nvPr/>
        </p:nvSpPr>
        <p:spPr>
          <a:xfrm>
            <a:off x="838216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" name="Rectangle 169"/>
          <p:cNvSpPr/>
          <p:nvPr/>
        </p:nvSpPr>
        <p:spPr>
          <a:xfrm>
            <a:off x="419116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" name="Rectangle 174"/>
          <p:cNvSpPr/>
          <p:nvPr/>
        </p:nvSpPr>
        <p:spPr>
          <a:xfrm>
            <a:off x="1508781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" name="Rectangle 175"/>
          <p:cNvSpPr/>
          <p:nvPr/>
        </p:nvSpPr>
        <p:spPr>
          <a:xfrm>
            <a:off x="1341141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" name="Rectangle 176"/>
          <p:cNvSpPr/>
          <p:nvPr/>
        </p:nvSpPr>
        <p:spPr>
          <a:xfrm>
            <a:off x="922037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" name="Rectangle 179"/>
          <p:cNvSpPr/>
          <p:nvPr/>
        </p:nvSpPr>
        <p:spPr>
          <a:xfrm>
            <a:off x="1257321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" name="Rectangle 181"/>
          <p:cNvSpPr/>
          <p:nvPr/>
        </p:nvSpPr>
        <p:spPr>
          <a:xfrm>
            <a:off x="1844060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" name="Rectangle 182"/>
          <p:cNvSpPr/>
          <p:nvPr/>
        </p:nvSpPr>
        <p:spPr>
          <a:xfrm>
            <a:off x="2179340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" name="Rectangle 183"/>
          <p:cNvSpPr/>
          <p:nvPr/>
        </p:nvSpPr>
        <p:spPr>
          <a:xfrm>
            <a:off x="2011700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6" name="Rectangle 185"/>
          <p:cNvSpPr/>
          <p:nvPr/>
        </p:nvSpPr>
        <p:spPr>
          <a:xfrm>
            <a:off x="1760240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7" name="Rectangle 186"/>
          <p:cNvSpPr/>
          <p:nvPr/>
        </p:nvSpPr>
        <p:spPr>
          <a:xfrm>
            <a:off x="2095520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8" name="Rectangle 187"/>
          <p:cNvSpPr/>
          <p:nvPr/>
        </p:nvSpPr>
        <p:spPr>
          <a:xfrm>
            <a:off x="1927880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0" name="Rectangle 189"/>
          <p:cNvSpPr/>
          <p:nvPr/>
        </p:nvSpPr>
        <p:spPr>
          <a:xfrm>
            <a:off x="2514621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1" name="Rectangle 190"/>
          <p:cNvSpPr/>
          <p:nvPr/>
        </p:nvSpPr>
        <p:spPr>
          <a:xfrm>
            <a:off x="2849897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3" name="Rectangle 192"/>
          <p:cNvSpPr/>
          <p:nvPr/>
        </p:nvSpPr>
        <p:spPr>
          <a:xfrm>
            <a:off x="2263160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7" name="Rectangle 196"/>
          <p:cNvSpPr/>
          <p:nvPr/>
        </p:nvSpPr>
        <p:spPr>
          <a:xfrm>
            <a:off x="251474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0" name="Rectangle 199"/>
          <p:cNvSpPr/>
          <p:nvPr/>
        </p:nvSpPr>
        <p:spPr>
          <a:xfrm>
            <a:off x="335296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3" name="Rectangle 202"/>
          <p:cNvSpPr/>
          <p:nvPr/>
        </p:nvSpPr>
        <p:spPr>
          <a:xfrm>
            <a:off x="670578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5" name="Rectangle 204"/>
          <p:cNvSpPr/>
          <p:nvPr/>
        </p:nvSpPr>
        <p:spPr>
          <a:xfrm>
            <a:off x="754395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6" name="Rectangle 205"/>
          <p:cNvSpPr/>
          <p:nvPr/>
        </p:nvSpPr>
        <p:spPr>
          <a:xfrm>
            <a:off x="586756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7" name="Rectangle 206"/>
          <p:cNvSpPr/>
          <p:nvPr/>
        </p:nvSpPr>
        <p:spPr>
          <a:xfrm>
            <a:off x="1005859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8" name="Rectangle 207"/>
          <p:cNvSpPr/>
          <p:nvPr/>
        </p:nvSpPr>
        <p:spPr>
          <a:xfrm>
            <a:off x="1173500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9" name="Rectangle 208"/>
          <p:cNvSpPr/>
          <p:nvPr/>
        </p:nvSpPr>
        <p:spPr>
          <a:xfrm>
            <a:off x="150878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1" name="Rectangle 210"/>
          <p:cNvSpPr/>
          <p:nvPr/>
        </p:nvSpPr>
        <p:spPr>
          <a:xfrm>
            <a:off x="922037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4" name="Rectangle 213"/>
          <p:cNvSpPr/>
          <p:nvPr/>
        </p:nvSpPr>
        <p:spPr>
          <a:xfrm>
            <a:off x="1257319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6" name="Rectangle 215"/>
          <p:cNvSpPr/>
          <p:nvPr/>
        </p:nvSpPr>
        <p:spPr>
          <a:xfrm>
            <a:off x="1844059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8" name="Rectangle 217"/>
          <p:cNvSpPr/>
          <p:nvPr/>
        </p:nvSpPr>
        <p:spPr>
          <a:xfrm>
            <a:off x="2011699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9" name="Rectangle 218"/>
          <p:cNvSpPr/>
          <p:nvPr/>
        </p:nvSpPr>
        <p:spPr>
          <a:xfrm>
            <a:off x="1592598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0" name="Rectangle 219"/>
          <p:cNvSpPr/>
          <p:nvPr/>
        </p:nvSpPr>
        <p:spPr>
          <a:xfrm>
            <a:off x="1760238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2" name="Rectangle 221"/>
          <p:cNvSpPr/>
          <p:nvPr/>
        </p:nvSpPr>
        <p:spPr>
          <a:xfrm>
            <a:off x="1927878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3" name="Rectangle 222"/>
          <p:cNvSpPr/>
          <p:nvPr/>
        </p:nvSpPr>
        <p:spPr>
          <a:xfrm>
            <a:off x="234698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5" name="Rectangle 224"/>
          <p:cNvSpPr/>
          <p:nvPr/>
        </p:nvSpPr>
        <p:spPr>
          <a:xfrm>
            <a:off x="2849896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6" name="Rectangle 225"/>
          <p:cNvSpPr/>
          <p:nvPr/>
        </p:nvSpPr>
        <p:spPr>
          <a:xfrm>
            <a:off x="2682257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7" name="Rectangle 226"/>
          <p:cNvSpPr/>
          <p:nvPr/>
        </p:nvSpPr>
        <p:spPr>
          <a:xfrm>
            <a:off x="2263158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8" name="Rectangle 227"/>
          <p:cNvSpPr/>
          <p:nvPr/>
        </p:nvSpPr>
        <p:spPr>
          <a:xfrm>
            <a:off x="2430799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9" name="Rectangle 228"/>
          <p:cNvSpPr/>
          <p:nvPr/>
        </p:nvSpPr>
        <p:spPr>
          <a:xfrm>
            <a:off x="2766075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0" name="Rectangle 229"/>
          <p:cNvSpPr/>
          <p:nvPr/>
        </p:nvSpPr>
        <p:spPr>
          <a:xfrm>
            <a:off x="2598436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1" name="Rectangle 230"/>
          <p:cNvSpPr/>
          <p:nvPr/>
        </p:nvSpPr>
        <p:spPr>
          <a:xfrm>
            <a:off x="251474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4" name="Rectangle 233"/>
          <p:cNvSpPr/>
          <p:nvPr/>
        </p:nvSpPr>
        <p:spPr>
          <a:xfrm>
            <a:off x="335296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5" name="Rectangle 234"/>
          <p:cNvSpPr/>
          <p:nvPr/>
        </p:nvSpPr>
        <p:spPr>
          <a:xfrm rot="10800000">
            <a:off x="2682252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6" name="Rectangle 235"/>
          <p:cNvSpPr/>
          <p:nvPr/>
        </p:nvSpPr>
        <p:spPr>
          <a:xfrm rot="10800000">
            <a:off x="2346975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7" name="Rectangle 236"/>
          <p:cNvSpPr/>
          <p:nvPr/>
        </p:nvSpPr>
        <p:spPr>
          <a:xfrm rot="10800000">
            <a:off x="2514615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9" name="Rectangle 238"/>
          <p:cNvSpPr/>
          <p:nvPr/>
        </p:nvSpPr>
        <p:spPr>
          <a:xfrm rot="10800000">
            <a:off x="2011695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1" name="Rectangle 240"/>
          <p:cNvSpPr/>
          <p:nvPr/>
        </p:nvSpPr>
        <p:spPr>
          <a:xfrm rot="10800000">
            <a:off x="1844060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2" name="Rectangle 241"/>
          <p:cNvSpPr/>
          <p:nvPr/>
        </p:nvSpPr>
        <p:spPr>
          <a:xfrm rot="10800000">
            <a:off x="1508780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3" name="Rectangle 242"/>
          <p:cNvSpPr/>
          <p:nvPr/>
        </p:nvSpPr>
        <p:spPr>
          <a:xfrm rot="10800000">
            <a:off x="1341140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8" name="Rectangle 247"/>
          <p:cNvSpPr/>
          <p:nvPr/>
        </p:nvSpPr>
        <p:spPr>
          <a:xfrm rot="10800000">
            <a:off x="335294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9" name="Rectangle 248"/>
          <p:cNvSpPr/>
          <p:nvPr/>
        </p:nvSpPr>
        <p:spPr>
          <a:xfrm rot="10800000">
            <a:off x="502934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5" name="Rectangle 254"/>
          <p:cNvSpPr/>
          <p:nvPr/>
        </p:nvSpPr>
        <p:spPr>
          <a:xfrm>
            <a:off x="502935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6" name="Rectangle 255"/>
          <p:cNvSpPr/>
          <p:nvPr/>
        </p:nvSpPr>
        <p:spPr>
          <a:xfrm>
            <a:off x="838214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7" name="Rectangle 256"/>
          <p:cNvSpPr/>
          <p:nvPr/>
        </p:nvSpPr>
        <p:spPr>
          <a:xfrm>
            <a:off x="670573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8" name="Rectangle 257"/>
          <p:cNvSpPr/>
          <p:nvPr/>
        </p:nvSpPr>
        <p:spPr>
          <a:xfrm>
            <a:off x="1005859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9" name="Rectangle 258"/>
          <p:cNvSpPr/>
          <p:nvPr/>
        </p:nvSpPr>
        <p:spPr>
          <a:xfrm>
            <a:off x="1173500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1" name="Rectangle 260"/>
          <p:cNvSpPr/>
          <p:nvPr/>
        </p:nvSpPr>
        <p:spPr>
          <a:xfrm>
            <a:off x="1341141" y="7010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2" name="Rectangle 261"/>
          <p:cNvSpPr/>
          <p:nvPr/>
        </p:nvSpPr>
        <p:spPr>
          <a:xfrm>
            <a:off x="1676420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3" name="Rectangle 262"/>
          <p:cNvSpPr/>
          <p:nvPr/>
        </p:nvSpPr>
        <p:spPr>
          <a:xfrm>
            <a:off x="1844060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5" name="Rectangle 264"/>
          <p:cNvSpPr/>
          <p:nvPr/>
        </p:nvSpPr>
        <p:spPr>
          <a:xfrm>
            <a:off x="2011700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6" name="Rectangle 265"/>
          <p:cNvSpPr/>
          <p:nvPr/>
        </p:nvSpPr>
        <p:spPr>
          <a:xfrm>
            <a:off x="2346981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7" name="Rectangle 266"/>
          <p:cNvSpPr/>
          <p:nvPr/>
        </p:nvSpPr>
        <p:spPr>
          <a:xfrm>
            <a:off x="2514621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8" name="Rectangle 267"/>
          <p:cNvSpPr/>
          <p:nvPr/>
        </p:nvSpPr>
        <p:spPr>
          <a:xfrm>
            <a:off x="2849896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9" name="Rectangle 268"/>
          <p:cNvSpPr/>
          <p:nvPr/>
        </p:nvSpPr>
        <p:spPr>
          <a:xfrm>
            <a:off x="2682258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1" name="Rectangle 270"/>
          <p:cNvSpPr/>
          <p:nvPr/>
        </p:nvSpPr>
        <p:spPr>
          <a:xfrm>
            <a:off x="335295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2" name="Rectangle 271"/>
          <p:cNvSpPr/>
          <p:nvPr/>
        </p:nvSpPr>
        <p:spPr>
          <a:xfrm rot="10800000">
            <a:off x="2682257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5" name="Rectangle 274"/>
          <p:cNvSpPr/>
          <p:nvPr/>
        </p:nvSpPr>
        <p:spPr>
          <a:xfrm rot="10800000">
            <a:off x="2179340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8" name="Rectangle 277"/>
          <p:cNvSpPr/>
          <p:nvPr/>
        </p:nvSpPr>
        <p:spPr>
          <a:xfrm rot="10800000">
            <a:off x="1844060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0" name="Rectangle 279"/>
          <p:cNvSpPr/>
          <p:nvPr/>
        </p:nvSpPr>
        <p:spPr>
          <a:xfrm rot="10800000">
            <a:off x="1341140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1" name="Rectangle 280"/>
          <p:cNvSpPr/>
          <p:nvPr/>
        </p:nvSpPr>
        <p:spPr>
          <a:xfrm rot="10800000">
            <a:off x="1005858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3" name="Rectangle 282"/>
          <p:cNvSpPr/>
          <p:nvPr/>
        </p:nvSpPr>
        <p:spPr>
          <a:xfrm rot="10800000">
            <a:off x="838216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4" name="Rectangle 283"/>
          <p:cNvSpPr/>
          <p:nvPr/>
        </p:nvSpPr>
        <p:spPr>
          <a:xfrm rot="10800000">
            <a:off x="670576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6" name="Rectangle 285"/>
          <p:cNvSpPr/>
          <p:nvPr/>
        </p:nvSpPr>
        <p:spPr>
          <a:xfrm rot="10800000">
            <a:off x="502934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7" name="Rectangle 286"/>
          <p:cNvSpPr/>
          <p:nvPr/>
        </p:nvSpPr>
        <p:spPr>
          <a:xfrm rot="10800000">
            <a:off x="2849897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0" name="Rectangle 289"/>
          <p:cNvSpPr/>
          <p:nvPr/>
        </p:nvSpPr>
        <p:spPr>
          <a:xfrm rot="10800000">
            <a:off x="2598436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1" name="Rectangle 290"/>
          <p:cNvSpPr/>
          <p:nvPr/>
        </p:nvSpPr>
        <p:spPr>
          <a:xfrm rot="10800000">
            <a:off x="2263156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5" name="Rectangle 294"/>
          <p:cNvSpPr/>
          <p:nvPr/>
        </p:nvSpPr>
        <p:spPr>
          <a:xfrm rot="10800000">
            <a:off x="1592596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6" name="Rectangle 295"/>
          <p:cNvSpPr/>
          <p:nvPr/>
        </p:nvSpPr>
        <p:spPr>
          <a:xfrm rot="10800000">
            <a:off x="1760236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8" name="Rectangle 297"/>
          <p:cNvSpPr/>
          <p:nvPr/>
        </p:nvSpPr>
        <p:spPr>
          <a:xfrm rot="10800000">
            <a:off x="1257315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9" name="Rectangle 298"/>
          <p:cNvSpPr/>
          <p:nvPr/>
        </p:nvSpPr>
        <p:spPr>
          <a:xfrm rot="10800000">
            <a:off x="922033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0" name="Rectangle 299"/>
          <p:cNvSpPr/>
          <p:nvPr/>
        </p:nvSpPr>
        <p:spPr>
          <a:xfrm rot="10800000">
            <a:off x="1089674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1" name="Rectangle 300"/>
          <p:cNvSpPr/>
          <p:nvPr/>
        </p:nvSpPr>
        <p:spPr>
          <a:xfrm rot="10800000">
            <a:off x="754390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2" name="Rectangle 301"/>
          <p:cNvSpPr/>
          <p:nvPr/>
        </p:nvSpPr>
        <p:spPr>
          <a:xfrm rot="10800000">
            <a:off x="586750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3" name="Rectangle 302"/>
          <p:cNvSpPr/>
          <p:nvPr/>
        </p:nvSpPr>
        <p:spPr>
          <a:xfrm rot="10800000">
            <a:off x="251468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9" name="Rectangle 308"/>
          <p:cNvSpPr/>
          <p:nvPr/>
        </p:nvSpPr>
        <p:spPr>
          <a:xfrm rot="10800000">
            <a:off x="2346980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0" name="Rectangle 309"/>
          <p:cNvSpPr/>
          <p:nvPr/>
        </p:nvSpPr>
        <p:spPr>
          <a:xfrm rot="10800000">
            <a:off x="2514620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1" name="Rectangle 310"/>
          <p:cNvSpPr/>
          <p:nvPr/>
        </p:nvSpPr>
        <p:spPr>
          <a:xfrm rot="10800000">
            <a:off x="2179340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4" name="Rectangle 313"/>
          <p:cNvSpPr/>
          <p:nvPr/>
        </p:nvSpPr>
        <p:spPr>
          <a:xfrm rot="10800000">
            <a:off x="1844060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5" name="Rectangle 314"/>
          <p:cNvSpPr/>
          <p:nvPr/>
        </p:nvSpPr>
        <p:spPr>
          <a:xfrm rot="10800000">
            <a:off x="1508780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6" name="Rectangle 315"/>
          <p:cNvSpPr/>
          <p:nvPr/>
        </p:nvSpPr>
        <p:spPr>
          <a:xfrm rot="10800000">
            <a:off x="1341140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8" name="Rectangle 317"/>
          <p:cNvSpPr/>
          <p:nvPr/>
        </p:nvSpPr>
        <p:spPr>
          <a:xfrm rot="10800000">
            <a:off x="1173499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9" name="Rectangle 318"/>
          <p:cNvSpPr/>
          <p:nvPr/>
        </p:nvSpPr>
        <p:spPr>
          <a:xfrm rot="10800000">
            <a:off x="838216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0" name="Rectangle 319"/>
          <p:cNvSpPr/>
          <p:nvPr/>
        </p:nvSpPr>
        <p:spPr>
          <a:xfrm rot="10800000">
            <a:off x="670576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1" name="Rectangle 320"/>
          <p:cNvSpPr/>
          <p:nvPr/>
        </p:nvSpPr>
        <p:spPr>
          <a:xfrm rot="10800000">
            <a:off x="335294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8" name="Rectangle 327"/>
          <p:cNvSpPr/>
          <p:nvPr/>
        </p:nvSpPr>
        <p:spPr>
          <a:xfrm rot="10800000">
            <a:off x="2430795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9" name="Rectangle 328"/>
          <p:cNvSpPr/>
          <p:nvPr/>
        </p:nvSpPr>
        <p:spPr>
          <a:xfrm rot="10800000">
            <a:off x="2095515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0" name="Rectangle 329"/>
          <p:cNvSpPr/>
          <p:nvPr/>
        </p:nvSpPr>
        <p:spPr>
          <a:xfrm rot="10800000">
            <a:off x="1927875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1" name="Rectangle 330"/>
          <p:cNvSpPr/>
          <p:nvPr/>
        </p:nvSpPr>
        <p:spPr>
          <a:xfrm rot="10800000">
            <a:off x="1592595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4" name="Rectangle 333"/>
          <p:cNvSpPr/>
          <p:nvPr/>
        </p:nvSpPr>
        <p:spPr>
          <a:xfrm rot="10800000">
            <a:off x="1257315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6" name="Rectangle 335"/>
          <p:cNvSpPr/>
          <p:nvPr/>
        </p:nvSpPr>
        <p:spPr>
          <a:xfrm rot="10800000">
            <a:off x="1089674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7" name="Rectangle 336"/>
          <p:cNvSpPr/>
          <p:nvPr/>
        </p:nvSpPr>
        <p:spPr>
          <a:xfrm rot="10800000">
            <a:off x="754390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9" name="Rectangle 338"/>
          <p:cNvSpPr/>
          <p:nvPr/>
        </p:nvSpPr>
        <p:spPr>
          <a:xfrm rot="10800000">
            <a:off x="251468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0" name="Rectangle 339"/>
          <p:cNvSpPr/>
          <p:nvPr/>
        </p:nvSpPr>
        <p:spPr>
          <a:xfrm rot="10800000">
            <a:off x="419110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4" name="Rectangle 343"/>
          <p:cNvSpPr/>
          <p:nvPr/>
        </p:nvSpPr>
        <p:spPr>
          <a:xfrm>
            <a:off x="502935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9" name="Rectangle 348"/>
          <p:cNvSpPr/>
          <p:nvPr/>
        </p:nvSpPr>
        <p:spPr>
          <a:xfrm>
            <a:off x="586755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0" name="Rectangle 349"/>
          <p:cNvSpPr/>
          <p:nvPr/>
        </p:nvSpPr>
        <p:spPr>
          <a:xfrm>
            <a:off x="1005859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2" name="Rectangle 351"/>
          <p:cNvSpPr/>
          <p:nvPr/>
        </p:nvSpPr>
        <p:spPr>
          <a:xfrm>
            <a:off x="1508780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3" name="Rectangle 352"/>
          <p:cNvSpPr/>
          <p:nvPr/>
        </p:nvSpPr>
        <p:spPr>
          <a:xfrm>
            <a:off x="1341140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4" name="Rectangle 353"/>
          <p:cNvSpPr/>
          <p:nvPr/>
        </p:nvSpPr>
        <p:spPr>
          <a:xfrm>
            <a:off x="92203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5" name="Rectangle 354"/>
          <p:cNvSpPr/>
          <p:nvPr/>
        </p:nvSpPr>
        <p:spPr>
          <a:xfrm>
            <a:off x="1089677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7" name="Rectangle 356"/>
          <p:cNvSpPr/>
          <p:nvPr/>
        </p:nvSpPr>
        <p:spPr>
          <a:xfrm>
            <a:off x="1257318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8" name="Rectangle 357"/>
          <p:cNvSpPr/>
          <p:nvPr/>
        </p:nvSpPr>
        <p:spPr>
          <a:xfrm>
            <a:off x="1676420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0" name="Rectangle 359"/>
          <p:cNvSpPr/>
          <p:nvPr/>
        </p:nvSpPr>
        <p:spPr>
          <a:xfrm>
            <a:off x="2179340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3" name="Rectangle 362"/>
          <p:cNvSpPr/>
          <p:nvPr/>
        </p:nvSpPr>
        <p:spPr>
          <a:xfrm>
            <a:off x="1760238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4" name="Rectangle 363"/>
          <p:cNvSpPr/>
          <p:nvPr/>
        </p:nvSpPr>
        <p:spPr>
          <a:xfrm>
            <a:off x="2095518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5" name="Rectangle 364"/>
          <p:cNvSpPr/>
          <p:nvPr/>
        </p:nvSpPr>
        <p:spPr>
          <a:xfrm>
            <a:off x="1927878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6" name="Rectangle 365"/>
          <p:cNvSpPr/>
          <p:nvPr/>
        </p:nvSpPr>
        <p:spPr>
          <a:xfrm>
            <a:off x="2346981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7" name="Rectangle 366"/>
          <p:cNvSpPr/>
          <p:nvPr/>
        </p:nvSpPr>
        <p:spPr>
          <a:xfrm>
            <a:off x="2514621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8" name="Rectangle 367"/>
          <p:cNvSpPr/>
          <p:nvPr/>
        </p:nvSpPr>
        <p:spPr>
          <a:xfrm>
            <a:off x="2849897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9" name="Rectangle 368"/>
          <p:cNvSpPr/>
          <p:nvPr/>
        </p:nvSpPr>
        <p:spPr>
          <a:xfrm>
            <a:off x="268225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0" name="Rectangle 369"/>
          <p:cNvSpPr/>
          <p:nvPr/>
        </p:nvSpPr>
        <p:spPr>
          <a:xfrm>
            <a:off x="2263158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2" name="Rectangle 371"/>
          <p:cNvSpPr/>
          <p:nvPr/>
        </p:nvSpPr>
        <p:spPr>
          <a:xfrm>
            <a:off x="2766075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3" name="Rectangle 372"/>
          <p:cNvSpPr/>
          <p:nvPr/>
        </p:nvSpPr>
        <p:spPr>
          <a:xfrm>
            <a:off x="2598436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4" name="Rectangle 373"/>
          <p:cNvSpPr/>
          <p:nvPr/>
        </p:nvSpPr>
        <p:spPr>
          <a:xfrm>
            <a:off x="251473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0" name="Rectangle 379"/>
          <p:cNvSpPr/>
          <p:nvPr/>
        </p:nvSpPr>
        <p:spPr>
          <a:xfrm rot="10800000">
            <a:off x="251462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1" name="Rectangle 380"/>
          <p:cNvSpPr/>
          <p:nvPr/>
        </p:nvSpPr>
        <p:spPr>
          <a:xfrm rot="10800000">
            <a:off x="217934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2" name="Rectangle 381"/>
          <p:cNvSpPr/>
          <p:nvPr/>
        </p:nvSpPr>
        <p:spPr>
          <a:xfrm rot="10800000">
            <a:off x="201170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4" name="Rectangle 383"/>
          <p:cNvSpPr/>
          <p:nvPr/>
        </p:nvSpPr>
        <p:spPr>
          <a:xfrm rot="10800000">
            <a:off x="184406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6" name="Rectangle 385"/>
          <p:cNvSpPr/>
          <p:nvPr/>
        </p:nvSpPr>
        <p:spPr>
          <a:xfrm rot="10800000">
            <a:off x="1341140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7" name="Rectangle 386"/>
          <p:cNvSpPr/>
          <p:nvPr/>
        </p:nvSpPr>
        <p:spPr>
          <a:xfrm rot="10800000">
            <a:off x="1005858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8" name="Rectangle 387"/>
          <p:cNvSpPr/>
          <p:nvPr/>
        </p:nvSpPr>
        <p:spPr>
          <a:xfrm rot="10800000">
            <a:off x="1173499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1" name="Rectangle 390"/>
          <p:cNvSpPr/>
          <p:nvPr/>
        </p:nvSpPr>
        <p:spPr>
          <a:xfrm rot="10800000">
            <a:off x="335294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0" name="Rectangle 429"/>
          <p:cNvSpPr/>
          <p:nvPr/>
        </p:nvSpPr>
        <p:spPr>
          <a:xfrm rot="10800000">
            <a:off x="259843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2" name="Rectangle 431"/>
          <p:cNvSpPr/>
          <p:nvPr/>
        </p:nvSpPr>
        <p:spPr>
          <a:xfrm rot="10800000">
            <a:off x="2430798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3" name="Rectangle 432"/>
          <p:cNvSpPr/>
          <p:nvPr/>
        </p:nvSpPr>
        <p:spPr>
          <a:xfrm rot="10800000">
            <a:off x="2095517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5" name="Rectangle 434"/>
          <p:cNvSpPr/>
          <p:nvPr/>
        </p:nvSpPr>
        <p:spPr>
          <a:xfrm rot="10800000">
            <a:off x="1592596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6" name="Rectangle 435"/>
          <p:cNvSpPr/>
          <p:nvPr/>
        </p:nvSpPr>
        <p:spPr>
          <a:xfrm rot="10800000">
            <a:off x="1760237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7" name="Rectangle 436"/>
          <p:cNvSpPr/>
          <p:nvPr/>
        </p:nvSpPr>
        <p:spPr>
          <a:xfrm rot="10800000">
            <a:off x="142495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8" name="Rectangle 437"/>
          <p:cNvSpPr/>
          <p:nvPr/>
        </p:nvSpPr>
        <p:spPr>
          <a:xfrm rot="10800000">
            <a:off x="1257316" y="18745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9" name="Rectangle 438"/>
          <p:cNvSpPr/>
          <p:nvPr/>
        </p:nvSpPr>
        <p:spPr>
          <a:xfrm rot="10800000">
            <a:off x="922035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0" name="Rectangle 439"/>
          <p:cNvSpPr/>
          <p:nvPr/>
        </p:nvSpPr>
        <p:spPr>
          <a:xfrm rot="10800000">
            <a:off x="1089676" y="18745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1" name="Rectangle 440"/>
          <p:cNvSpPr/>
          <p:nvPr/>
        </p:nvSpPr>
        <p:spPr>
          <a:xfrm rot="10800000">
            <a:off x="754393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2" name="Rectangle 441"/>
          <p:cNvSpPr/>
          <p:nvPr/>
        </p:nvSpPr>
        <p:spPr>
          <a:xfrm rot="10800000">
            <a:off x="586753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3" name="Rectangle 442"/>
          <p:cNvSpPr/>
          <p:nvPr/>
        </p:nvSpPr>
        <p:spPr>
          <a:xfrm rot="10800000">
            <a:off x="25147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4" name="Rectangle 443"/>
          <p:cNvSpPr/>
          <p:nvPr/>
        </p:nvSpPr>
        <p:spPr>
          <a:xfrm rot="10800000">
            <a:off x="419113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0" name="Rectangle 389"/>
          <p:cNvSpPr/>
          <p:nvPr/>
        </p:nvSpPr>
        <p:spPr>
          <a:xfrm rot="10800000">
            <a:off x="670576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9" name="Rectangle 388"/>
          <p:cNvSpPr/>
          <p:nvPr/>
        </p:nvSpPr>
        <p:spPr>
          <a:xfrm rot="10800000">
            <a:off x="838216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8" name="Rectangle 337"/>
          <p:cNvSpPr/>
          <p:nvPr/>
        </p:nvSpPr>
        <p:spPr>
          <a:xfrm rot="10800000">
            <a:off x="586750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2" name="Rectangle 321"/>
          <p:cNvSpPr/>
          <p:nvPr/>
        </p:nvSpPr>
        <p:spPr>
          <a:xfrm rot="10800000">
            <a:off x="502934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5" name="Rectangle 334"/>
          <p:cNvSpPr/>
          <p:nvPr/>
        </p:nvSpPr>
        <p:spPr>
          <a:xfrm rot="10800000">
            <a:off x="922033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7" name="Rectangle 316"/>
          <p:cNvSpPr/>
          <p:nvPr/>
        </p:nvSpPr>
        <p:spPr>
          <a:xfrm rot="10800000">
            <a:off x="1005858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4" name="Rectangle 303"/>
          <p:cNvSpPr/>
          <p:nvPr/>
        </p:nvSpPr>
        <p:spPr>
          <a:xfrm rot="10800000">
            <a:off x="419110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5" name="Rectangle 284"/>
          <p:cNvSpPr/>
          <p:nvPr/>
        </p:nvSpPr>
        <p:spPr>
          <a:xfrm rot="10800000">
            <a:off x="335294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" name="Rectangle 159"/>
          <p:cNvSpPr/>
          <p:nvPr/>
        </p:nvSpPr>
        <p:spPr>
          <a:xfrm rot="10800000">
            <a:off x="419110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4" name="Rectangle 193"/>
          <p:cNvSpPr/>
          <p:nvPr/>
        </p:nvSpPr>
        <p:spPr>
          <a:xfrm>
            <a:off x="2430801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6" name="Rectangle 195"/>
          <p:cNvSpPr/>
          <p:nvPr/>
        </p:nvSpPr>
        <p:spPr>
          <a:xfrm>
            <a:off x="2598438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9" name="Rectangle 188"/>
          <p:cNvSpPr/>
          <p:nvPr/>
        </p:nvSpPr>
        <p:spPr>
          <a:xfrm>
            <a:off x="2346981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2" name="Rectangle 191"/>
          <p:cNvSpPr/>
          <p:nvPr/>
        </p:nvSpPr>
        <p:spPr>
          <a:xfrm>
            <a:off x="2682258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1" name="Rectangle 220"/>
          <p:cNvSpPr/>
          <p:nvPr/>
        </p:nvSpPr>
        <p:spPr>
          <a:xfrm>
            <a:off x="2095518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7" name="Rectangle 216"/>
          <p:cNvSpPr/>
          <p:nvPr/>
        </p:nvSpPr>
        <p:spPr>
          <a:xfrm>
            <a:off x="2179339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" name="Rectangle 145"/>
          <p:cNvSpPr/>
          <p:nvPr/>
        </p:nvSpPr>
        <p:spPr>
          <a:xfrm>
            <a:off x="1089677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" name="Rectangle 144"/>
          <p:cNvSpPr/>
          <p:nvPr/>
        </p:nvSpPr>
        <p:spPr>
          <a:xfrm>
            <a:off x="922036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" name="Rectangle 150"/>
          <p:cNvSpPr/>
          <p:nvPr/>
        </p:nvSpPr>
        <p:spPr>
          <a:xfrm rot="10800000">
            <a:off x="922033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2" name="Rectangle 281"/>
          <p:cNvSpPr/>
          <p:nvPr/>
        </p:nvSpPr>
        <p:spPr>
          <a:xfrm rot="10800000">
            <a:off x="1173499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" name="Rectangle 151"/>
          <p:cNvSpPr/>
          <p:nvPr/>
        </p:nvSpPr>
        <p:spPr>
          <a:xfrm rot="10800000">
            <a:off x="1089674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" name="Rectangle 149"/>
          <p:cNvSpPr/>
          <p:nvPr/>
        </p:nvSpPr>
        <p:spPr>
          <a:xfrm rot="10800000">
            <a:off x="1257315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" name="Rectangle 160"/>
          <p:cNvSpPr/>
          <p:nvPr/>
        </p:nvSpPr>
        <p:spPr>
          <a:xfrm>
            <a:off x="2263158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4" name="Rectangle 263"/>
          <p:cNvSpPr/>
          <p:nvPr/>
        </p:nvSpPr>
        <p:spPr>
          <a:xfrm>
            <a:off x="2179340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4" name="Rectangle 223"/>
          <p:cNvSpPr/>
          <p:nvPr/>
        </p:nvSpPr>
        <p:spPr>
          <a:xfrm>
            <a:off x="251462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1" name="Rectangle 370"/>
          <p:cNvSpPr/>
          <p:nvPr/>
        </p:nvSpPr>
        <p:spPr>
          <a:xfrm>
            <a:off x="2430799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8" name="Rectangle 237"/>
          <p:cNvSpPr/>
          <p:nvPr/>
        </p:nvSpPr>
        <p:spPr>
          <a:xfrm rot="10800000">
            <a:off x="2179335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6" name="Rectangle 325"/>
          <p:cNvSpPr/>
          <p:nvPr/>
        </p:nvSpPr>
        <p:spPr>
          <a:xfrm rot="10800000">
            <a:off x="2598435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4" name="Rectangle 203"/>
          <p:cNvSpPr/>
          <p:nvPr/>
        </p:nvSpPr>
        <p:spPr>
          <a:xfrm>
            <a:off x="419116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1" name="Rectangle 200"/>
          <p:cNvSpPr/>
          <p:nvPr/>
        </p:nvSpPr>
        <p:spPr>
          <a:xfrm>
            <a:off x="502935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7" name="Rectangle 346"/>
          <p:cNvSpPr/>
          <p:nvPr/>
        </p:nvSpPr>
        <p:spPr>
          <a:xfrm>
            <a:off x="419115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7" name="Rectangle 376"/>
          <p:cNvSpPr/>
          <p:nvPr/>
        </p:nvSpPr>
        <p:spPr>
          <a:xfrm>
            <a:off x="335296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8" name="Rectangle 307"/>
          <p:cNvSpPr/>
          <p:nvPr/>
        </p:nvSpPr>
        <p:spPr>
          <a:xfrm rot="10800000">
            <a:off x="2682257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2" name="Rectangle 291"/>
          <p:cNvSpPr/>
          <p:nvPr/>
        </p:nvSpPr>
        <p:spPr>
          <a:xfrm rot="10800000">
            <a:off x="2430796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3" name="Rectangle 272"/>
          <p:cNvSpPr/>
          <p:nvPr/>
        </p:nvSpPr>
        <p:spPr>
          <a:xfrm rot="10800000">
            <a:off x="2346980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4" name="Rectangle 273"/>
          <p:cNvSpPr/>
          <p:nvPr/>
        </p:nvSpPr>
        <p:spPr>
          <a:xfrm rot="10800000">
            <a:off x="2514620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" name="Rectangle 4"/>
          <p:cNvSpPr/>
          <p:nvPr/>
        </p:nvSpPr>
        <p:spPr>
          <a:xfrm rot="10800000">
            <a:off x="243079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2" name="Rectangle 311"/>
          <p:cNvSpPr/>
          <p:nvPr/>
        </p:nvSpPr>
        <p:spPr>
          <a:xfrm rot="10800000">
            <a:off x="2011700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3" name="Rectangle 292"/>
          <p:cNvSpPr/>
          <p:nvPr/>
        </p:nvSpPr>
        <p:spPr>
          <a:xfrm rot="10800000">
            <a:off x="2095516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4" name="Rectangle 293"/>
          <p:cNvSpPr/>
          <p:nvPr/>
        </p:nvSpPr>
        <p:spPr>
          <a:xfrm rot="10800000">
            <a:off x="1927876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6" name="Rectangle 275"/>
          <p:cNvSpPr/>
          <p:nvPr/>
        </p:nvSpPr>
        <p:spPr>
          <a:xfrm rot="10800000">
            <a:off x="2011700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" name="Rectangle 143"/>
          <p:cNvSpPr/>
          <p:nvPr/>
        </p:nvSpPr>
        <p:spPr>
          <a:xfrm rot="10800000">
            <a:off x="176023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9" name="Rectangle 448"/>
          <p:cNvSpPr/>
          <p:nvPr/>
        </p:nvSpPr>
        <p:spPr>
          <a:xfrm>
            <a:off x="2682254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" name="Rectangle 146"/>
          <p:cNvSpPr/>
          <p:nvPr/>
        </p:nvSpPr>
        <p:spPr>
          <a:xfrm>
            <a:off x="1424959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" name="Rectangle 154"/>
          <p:cNvSpPr/>
          <p:nvPr/>
        </p:nvSpPr>
        <p:spPr>
          <a:xfrm>
            <a:off x="2095518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2" name="Rectangle 161"/>
          <p:cNvSpPr/>
          <p:nvPr/>
        </p:nvSpPr>
        <p:spPr>
          <a:xfrm>
            <a:off x="2430798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8" name="Rectangle 177"/>
          <p:cNvSpPr/>
          <p:nvPr/>
        </p:nvSpPr>
        <p:spPr>
          <a:xfrm>
            <a:off x="1089680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" name="Rectangle 178"/>
          <p:cNvSpPr/>
          <p:nvPr/>
        </p:nvSpPr>
        <p:spPr>
          <a:xfrm>
            <a:off x="1424961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" name="Rectangle 171"/>
          <p:cNvSpPr/>
          <p:nvPr/>
        </p:nvSpPr>
        <p:spPr>
          <a:xfrm>
            <a:off x="586756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" name="Rectangle 170"/>
          <p:cNvSpPr/>
          <p:nvPr/>
        </p:nvSpPr>
        <p:spPr>
          <a:xfrm>
            <a:off x="754395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" name="Rectangle 168"/>
          <p:cNvSpPr/>
          <p:nvPr/>
        </p:nvSpPr>
        <p:spPr>
          <a:xfrm>
            <a:off x="670575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" name="Rectangle 172"/>
          <p:cNvSpPr/>
          <p:nvPr/>
        </p:nvSpPr>
        <p:spPr>
          <a:xfrm>
            <a:off x="1005859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" name="Rectangle 173"/>
          <p:cNvSpPr/>
          <p:nvPr/>
        </p:nvSpPr>
        <p:spPr>
          <a:xfrm>
            <a:off x="1173500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2" name="Rectangle 211"/>
          <p:cNvSpPr/>
          <p:nvPr/>
        </p:nvSpPr>
        <p:spPr>
          <a:xfrm>
            <a:off x="1089678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3" name="Rectangle 212"/>
          <p:cNvSpPr/>
          <p:nvPr/>
        </p:nvSpPr>
        <p:spPr>
          <a:xfrm>
            <a:off x="1424959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2" name="Rectangle 201"/>
          <p:cNvSpPr/>
          <p:nvPr/>
        </p:nvSpPr>
        <p:spPr>
          <a:xfrm>
            <a:off x="838217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8" name="Rectangle 347"/>
          <p:cNvSpPr/>
          <p:nvPr/>
        </p:nvSpPr>
        <p:spPr>
          <a:xfrm>
            <a:off x="754394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0" name="Rectangle 209"/>
          <p:cNvSpPr/>
          <p:nvPr/>
        </p:nvSpPr>
        <p:spPr>
          <a:xfrm>
            <a:off x="1341141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6" name="Rectangle 355"/>
          <p:cNvSpPr/>
          <p:nvPr/>
        </p:nvSpPr>
        <p:spPr>
          <a:xfrm>
            <a:off x="1424958" y="153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5" name="Rectangle 344"/>
          <p:cNvSpPr/>
          <p:nvPr/>
        </p:nvSpPr>
        <p:spPr>
          <a:xfrm>
            <a:off x="838217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1" name="Rectangle 350"/>
          <p:cNvSpPr/>
          <p:nvPr/>
        </p:nvSpPr>
        <p:spPr>
          <a:xfrm>
            <a:off x="1173500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5" name="Rectangle 214"/>
          <p:cNvSpPr/>
          <p:nvPr/>
        </p:nvSpPr>
        <p:spPr>
          <a:xfrm>
            <a:off x="167642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2" name="Rectangle 361"/>
          <p:cNvSpPr/>
          <p:nvPr/>
        </p:nvSpPr>
        <p:spPr>
          <a:xfrm>
            <a:off x="1592597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0" name="Rectangle 259"/>
          <p:cNvSpPr/>
          <p:nvPr/>
        </p:nvSpPr>
        <p:spPr>
          <a:xfrm>
            <a:off x="1508781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5" name="Rectangle 184"/>
          <p:cNvSpPr/>
          <p:nvPr/>
        </p:nvSpPr>
        <p:spPr>
          <a:xfrm>
            <a:off x="1592599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" name="Rectangle 180"/>
          <p:cNvSpPr/>
          <p:nvPr/>
        </p:nvSpPr>
        <p:spPr>
          <a:xfrm>
            <a:off x="1676420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1" name="Rectangle 360"/>
          <p:cNvSpPr/>
          <p:nvPr/>
        </p:nvSpPr>
        <p:spPr>
          <a:xfrm>
            <a:off x="2011700" y="170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1" name="Rectangle 430"/>
          <p:cNvSpPr/>
          <p:nvPr/>
        </p:nvSpPr>
        <p:spPr>
          <a:xfrm rot="10800000">
            <a:off x="2263157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4" name="Rectangle 433"/>
          <p:cNvSpPr/>
          <p:nvPr/>
        </p:nvSpPr>
        <p:spPr>
          <a:xfrm rot="10800000">
            <a:off x="1927877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6" name="Rectangle 345"/>
          <p:cNvSpPr/>
          <p:nvPr/>
        </p:nvSpPr>
        <p:spPr>
          <a:xfrm>
            <a:off x="670578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9" name="Rectangle 358"/>
          <p:cNvSpPr/>
          <p:nvPr/>
        </p:nvSpPr>
        <p:spPr>
          <a:xfrm>
            <a:off x="1844060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3" name="Rectangle 332"/>
          <p:cNvSpPr/>
          <p:nvPr/>
        </p:nvSpPr>
        <p:spPr>
          <a:xfrm rot="10800000">
            <a:off x="1424955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5" name="Rectangle 384"/>
          <p:cNvSpPr/>
          <p:nvPr/>
        </p:nvSpPr>
        <p:spPr>
          <a:xfrm rot="10800000">
            <a:off x="1508780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3" name="Rectangle 312"/>
          <p:cNvSpPr/>
          <p:nvPr/>
        </p:nvSpPr>
        <p:spPr>
          <a:xfrm rot="10800000">
            <a:off x="1676420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7" name="Rectangle 296"/>
          <p:cNvSpPr/>
          <p:nvPr/>
        </p:nvSpPr>
        <p:spPr>
          <a:xfrm rot="10800000">
            <a:off x="1424955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3" name="Rectangle 382"/>
          <p:cNvSpPr/>
          <p:nvPr/>
        </p:nvSpPr>
        <p:spPr>
          <a:xfrm rot="10800000">
            <a:off x="1676420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2" name="Rectangle 331"/>
          <p:cNvSpPr/>
          <p:nvPr/>
        </p:nvSpPr>
        <p:spPr>
          <a:xfrm rot="10800000">
            <a:off x="1760235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7" name="Rectangle 276"/>
          <p:cNvSpPr/>
          <p:nvPr/>
        </p:nvSpPr>
        <p:spPr>
          <a:xfrm rot="10800000">
            <a:off x="1676420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9" name="Rectangle 278"/>
          <p:cNvSpPr/>
          <p:nvPr/>
        </p:nvSpPr>
        <p:spPr>
          <a:xfrm rot="10800000">
            <a:off x="1508780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" name="Rectangle 142"/>
          <p:cNvSpPr/>
          <p:nvPr/>
        </p:nvSpPr>
        <p:spPr>
          <a:xfrm rot="10800000">
            <a:off x="159259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9" name="Rectangle 378"/>
          <p:cNvSpPr/>
          <p:nvPr/>
        </p:nvSpPr>
        <p:spPr>
          <a:xfrm rot="10800000">
            <a:off x="234698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7" name="Rectangle 326"/>
          <p:cNvSpPr/>
          <p:nvPr/>
        </p:nvSpPr>
        <p:spPr>
          <a:xfrm rot="10800000">
            <a:off x="2263155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5" name="Rectangle 324"/>
          <p:cNvSpPr/>
          <p:nvPr/>
        </p:nvSpPr>
        <p:spPr>
          <a:xfrm>
            <a:off x="310136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3" name="Rectangle 342"/>
          <p:cNvSpPr/>
          <p:nvPr/>
        </p:nvSpPr>
        <p:spPr>
          <a:xfrm>
            <a:off x="3436642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5" name="Rectangle 394"/>
          <p:cNvSpPr/>
          <p:nvPr/>
        </p:nvSpPr>
        <p:spPr>
          <a:xfrm>
            <a:off x="326900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6" name="Rectangle 395"/>
          <p:cNvSpPr/>
          <p:nvPr/>
        </p:nvSpPr>
        <p:spPr>
          <a:xfrm>
            <a:off x="3017541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7" name="Rectangle 396"/>
          <p:cNvSpPr/>
          <p:nvPr/>
        </p:nvSpPr>
        <p:spPr>
          <a:xfrm>
            <a:off x="3185181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8" name="Rectangle 397"/>
          <p:cNvSpPr/>
          <p:nvPr/>
        </p:nvSpPr>
        <p:spPr>
          <a:xfrm>
            <a:off x="3352821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9" name="Rectangle 398"/>
          <p:cNvSpPr/>
          <p:nvPr/>
        </p:nvSpPr>
        <p:spPr>
          <a:xfrm>
            <a:off x="3520462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0" name="Rectangle 399"/>
          <p:cNvSpPr/>
          <p:nvPr/>
        </p:nvSpPr>
        <p:spPr>
          <a:xfrm>
            <a:off x="3855745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1" name="Rectangle 400"/>
          <p:cNvSpPr/>
          <p:nvPr/>
        </p:nvSpPr>
        <p:spPr>
          <a:xfrm>
            <a:off x="4023386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2" name="Rectangle 401"/>
          <p:cNvSpPr/>
          <p:nvPr/>
        </p:nvSpPr>
        <p:spPr>
          <a:xfrm>
            <a:off x="3688104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3" name="Rectangle 402"/>
          <p:cNvSpPr/>
          <p:nvPr/>
        </p:nvSpPr>
        <p:spPr>
          <a:xfrm>
            <a:off x="4191026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4" name="Rectangle 403"/>
          <p:cNvSpPr/>
          <p:nvPr/>
        </p:nvSpPr>
        <p:spPr>
          <a:xfrm>
            <a:off x="4358665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5" name="Rectangle 404"/>
          <p:cNvSpPr/>
          <p:nvPr/>
        </p:nvSpPr>
        <p:spPr>
          <a:xfrm>
            <a:off x="452630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6" name="Rectangle 405"/>
          <p:cNvSpPr/>
          <p:nvPr/>
        </p:nvSpPr>
        <p:spPr>
          <a:xfrm>
            <a:off x="469394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7" name="Rectangle 406"/>
          <p:cNvSpPr/>
          <p:nvPr/>
        </p:nvSpPr>
        <p:spPr>
          <a:xfrm>
            <a:off x="4861585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8" name="Rectangle 407"/>
          <p:cNvSpPr/>
          <p:nvPr/>
        </p:nvSpPr>
        <p:spPr>
          <a:xfrm>
            <a:off x="519686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9" name="Rectangle 408"/>
          <p:cNvSpPr/>
          <p:nvPr/>
        </p:nvSpPr>
        <p:spPr>
          <a:xfrm>
            <a:off x="5532141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0" name="Rectangle 409"/>
          <p:cNvSpPr/>
          <p:nvPr/>
        </p:nvSpPr>
        <p:spPr>
          <a:xfrm>
            <a:off x="502922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1" name="Rectangle 410"/>
          <p:cNvSpPr/>
          <p:nvPr/>
        </p:nvSpPr>
        <p:spPr>
          <a:xfrm>
            <a:off x="3939566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2" name="Rectangle 411"/>
          <p:cNvSpPr/>
          <p:nvPr/>
        </p:nvSpPr>
        <p:spPr>
          <a:xfrm>
            <a:off x="4274845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3" name="Rectangle 412"/>
          <p:cNvSpPr/>
          <p:nvPr/>
        </p:nvSpPr>
        <p:spPr>
          <a:xfrm>
            <a:off x="4442485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4" name="Rectangle 413"/>
          <p:cNvSpPr/>
          <p:nvPr/>
        </p:nvSpPr>
        <p:spPr>
          <a:xfrm>
            <a:off x="461012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5" name="Rectangle 414"/>
          <p:cNvSpPr/>
          <p:nvPr/>
        </p:nvSpPr>
        <p:spPr>
          <a:xfrm>
            <a:off x="544832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6" name="Rectangle 415"/>
          <p:cNvSpPr/>
          <p:nvPr/>
        </p:nvSpPr>
        <p:spPr>
          <a:xfrm>
            <a:off x="5280682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7" name="Rectangle 416"/>
          <p:cNvSpPr/>
          <p:nvPr/>
        </p:nvSpPr>
        <p:spPr>
          <a:xfrm>
            <a:off x="293372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8" name="Rectangle 417"/>
          <p:cNvSpPr/>
          <p:nvPr/>
        </p:nvSpPr>
        <p:spPr>
          <a:xfrm>
            <a:off x="5615961" y="53340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9" name="Rectangle 418"/>
          <p:cNvSpPr/>
          <p:nvPr/>
        </p:nvSpPr>
        <p:spPr>
          <a:xfrm rot="10800000">
            <a:off x="5280679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0" name="Rectangle 419"/>
          <p:cNvSpPr/>
          <p:nvPr/>
        </p:nvSpPr>
        <p:spPr>
          <a:xfrm rot="10800000">
            <a:off x="494540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1" name="Rectangle 420"/>
          <p:cNvSpPr/>
          <p:nvPr/>
        </p:nvSpPr>
        <p:spPr>
          <a:xfrm rot="10800000">
            <a:off x="477776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2" name="Rectangle 421"/>
          <p:cNvSpPr/>
          <p:nvPr/>
        </p:nvSpPr>
        <p:spPr>
          <a:xfrm rot="10800000">
            <a:off x="461012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3" name="Rectangle 422"/>
          <p:cNvSpPr/>
          <p:nvPr/>
        </p:nvSpPr>
        <p:spPr>
          <a:xfrm rot="10800000">
            <a:off x="4107203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4" name="Rectangle 423"/>
          <p:cNvSpPr/>
          <p:nvPr/>
        </p:nvSpPr>
        <p:spPr>
          <a:xfrm rot="10800000">
            <a:off x="3436638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5" name="Rectangle 424"/>
          <p:cNvSpPr/>
          <p:nvPr/>
        </p:nvSpPr>
        <p:spPr>
          <a:xfrm rot="10800000">
            <a:off x="3268998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6" name="Rectangle 425"/>
          <p:cNvSpPr/>
          <p:nvPr/>
        </p:nvSpPr>
        <p:spPr>
          <a:xfrm rot="10800000">
            <a:off x="2933716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7" name="Rectangle 426"/>
          <p:cNvSpPr/>
          <p:nvPr/>
        </p:nvSpPr>
        <p:spPr>
          <a:xfrm rot="10800000">
            <a:off x="5615960" y="28803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8" name="Rectangle 427"/>
          <p:cNvSpPr/>
          <p:nvPr/>
        </p:nvSpPr>
        <p:spPr>
          <a:xfrm>
            <a:off x="3185183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9" name="Rectangle 428"/>
          <p:cNvSpPr/>
          <p:nvPr/>
        </p:nvSpPr>
        <p:spPr>
          <a:xfrm>
            <a:off x="3520464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7" name="Rectangle 446"/>
          <p:cNvSpPr/>
          <p:nvPr/>
        </p:nvSpPr>
        <p:spPr>
          <a:xfrm>
            <a:off x="3101364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0" name="Rectangle 449"/>
          <p:cNvSpPr/>
          <p:nvPr/>
        </p:nvSpPr>
        <p:spPr>
          <a:xfrm>
            <a:off x="4191029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1" name="Rectangle 450"/>
          <p:cNvSpPr/>
          <p:nvPr/>
        </p:nvSpPr>
        <p:spPr>
          <a:xfrm>
            <a:off x="4023389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2" name="Rectangle 451"/>
          <p:cNvSpPr/>
          <p:nvPr/>
        </p:nvSpPr>
        <p:spPr>
          <a:xfrm>
            <a:off x="3604285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3" name="Rectangle 452"/>
          <p:cNvSpPr/>
          <p:nvPr/>
        </p:nvSpPr>
        <p:spPr>
          <a:xfrm>
            <a:off x="3939569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4" name="Rectangle 453"/>
          <p:cNvSpPr/>
          <p:nvPr/>
        </p:nvSpPr>
        <p:spPr>
          <a:xfrm>
            <a:off x="4526308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5" name="Rectangle 454"/>
          <p:cNvSpPr/>
          <p:nvPr/>
        </p:nvSpPr>
        <p:spPr>
          <a:xfrm>
            <a:off x="4861588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6" name="Rectangle 455"/>
          <p:cNvSpPr/>
          <p:nvPr/>
        </p:nvSpPr>
        <p:spPr>
          <a:xfrm>
            <a:off x="4693948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7" name="Rectangle 456"/>
          <p:cNvSpPr/>
          <p:nvPr/>
        </p:nvSpPr>
        <p:spPr>
          <a:xfrm>
            <a:off x="4442488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8" name="Rectangle 457"/>
          <p:cNvSpPr/>
          <p:nvPr/>
        </p:nvSpPr>
        <p:spPr>
          <a:xfrm>
            <a:off x="4777768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9" name="Rectangle 458"/>
          <p:cNvSpPr/>
          <p:nvPr/>
        </p:nvSpPr>
        <p:spPr>
          <a:xfrm>
            <a:off x="4610128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0" name="Rectangle 459"/>
          <p:cNvSpPr/>
          <p:nvPr/>
        </p:nvSpPr>
        <p:spPr>
          <a:xfrm>
            <a:off x="5196869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1" name="Rectangle 460"/>
          <p:cNvSpPr/>
          <p:nvPr/>
        </p:nvSpPr>
        <p:spPr>
          <a:xfrm>
            <a:off x="5532145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2" name="Rectangle 461"/>
          <p:cNvSpPr/>
          <p:nvPr/>
        </p:nvSpPr>
        <p:spPr>
          <a:xfrm>
            <a:off x="4945408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3" name="Rectangle 462"/>
          <p:cNvSpPr/>
          <p:nvPr/>
        </p:nvSpPr>
        <p:spPr>
          <a:xfrm>
            <a:off x="2933721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4" name="Rectangle 463"/>
          <p:cNvSpPr/>
          <p:nvPr/>
        </p:nvSpPr>
        <p:spPr>
          <a:xfrm>
            <a:off x="5615965" y="868681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5" name="Rectangle 464"/>
          <p:cNvSpPr/>
          <p:nvPr/>
        </p:nvSpPr>
        <p:spPr>
          <a:xfrm>
            <a:off x="5699785" y="103632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6" name="Rectangle 465"/>
          <p:cNvSpPr/>
          <p:nvPr/>
        </p:nvSpPr>
        <p:spPr>
          <a:xfrm>
            <a:off x="3017544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7" name="Rectangle 466"/>
          <p:cNvSpPr/>
          <p:nvPr/>
        </p:nvSpPr>
        <p:spPr>
          <a:xfrm>
            <a:off x="3352826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8" name="Rectangle 467"/>
          <p:cNvSpPr/>
          <p:nvPr/>
        </p:nvSpPr>
        <p:spPr>
          <a:xfrm>
            <a:off x="3436643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9" name="Rectangle 468"/>
          <p:cNvSpPr/>
          <p:nvPr/>
        </p:nvSpPr>
        <p:spPr>
          <a:xfrm>
            <a:off x="3269004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0" name="Rectangle 469"/>
          <p:cNvSpPr/>
          <p:nvPr/>
        </p:nvSpPr>
        <p:spPr>
          <a:xfrm>
            <a:off x="3688107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1" name="Rectangle 470"/>
          <p:cNvSpPr/>
          <p:nvPr/>
        </p:nvSpPr>
        <p:spPr>
          <a:xfrm>
            <a:off x="3855748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2" name="Rectangle 471"/>
          <p:cNvSpPr/>
          <p:nvPr/>
        </p:nvSpPr>
        <p:spPr>
          <a:xfrm>
            <a:off x="419102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3" name="Rectangle 472"/>
          <p:cNvSpPr/>
          <p:nvPr/>
        </p:nvSpPr>
        <p:spPr>
          <a:xfrm>
            <a:off x="3604285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4" name="Rectangle 473"/>
          <p:cNvSpPr/>
          <p:nvPr/>
        </p:nvSpPr>
        <p:spPr>
          <a:xfrm>
            <a:off x="3939567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5" name="Rectangle 474"/>
          <p:cNvSpPr/>
          <p:nvPr/>
        </p:nvSpPr>
        <p:spPr>
          <a:xfrm>
            <a:off x="4526307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6" name="Rectangle 475"/>
          <p:cNvSpPr/>
          <p:nvPr/>
        </p:nvSpPr>
        <p:spPr>
          <a:xfrm>
            <a:off x="4693947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7" name="Rectangle 476"/>
          <p:cNvSpPr/>
          <p:nvPr/>
        </p:nvSpPr>
        <p:spPr>
          <a:xfrm>
            <a:off x="4274846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8" name="Rectangle 477"/>
          <p:cNvSpPr/>
          <p:nvPr/>
        </p:nvSpPr>
        <p:spPr>
          <a:xfrm>
            <a:off x="4442486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9" name="Rectangle 478"/>
          <p:cNvSpPr/>
          <p:nvPr/>
        </p:nvSpPr>
        <p:spPr>
          <a:xfrm>
            <a:off x="4610126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0" name="Rectangle 479"/>
          <p:cNvSpPr/>
          <p:nvPr/>
        </p:nvSpPr>
        <p:spPr>
          <a:xfrm>
            <a:off x="502922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1" name="Rectangle 480"/>
          <p:cNvSpPr/>
          <p:nvPr/>
        </p:nvSpPr>
        <p:spPr>
          <a:xfrm>
            <a:off x="5532144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2" name="Rectangle 481"/>
          <p:cNvSpPr/>
          <p:nvPr/>
        </p:nvSpPr>
        <p:spPr>
          <a:xfrm>
            <a:off x="5364505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3" name="Rectangle 482"/>
          <p:cNvSpPr/>
          <p:nvPr/>
        </p:nvSpPr>
        <p:spPr>
          <a:xfrm>
            <a:off x="4945406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4" name="Rectangle 483"/>
          <p:cNvSpPr/>
          <p:nvPr/>
        </p:nvSpPr>
        <p:spPr>
          <a:xfrm>
            <a:off x="5113047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5" name="Rectangle 484"/>
          <p:cNvSpPr/>
          <p:nvPr/>
        </p:nvSpPr>
        <p:spPr>
          <a:xfrm>
            <a:off x="5448323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6" name="Rectangle 485"/>
          <p:cNvSpPr/>
          <p:nvPr/>
        </p:nvSpPr>
        <p:spPr>
          <a:xfrm>
            <a:off x="5280684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7" name="Rectangle 486"/>
          <p:cNvSpPr/>
          <p:nvPr/>
        </p:nvSpPr>
        <p:spPr>
          <a:xfrm>
            <a:off x="2933721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8" name="Rectangle 487"/>
          <p:cNvSpPr/>
          <p:nvPr/>
        </p:nvSpPr>
        <p:spPr>
          <a:xfrm>
            <a:off x="5615963" y="120396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9" name="Rectangle 488"/>
          <p:cNvSpPr/>
          <p:nvPr/>
        </p:nvSpPr>
        <p:spPr>
          <a:xfrm>
            <a:off x="5699784" y="137160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0" name="Rectangle 489"/>
          <p:cNvSpPr/>
          <p:nvPr/>
        </p:nvSpPr>
        <p:spPr>
          <a:xfrm>
            <a:off x="3017544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1" name="Rectangle 490"/>
          <p:cNvSpPr/>
          <p:nvPr/>
        </p:nvSpPr>
        <p:spPr>
          <a:xfrm rot="10800000">
            <a:off x="5364499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2" name="Rectangle 491"/>
          <p:cNvSpPr/>
          <p:nvPr/>
        </p:nvSpPr>
        <p:spPr>
          <a:xfrm rot="10800000">
            <a:off x="5029223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3" name="Rectangle 492"/>
          <p:cNvSpPr/>
          <p:nvPr/>
        </p:nvSpPr>
        <p:spPr>
          <a:xfrm rot="10800000">
            <a:off x="5196863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4" name="Rectangle 493"/>
          <p:cNvSpPr/>
          <p:nvPr/>
        </p:nvSpPr>
        <p:spPr>
          <a:xfrm rot="10800000">
            <a:off x="4693943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5" name="Rectangle 494"/>
          <p:cNvSpPr/>
          <p:nvPr/>
        </p:nvSpPr>
        <p:spPr>
          <a:xfrm rot="10800000">
            <a:off x="4526308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6" name="Rectangle 495"/>
          <p:cNvSpPr/>
          <p:nvPr/>
        </p:nvSpPr>
        <p:spPr>
          <a:xfrm rot="10800000">
            <a:off x="4191028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7" name="Rectangle 496"/>
          <p:cNvSpPr/>
          <p:nvPr/>
        </p:nvSpPr>
        <p:spPr>
          <a:xfrm rot="10800000">
            <a:off x="4023388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9" name="Rectangle 498"/>
          <p:cNvSpPr/>
          <p:nvPr/>
        </p:nvSpPr>
        <p:spPr>
          <a:xfrm rot="10800000">
            <a:off x="3017541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0" name="Rectangle 499"/>
          <p:cNvSpPr/>
          <p:nvPr/>
        </p:nvSpPr>
        <p:spPr>
          <a:xfrm rot="10800000">
            <a:off x="3185181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1" name="Rectangle 500"/>
          <p:cNvSpPr/>
          <p:nvPr/>
        </p:nvSpPr>
        <p:spPr>
          <a:xfrm rot="10800000">
            <a:off x="5699780" y="30480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2" name="Rectangle 501"/>
          <p:cNvSpPr/>
          <p:nvPr/>
        </p:nvSpPr>
        <p:spPr>
          <a:xfrm>
            <a:off x="3185183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3" name="Rectangle 502"/>
          <p:cNvSpPr/>
          <p:nvPr/>
        </p:nvSpPr>
        <p:spPr>
          <a:xfrm>
            <a:off x="3520462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4" name="Rectangle 503"/>
          <p:cNvSpPr/>
          <p:nvPr/>
        </p:nvSpPr>
        <p:spPr>
          <a:xfrm>
            <a:off x="3352821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5" name="Rectangle 504"/>
          <p:cNvSpPr/>
          <p:nvPr/>
        </p:nvSpPr>
        <p:spPr>
          <a:xfrm>
            <a:off x="3688106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6" name="Rectangle 505"/>
          <p:cNvSpPr/>
          <p:nvPr/>
        </p:nvSpPr>
        <p:spPr>
          <a:xfrm>
            <a:off x="3855747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7" name="Rectangle 506"/>
          <p:cNvSpPr/>
          <p:nvPr/>
        </p:nvSpPr>
        <p:spPr>
          <a:xfrm>
            <a:off x="4023389" y="7010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8" name="Rectangle 507"/>
          <p:cNvSpPr/>
          <p:nvPr/>
        </p:nvSpPr>
        <p:spPr>
          <a:xfrm>
            <a:off x="4358667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9" name="Rectangle 508"/>
          <p:cNvSpPr/>
          <p:nvPr/>
        </p:nvSpPr>
        <p:spPr>
          <a:xfrm>
            <a:off x="4526307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0" name="Rectangle 509"/>
          <p:cNvSpPr/>
          <p:nvPr/>
        </p:nvSpPr>
        <p:spPr>
          <a:xfrm>
            <a:off x="4693947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1" name="Rectangle 510"/>
          <p:cNvSpPr/>
          <p:nvPr/>
        </p:nvSpPr>
        <p:spPr>
          <a:xfrm>
            <a:off x="5029229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2" name="Rectangle 511"/>
          <p:cNvSpPr/>
          <p:nvPr/>
        </p:nvSpPr>
        <p:spPr>
          <a:xfrm>
            <a:off x="5196869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3" name="Rectangle 512"/>
          <p:cNvSpPr/>
          <p:nvPr/>
        </p:nvSpPr>
        <p:spPr>
          <a:xfrm>
            <a:off x="5532144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4" name="Rectangle 513"/>
          <p:cNvSpPr/>
          <p:nvPr/>
        </p:nvSpPr>
        <p:spPr>
          <a:xfrm>
            <a:off x="5364505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5" name="Rectangle 514"/>
          <p:cNvSpPr/>
          <p:nvPr/>
        </p:nvSpPr>
        <p:spPr>
          <a:xfrm>
            <a:off x="5699784" y="701041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6" name="Rectangle 515"/>
          <p:cNvSpPr/>
          <p:nvPr/>
        </p:nvSpPr>
        <p:spPr>
          <a:xfrm>
            <a:off x="3017543" y="7010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7" name="Rectangle 516"/>
          <p:cNvSpPr/>
          <p:nvPr/>
        </p:nvSpPr>
        <p:spPr>
          <a:xfrm rot="10800000">
            <a:off x="5364505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8" name="Rectangle 517"/>
          <p:cNvSpPr/>
          <p:nvPr/>
        </p:nvSpPr>
        <p:spPr>
          <a:xfrm rot="10800000">
            <a:off x="4861588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9" name="Rectangle 518"/>
          <p:cNvSpPr/>
          <p:nvPr/>
        </p:nvSpPr>
        <p:spPr>
          <a:xfrm rot="10800000">
            <a:off x="4526308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0" name="Rectangle 519"/>
          <p:cNvSpPr/>
          <p:nvPr/>
        </p:nvSpPr>
        <p:spPr>
          <a:xfrm rot="10800000">
            <a:off x="4023388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1" name="Rectangle 520"/>
          <p:cNvSpPr/>
          <p:nvPr/>
        </p:nvSpPr>
        <p:spPr>
          <a:xfrm rot="10800000">
            <a:off x="3688106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2" name="Rectangle 521"/>
          <p:cNvSpPr/>
          <p:nvPr/>
        </p:nvSpPr>
        <p:spPr>
          <a:xfrm rot="10800000">
            <a:off x="3520464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3" name="Rectangle 522"/>
          <p:cNvSpPr/>
          <p:nvPr/>
        </p:nvSpPr>
        <p:spPr>
          <a:xfrm rot="10800000">
            <a:off x="3352824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4" name="Rectangle 523"/>
          <p:cNvSpPr/>
          <p:nvPr/>
        </p:nvSpPr>
        <p:spPr>
          <a:xfrm rot="10800000">
            <a:off x="3185181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5" name="Rectangle 524"/>
          <p:cNvSpPr/>
          <p:nvPr/>
        </p:nvSpPr>
        <p:spPr>
          <a:xfrm rot="10800000">
            <a:off x="5532145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6" name="Rectangle 525"/>
          <p:cNvSpPr/>
          <p:nvPr/>
        </p:nvSpPr>
        <p:spPr>
          <a:xfrm rot="10800000">
            <a:off x="5699786" y="271272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7" name="Rectangle 526"/>
          <p:cNvSpPr/>
          <p:nvPr/>
        </p:nvSpPr>
        <p:spPr>
          <a:xfrm rot="10800000">
            <a:off x="528068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8" name="Rectangle 527"/>
          <p:cNvSpPr/>
          <p:nvPr/>
        </p:nvSpPr>
        <p:spPr>
          <a:xfrm rot="10800000">
            <a:off x="494540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9" name="Rectangle 528"/>
          <p:cNvSpPr/>
          <p:nvPr/>
        </p:nvSpPr>
        <p:spPr>
          <a:xfrm rot="10800000">
            <a:off x="4274844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0" name="Rectangle 529"/>
          <p:cNvSpPr/>
          <p:nvPr/>
        </p:nvSpPr>
        <p:spPr>
          <a:xfrm rot="10800000">
            <a:off x="444248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1" name="Rectangle 530"/>
          <p:cNvSpPr/>
          <p:nvPr/>
        </p:nvSpPr>
        <p:spPr>
          <a:xfrm rot="10800000">
            <a:off x="3939563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2" name="Rectangle 531"/>
          <p:cNvSpPr/>
          <p:nvPr/>
        </p:nvSpPr>
        <p:spPr>
          <a:xfrm rot="10800000">
            <a:off x="3604280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3" name="Rectangle 532"/>
          <p:cNvSpPr/>
          <p:nvPr/>
        </p:nvSpPr>
        <p:spPr>
          <a:xfrm rot="10800000">
            <a:off x="3771921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4" name="Rectangle 533"/>
          <p:cNvSpPr/>
          <p:nvPr/>
        </p:nvSpPr>
        <p:spPr>
          <a:xfrm rot="10800000">
            <a:off x="3436638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5" name="Rectangle 534"/>
          <p:cNvSpPr/>
          <p:nvPr/>
        </p:nvSpPr>
        <p:spPr>
          <a:xfrm rot="10800000">
            <a:off x="3268998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6" name="Rectangle 535"/>
          <p:cNvSpPr/>
          <p:nvPr/>
        </p:nvSpPr>
        <p:spPr>
          <a:xfrm rot="10800000">
            <a:off x="2933716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7" name="Rectangle 536"/>
          <p:cNvSpPr/>
          <p:nvPr/>
        </p:nvSpPr>
        <p:spPr>
          <a:xfrm rot="10800000">
            <a:off x="5615959" y="254508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8" name="Rectangle 537"/>
          <p:cNvSpPr/>
          <p:nvPr/>
        </p:nvSpPr>
        <p:spPr>
          <a:xfrm rot="10800000">
            <a:off x="5448320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9" name="Rectangle 538"/>
          <p:cNvSpPr/>
          <p:nvPr/>
        </p:nvSpPr>
        <p:spPr>
          <a:xfrm rot="10800000">
            <a:off x="502922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0" name="Rectangle 539"/>
          <p:cNvSpPr/>
          <p:nvPr/>
        </p:nvSpPr>
        <p:spPr>
          <a:xfrm rot="10800000">
            <a:off x="519686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1" name="Rectangle 540"/>
          <p:cNvSpPr/>
          <p:nvPr/>
        </p:nvSpPr>
        <p:spPr>
          <a:xfrm rot="10800000">
            <a:off x="486158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2" name="Rectangle 541"/>
          <p:cNvSpPr/>
          <p:nvPr/>
        </p:nvSpPr>
        <p:spPr>
          <a:xfrm rot="10800000">
            <a:off x="452630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3" name="Rectangle 542"/>
          <p:cNvSpPr/>
          <p:nvPr/>
        </p:nvSpPr>
        <p:spPr>
          <a:xfrm rot="10800000">
            <a:off x="4191028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4" name="Rectangle 543"/>
          <p:cNvSpPr/>
          <p:nvPr/>
        </p:nvSpPr>
        <p:spPr>
          <a:xfrm rot="10800000">
            <a:off x="4023388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5" name="Rectangle 544"/>
          <p:cNvSpPr/>
          <p:nvPr/>
        </p:nvSpPr>
        <p:spPr>
          <a:xfrm rot="10800000">
            <a:off x="3855747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6" name="Rectangle 545"/>
          <p:cNvSpPr/>
          <p:nvPr/>
        </p:nvSpPr>
        <p:spPr>
          <a:xfrm rot="10800000">
            <a:off x="3520464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7" name="Rectangle 546"/>
          <p:cNvSpPr/>
          <p:nvPr/>
        </p:nvSpPr>
        <p:spPr>
          <a:xfrm rot="10800000">
            <a:off x="3352824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8" name="Rectangle 547"/>
          <p:cNvSpPr/>
          <p:nvPr/>
        </p:nvSpPr>
        <p:spPr>
          <a:xfrm rot="10800000">
            <a:off x="3017541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9" name="Rectangle 548"/>
          <p:cNvSpPr/>
          <p:nvPr/>
        </p:nvSpPr>
        <p:spPr>
          <a:xfrm rot="10800000">
            <a:off x="5699786" y="23774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0" name="Rectangle 549"/>
          <p:cNvSpPr/>
          <p:nvPr/>
        </p:nvSpPr>
        <p:spPr>
          <a:xfrm rot="10800000">
            <a:off x="5113043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1" name="Rectangle 550"/>
          <p:cNvSpPr/>
          <p:nvPr/>
        </p:nvSpPr>
        <p:spPr>
          <a:xfrm rot="10800000">
            <a:off x="4777763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2" name="Rectangle 551"/>
          <p:cNvSpPr/>
          <p:nvPr/>
        </p:nvSpPr>
        <p:spPr>
          <a:xfrm rot="10800000">
            <a:off x="4610123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3" name="Rectangle 552"/>
          <p:cNvSpPr/>
          <p:nvPr/>
        </p:nvSpPr>
        <p:spPr>
          <a:xfrm rot="10800000">
            <a:off x="4274843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4" name="Rectangle 553"/>
          <p:cNvSpPr/>
          <p:nvPr/>
        </p:nvSpPr>
        <p:spPr>
          <a:xfrm rot="10800000">
            <a:off x="3939563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6" name="Rectangle 555"/>
          <p:cNvSpPr/>
          <p:nvPr/>
        </p:nvSpPr>
        <p:spPr>
          <a:xfrm rot="10800000">
            <a:off x="3436638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7" name="Rectangle 556"/>
          <p:cNvSpPr/>
          <p:nvPr/>
        </p:nvSpPr>
        <p:spPr>
          <a:xfrm rot="10800000">
            <a:off x="2933716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8" name="Rectangle 557"/>
          <p:cNvSpPr/>
          <p:nvPr/>
        </p:nvSpPr>
        <p:spPr>
          <a:xfrm rot="10800000">
            <a:off x="3101358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9" name="Rectangle 558"/>
          <p:cNvSpPr/>
          <p:nvPr/>
        </p:nvSpPr>
        <p:spPr>
          <a:xfrm rot="10800000">
            <a:off x="5615959" y="22098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0" name="Rectangle 559"/>
          <p:cNvSpPr/>
          <p:nvPr/>
        </p:nvSpPr>
        <p:spPr>
          <a:xfrm rot="10800000">
            <a:off x="5448319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1" name="Rectangle 560"/>
          <p:cNvSpPr/>
          <p:nvPr/>
        </p:nvSpPr>
        <p:spPr>
          <a:xfrm>
            <a:off x="3185183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2" name="Rectangle 561"/>
          <p:cNvSpPr/>
          <p:nvPr/>
        </p:nvSpPr>
        <p:spPr>
          <a:xfrm>
            <a:off x="3269003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3" name="Rectangle 562"/>
          <p:cNvSpPr/>
          <p:nvPr/>
        </p:nvSpPr>
        <p:spPr>
          <a:xfrm>
            <a:off x="3688107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4" name="Rectangle 563"/>
          <p:cNvSpPr/>
          <p:nvPr/>
        </p:nvSpPr>
        <p:spPr>
          <a:xfrm>
            <a:off x="419102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5" name="Rectangle 564"/>
          <p:cNvSpPr/>
          <p:nvPr/>
        </p:nvSpPr>
        <p:spPr>
          <a:xfrm>
            <a:off x="4023388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6" name="Rectangle 565"/>
          <p:cNvSpPr/>
          <p:nvPr/>
        </p:nvSpPr>
        <p:spPr>
          <a:xfrm>
            <a:off x="3604284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7" name="Rectangle 566"/>
          <p:cNvSpPr/>
          <p:nvPr/>
        </p:nvSpPr>
        <p:spPr>
          <a:xfrm>
            <a:off x="3771925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8" name="Rectangle 567"/>
          <p:cNvSpPr/>
          <p:nvPr/>
        </p:nvSpPr>
        <p:spPr>
          <a:xfrm>
            <a:off x="393956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9" name="Rectangle 568"/>
          <p:cNvSpPr/>
          <p:nvPr/>
        </p:nvSpPr>
        <p:spPr>
          <a:xfrm>
            <a:off x="435866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0" name="Rectangle 569"/>
          <p:cNvSpPr/>
          <p:nvPr/>
        </p:nvSpPr>
        <p:spPr>
          <a:xfrm>
            <a:off x="486158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1" name="Rectangle 570"/>
          <p:cNvSpPr/>
          <p:nvPr/>
        </p:nvSpPr>
        <p:spPr>
          <a:xfrm>
            <a:off x="444248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2" name="Rectangle 571"/>
          <p:cNvSpPr/>
          <p:nvPr/>
        </p:nvSpPr>
        <p:spPr>
          <a:xfrm>
            <a:off x="477776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3" name="Rectangle 572"/>
          <p:cNvSpPr/>
          <p:nvPr/>
        </p:nvSpPr>
        <p:spPr>
          <a:xfrm>
            <a:off x="4610126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4" name="Rectangle 573"/>
          <p:cNvSpPr/>
          <p:nvPr/>
        </p:nvSpPr>
        <p:spPr>
          <a:xfrm>
            <a:off x="5029229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5" name="Rectangle 574"/>
          <p:cNvSpPr/>
          <p:nvPr/>
        </p:nvSpPr>
        <p:spPr>
          <a:xfrm>
            <a:off x="5196869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6" name="Rectangle 575"/>
          <p:cNvSpPr/>
          <p:nvPr/>
        </p:nvSpPr>
        <p:spPr>
          <a:xfrm>
            <a:off x="5532145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7" name="Rectangle 576"/>
          <p:cNvSpPr/>
          <p:nvPr/>
        </p:nvSpPr>
        <p:spPr>
          <a:xfrm>
            <a:off x="5364506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8" name="Rectangle 577"/>
          <p:cNvSpPr/>
          <p:nvPr/>
        </p:nvSpPr>
        <p:spPr>
          <a:xfrm>
            <a:off x="4945406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9" name="Rectangle 578"/>
          <p:cNvSpPr/>
          <p:nvPr/>
        </p:nvSpPr>
        <p:spPr>
          <a:xfrm>
            <a:off x="5448323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0" name="Rectangle 579"/>
          <p:cNvSpPr/>
          <p:nvPr/>
        </p:nvSpPr>
        <p:spPr>
          <a:xfrm>
            <a:off x="5280684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1" name="Rectangle 580"/>
          <p:cNvSpPr/>
          <p:nvPr/>
        </p:nvSpPr>
        <p:spPr>
          <a:xfrm>
            <a:off x="2933720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2" name="Rectangle 581"/>
          <p:cNvSpPr/>
          <p:nvPr/>
        </p:nvSpPr>
        <p:spPr>
          <a:xfrm>
            <a:off x="5615963" y="153924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3" name="Rectangle 582"/>
          <p:cNvSpPr/>
          <p:nvPr/>
        </p:nvSpPr>
        <p:spPr>
          <a:xfrm>
            <a:off x="5699785" y="170688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4" name="Rectangle 583"/>
          <p:cNvSpPr/>
          <p:nvPr/>
        </p:nvSpPr>
        <p:spPr>
          <a:xfrm rot="10800000">
            <a:off x="519686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5" name="Rectangle 584"/>
          <p:cNvSpPr/>
          <p:nvPr/>
        </p:nvSpPr>
        <p:spPr>
          <a:xfrm rot="10800000">
            <a:off x="486158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6" name="Rectangle 585"/>
          <p:cNvSpPr/>
          <p:nvPr/>
        </p:nvSpPr>
        <p:spPr>
          <a:xfrm rot="10800000">
            <a:off x="469394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7" name="Rectangle 586"/>
          <p:cNvSpPr/>
          <p:nvPr/>
        </p:nvSpPr>
        <p:spPr>
          <a:xfrm rot="10800000">
            <a:off x="452630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8" name="Rectangle 587"/>
          <p:cNvSpPr/>
          <p:nvPr/>
        </p:nvSpPr>
        <p:spPr>
          <a:xfrm rot="10800000">
            <a:off x="4023388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0" name="Rectangle 589"/>
          <p:cNvSpPr/>
          <p:nvPr/>
        </p:nvSpPr>
        <p:spPr>
          <a:xfrm rot="10800000">
            <a:off x="3855747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3" name="Rectangle 592"/>
          <p:cNvSpPr/>
          <p:nvPr/>
        </p:nvSpPr>
        <p:spPr>
          <a:xfrm rot="10800000">
            <a:off x="5699786" y="20421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4" name="Rectangle 593"/>
          <p:cNvSpPr/>
          <p:nvPr/>
        </p:nvSpPr>
        <p:spPr>
          <a:xfrm rot="10800000">
            <a:off x="5280683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5" name="Rectangle 594"/>
          <p:cNvSpPr/>
          <p:nvPr/>
        </p:nvSpPr>
        <p:spPr>
          <a:xfrm rot="10800000">
            <a:off x="5113046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6" name="Rectangle 595"/>
          <p:cNvSpPr/>
          <p:nvPr/>
        </p:nvSpPr>
        <p:spPr>
          <a:xfrm rot="10800000">
            <a:off x="477776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7" name="Rectangle 596"/>
          <p:cNvSpPr/>
          <p:nvPr/>
        </p:nvSpPr>
        <p:spPr>
          <a:xfrm rot="10800000">
            <a:off x="4274844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8" name="Rectangle 597"/>
          <p:cNvSpPr/>
          <p:nvPr/>
        </p:nvSpPr>
        <p:spPr>
          <a:xfrm rot="10800000">
            <a:off x="444248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9" name="Rectangle 598"/>
          <p:cNvSpPr/>
          <p:nvPr/>
        </p:nvSpPr>
        <p:spPr>
          <a:xfrm rot="10800000">
            <a:off x="4107203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1" name="Rectangle 600"/>
          <p:cNvSpPr/>
          <p:nvPr/>
        </p:nvSpPr>
        <p:spPr>
          <a:xfrm rot="10800000">
            <a:off x="3604283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2" name="Rectangle 601"/>
          <p:cNvSpPr/>
          <p:nvPr/>
        </p:nvSpPr>
        <p:spPr>
          <a:xfrm rot="10800000">
            <a:off x="3771924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3" name="Rectangle 602"/>
          <p:cNvSpPr/>
          <p:nvPr/>
        </p:nvSpPr>
        <p:spPr>
          <a:xfrm rot="10800000">
            <a:off x="343664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4" name="Rectangle 603"/>
          <p:cNvSpPr/>
          <p:nvPr/>
        </p:nvSpPr>
        <p:spPr>
          <a:xfrm rot="10800000">
            <a:off x="326900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5" name="Rectangle 604"/>
          <p:cNvSpPr/>
          <p:nvPr/>
        </p:nvSpPr>
        <p:spPr>
          <a:xfrm rot="10800000">
            <a:off x="2933718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6" name="Rectangle 605"/>
          <p:cNvSpPr/>
          <p:nvPr/>
        </p:nvSpPr>
        <p:spPr>
          <a:xfrm rot="10800000">
            <a:off x="310136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7" name="Rectangle 606"/>
          <p:cNvSpPr/>
          <p:nvPr/>
        </p:nvSpPr>
        <p:spPr>
          <a:xfrm rot="10800000">
            <a:off x="5615963" y="18745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8" name="Rectangle 607"/>
          <p:cNvSpPr/>
          <p:nvPr/>
        </p:nvSpPr>
        <p:spPr>
          <a:xfrm rot="10800000">
            <a:off x="3352824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0" name="Rectangle 609"/>
          <p:cNvSpPr/>
          <p:nvPr/>
        </p:nvSpPr>
        <p:spPr>
          <a:xfrm rot="10800000">
            <a:off x="3268998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1" name="Rectangle 610"/>
          <p:cNvSpPr/>
          <p:nvPr/>
        </p:nvSpPr>
        <p:spPr>
          <a:xfrm rot="10800000">
            <a:off x="3185181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3" name="Rectangle 612"/>
          <p:cNvSpPr/>
          <p:nvPr/>
        </p:nvSpPr>
        <p:spPr>
          <a:xfrm rot="10800000">
            <a:off x="3688106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4" name="Rectangle 613"/>
          <p:cNvSpPr/>
          <p:nvPr/>
        </p:nvSpPr>
        <p:spPr>
          <a:xfrm rot="10800000">
            <a:off x="3101358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5" name="Rectangle 614"/>
          <p:cNvSpPr/>
          <p:nvPr/>
        </p:nvSpPr>
        <p:spPr>
          <a:xfrm rot="10800000">
            <a:off x="3017541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6" name="Rectangle 615"/>
          <p:cNvSpPr/>
          <p:nvPr/>
        </p:nvSpPr>
        <p:spPr>
          <a:xfrm rot="10800000">
            <a:off x="3101358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7" name="Rectangle 616"/>
          <p:cNvSpPr/>
          <p:nvPr/>
        </p:nvSpPr>
        <p:spPr>
          <a:xfrm>
            <a:off x="5113049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8" name="Rectangle 617"/>
          <p:cNvSpPr/>
          <p:nvPr/>
        </p:nvSpPr>
        <p:spPr>
          <a:xfrm>
            <a:off x="5448325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9" name="Rectangle 618"/>
          <p:cNvSpPr/>
          <p:nvPr/>
        </p:nvSpPr>
        <p:spPr>
          <a:xfrm>
            <a:off x="5280686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0" name="Rectangle 619"/>
          <p:cNvSpPr/>
          <p:nvPr/>
        </p:nvSpPr>
        <p:spPr>
          <a:xfrm>
            <a:off x="5029229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1" name="Rectangle 620"/>
          <p:cNvSpPr/>
          <p:nvPr/>
        </p:nvSpPr>
        <p:spPr>
          <a:xfrm>
            <a:off x="5364506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2" name="Rectangle 621"/>
          <p:cNvSpPr/>
          <p:nvPr/>
        </p:nvSpPr>
        <p:spPr>
          <a:xfrm>
            <a:off x="4777766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3" name="Rectangle 622"/>
          <p:cNvSpPr/>
          <p:nvPr/>
        </p:nvSpPr>
        <p:spPr>
          <a:xfrm>
            <a:off x="4861587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4" name="Rectangle 623"/>
          <p:cNvSpPr/>
          <p:nvPr/>
        </p:nvSpPr>
        <p:spPr>
          <a:xfrm>
            <a:off x="3771925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5" name="Rectangle 624"/>
          <p:cNvSpPr/>
          <p:nvPr/>
        </p:nvSpPr>
        <p:spPr>
          <a:xfrm>
            <a:off x="3604284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6" name="Rectangle 625"/>
          <p:cNvSpPr/>
          <p:nvPr/>
        </p:nvSpPr>
        <p:spPr>
          <a:xfrm rot="10800000">
            <a:off x="3604280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7" name="Rectangle 626"/>
          <p:cNvSpPr/>
          <p:nvPr/>
        </p:nvSpPr>
        <p:spPr>
          <a:xfrm rot="10800000">
            <a:off x="3855747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9" name="Rectangle 628"/>
          <p:cNvSpPr/>
          <p:nvPr/>
        </p:nvSpPr>
        <p:spPr>
          <a:xfrm rot="10800000">
            <a:off x="3771921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0" name="Rectangle 629"/>
          <p:cNvSpPr/>
          <p:nvPr/>
        </p:nvSpPr>
        <p:spPr>
          <a:xfrm rot="10800000">
            <a:off x="3939563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2" name="Rectangle 631"/>
          <p:cNvSpPr/>
          <p:nvPr/>
        </p:nvSpPr>
        <p:spPr>
          <a:xfrm>
            <a:off x="494540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3" name="Rectangle 632"/>
          <p:cNvSpPr/>
          <p:nvPr/>
        </p:nvSpPr>
        <p:spPr>
          <a:xfrm>
            <a:off x="4861587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4" name="Rectangle 633"/>
          <p:cNvSpPr/>
          <p:nvPr/>
        </p:nvSpPr>
        <p:spPr>
          <a:xfrm>
            <a:off x="519686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5" name="Rectangle 634"/>
          <p:cNvSpPr/>
          <p:nvPr/>
        </p:nvSpPr>
        <p:spPr>
          <a:xfrm>
            <a:off x="5113047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6" name="Rectangle 635"/>
          <p:cNvSpPr/>
          <p:nvPr/>
        </p:nvSpPr>
        <p:spPr>
          <a:xfrm rot="10800000">
            <a:off x="4861583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7" name="Rectangle 636"/>
          <p:cNvSpPr/>
          <p:nvPr/>
        </p:nvSpPr>
        <p:spPr>
          <a:xfrm rot="10800000">
            <a:off x="5364505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8" name="Rectangle 637"/>
          <p:cNvSpPr/>
          <p:nvPr/>
        </p:nvSpPr>
        <p:spPr>
          <a:xfrm rot="10800000">
            <a:off x="5280683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9" name="Rectangle 638"/>
          <p:cNvSpPr/>
          <p:nvPr/>
        </p:nvSpPr>
        <p:spPr>
          <a:xfrm>
            <a:off x="3101364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0" name="Rectangle 639"/>
          <p:cNvSpPr/>
          <p:nvPr/>
        </p:nvSpPr>
        <p:spPr>
          <a:xfrm>
            <a:off x="3185183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1" name="Rectangle 640"/>
          <p:cNvSpPr/>
          <p:nvPr/>
        </p:nvSpPr>
        <p:spPr>
          <a:xfrm>
            <a:off x="3101363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2" name="Rectangle 641"/>
          <p:cNvSpPr/>
          <p:nvPr/>
        </p:nvSpPr>
        <p:spPr>
          <a:xfrm>
            <a:off x="3017544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3" name="Rectangle 642"/>
          <p:cNvSpPr/>
          <p:nvPr/>
        </p:nvSpPr>
        <p:spPr>
          <a:xfrm rot="10800000">
            <a:off x="5448323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4" name="Rectangle 643"/>
          <p:cNvSpPr/>
          <p:nvPr/>
        </p:nvSpPr>
        <p:spPr>
          <a:xfrm rot="10800000">
            <a:off x="5532145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5" name="Rectangle 644"/>
          <p:cNvSpPr/>
          <p:nvPr/>
        </p:nvSpPr>
        <p:spPr>
          <a:xfrm rot="10800000">
            <a:off x="5364505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6" name="Rectangle 645"/>
          <p:cNvSpPr/>
          <p:nvPr/>
        </p:nvSpPr>
        <p:spPr>
          <a:xfrm rot="10800000">
            <a:off x="5532147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7" name="Rectangle 646"/>
          <p:cNvSpPr/>
          <p:nvPr/>
        </p:nvSpPr>
        <p:spPr>
          <a:xfrm rot="10800000">
            <a:off x="5448319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8" name="Rectangle 647"/>
          <p:cNvSpPr/>
          <p:nvPr/>
        </p:nvSpPr>
        <p:spPr>
          <a:xfrm rot="10800000">
            <a:off x="5532139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9" name="Rectangle 648"/>
          <p:cNvSpPr/>
          <p:nvPr/>
        </p:nvSpPr>
        <p:spPr>
          <a:xfrm rot="10800000">
            <a:off x="5113044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0" name="Rectangle 649"/>
          <p:cNvSpPr/>
          <p:nvPr/>
        </p:nvSpPr>
        <p:spPr>
          <a:xfrm rot="10800000">
            <a:off x="502922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1" name="Rectangle 650"/>
          <p:cNvSpPr/>
          <p:nvPr/>
        </p:nvSpPr>
        <p:spPr>
          <a:xfrm rot="10800000">
            <a:off x="519686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2" name="Rectangle 651"/>
          <p:cNvSpPr/>
          <p:nvPr/>
        </p:nvSpPr>
        <p:spPr>
          <a:xfrm rot="10800000">
            <a:off x="511304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3" name="Rectangle 652"/>
          <p:cNvSpPr/>
          <p:nvPr/>
        </p:nvSpPr>
        <p:spPr>
          <a:xfrm rot="10800000">
            <a:off x="4693948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4" name="Rectangle 653"/>
          <p:cNvSpPr/>
          <p:nvPr/>
        </p:nvSpPr>
        <p:spPr>
          <a:xfrm rot="10800000">
            <a:off x="4777764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5" name="Rectangle 654"/>
          <p:cNvSpPr/>
          <p:nvPr/>
        </p:nvSpPr>
        <p:spPr>
          <a:xfrm rot="10800000">
            <a:off x="4610124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6" name="Rectangle 655"/>
          <p:cNvSpPr/>
          <p:nvPr/>
        </p:nvSpPr>
        <p:spPr>
          <a:xfrm rot="10800000">
            <a:off x="469394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7" name="Rectangle 656"/>
          <p:cNvSpPr/>
          <p:nvPr/>
        </p:nvSpPr>
        <p:spPr>
          <a:xfrm rot="10800000">
            <a:off x="444248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8" name="Rectangle 657"/>
          <p:cNvSpPr/>
          <p:nvPr/>
        </p:nvSpPr>
        <p:spPr>
          <a:xfrm>
            <a:off x="5364502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0" name="Rectangle 659"/>
          <p:cNvSpPr/>
          <p:nvPr/>
        </p:nvSpPr>
        <p:spPr>
          <a:xfrm>
            <a:off x="4107206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1" name="Rectangle 660"/>
          <p:cNvSpPr/>
          <p:nvPr/>
        </p:nvSpPr>
        <p:spPr>
          <a:xfrm>
            <a:off x="477776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2" name="Rectangle 661"/>
          <p:cNvSpPr/>
          <p:nvPr/>
        </p:nvSpPr>
        <p:spPr>
          <a:xfrm>
            <a:off x="511304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3" name="Rectangle 662"/>
          <p:cNvSpPr/>
          <p:nvPr/>
        </p:nvSpPr>
        <p:spPr>
          <a:xfrm>
            <a:off x="3771928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4" name="Rectangle 663"/>
          <p:cNvSpPr/>
          <p:nvPr/>
        </p:nvSpPr>
        <p:spPr>
          <a:xfrm>
            <a:off x="4107209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5" name="Rectangle 664"/>
          <p:cNvSpPr/>
          <p:nvPr/>
        </p:nvSpPr>
        <p:spPr>
          <a:xfrm>
            <a:off x="3269004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6" name="Rectangle 665"/>
          <p:cNvSpPr/>
          <p:nvPr/>
        </p:nvSpPr>
        <p:spPr>
          <a:xfrm>
            <a:off x="3436643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7" name="Rectangle 666"/>
          <p:cNvSpPr/>
          <p:nvPr/>
        </p:nvSpPr>
        <p:spPr>
          <a:xfrm>
            <a:off x="3352823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8" name="Rectangle 667"/>
          <p:cNvSpPr/>
          <p:nvPr/>
        </p:nvSpPr>
        <p:spPr>
          <a:xfrm>
            <a:off x="3688107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9" name="Rectangle 668"/>
          <p:cNvSpPr/>
          <p:nvPr/>
        </p:nvSpPr>
        <p:spPr>
          <a:xfrm>
            <a:off x="3855748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0" name="Rectangle 669"/>
          <p:cNvSpPr/>
          <p:nvPr/>
        </p:nvSpPr>
        <p:spPr>
          <a:xfrm>
            <a:off x="3771926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1" name="Rectangle 670"/>
          <p:cNvSpPr/>
          <p:nvPr/>
        </p:nvSpPr>
        <p:spPr>
          <a:xfrm>
            <a:off x="4107207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2" name="Rectangle 671"/>
          <p:cNvSpPr/>
          <p:nvPr/>
        </p:nvSpPr>
        <p:spPr>
          <a:xfrm>
            <a:off x="3520465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3" name="Rectangle 672"/>
          <p:cNvSpPr/>
          <p:nvPr/>
        </p:nvSpPr>
        <p:spPr>
          <a:xfrm>
            <a:off x="3436641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4" name="Rectangle 673"/>
          <p:cNvSpPr/>
          <p:nvPr/>
        </p:nvSpPr>
        <p:spPr>
          <a:xfrm>
            <a:off x="4023389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5" name="Rectangle 674"/>
          <p:cNvSpPr/>
          <p:nvPr/>
        </p:nvSpPr>
        <p:spPr>
          <a:xfrm>
            <a:off x="4107206" y="153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6" name="Rectangle 675"/>
          <p:cNvSpPr/>
          <p:nvPr/>
        </p:nvSpPr>
        <p:spPr>
          <a:xfrm>
            <a:off x="3520465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7" name="Rectangle 676"/>
          <p:cNvSpPr/>
          <p:nvPr/>
        </p:nvSpPr>
        <p:spPr>
          <a:xfrm>
            <a:off x="3855748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8" name="Rectangle 677"/>
          <p:cNvSpPr/>
          <p:nvPr/>
        </p:nvSpPr>
        <p:spPr>
          <a:xfrm>
            <a:off x="435866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9" name="Rectangle 678"/>
          <p:cNvSpPr/>
          <p:nvPr/>
        </p:nvSpPr>
        <p:spPr>
          <a:xfrm>
            <a:off x="4274845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0" name="Rectangle 679"/>
          <p:cNvSpPr/>
          <p:nvPr/>
        </p:nvSpPr>
        <p:spPr>
          <a:xfrm>
            <a:off x="4191029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1" name="Rectangle 680"/>
          <p:cNvSpPr/>
          <p:nvPr/>
        </p:nvSpPr>
        <p:spPr>
          <a:xfrm>
            <a:off x="4274847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2" name="Rectangle 681"/>
          <p:cNvSpPr/>
          <p:nvPr/>
        </p:nvSpPr>
        <p:spPr>
          <a:xfrm>
            <a:off x="4358668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3" name="Rectangle 682"/>
          <p:cNvSpPr/>
          <p:nvPr/>
        </p:nvSpPr>
        <p:spPr>
          <a:xfrm>
            <a:off x="4693948" y="170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4" name="Rectangle 683"/>
          <p:cNvSpPr/>
          <p:nvPr/>
        </p:nvSpPr>
        <p:spPr>
          <a:xfrm rot="10800000">
            <a:off x="4945405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5" name="Rectangle 684"/>
          <p:cNvSpPr/>
          <p:nvPr/>
        </p:nvSpPr>
        <p:spPr>
          <a:xfrm rot="10800000">
            <a:off x="4610125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6" name="Rectangle 685"/>
          <p:cNvSpPr/>
          <p:nvPr/>
        </p:nvSpPr>
        <p:spPr>
          <a:xfrm>
            <a:off x="3352826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7" name="Rectangle 686"/>
          <p:cNvSpPr/>
          <p:nvPr/>
        </p:nvSpPr>
        <p:spPr>
          <a:xfrm>
            <a:off x="4526308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8" name="Rectangle 687"/>
          <p:cNvSpPr/>
          <p:nvPr/>
        </p:nvSpPr>
        <p:spPr>
          <a:xfrm rot="10800000">
            <a:off x="4107203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9" name="Rectangle 688"/>
          <p:cNvSpPr/>
          <p:nvPr/>
        </p:nvSpPr>
        <p:spPr>
          <a:xfrm rot="10800000">
            <a:off x="4191028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1" name="Rectangle 690"/>
          <p:cNvSpPr/>
          <p:nvPr/>
        </p:nvSpPr>
        <p:spPr>
          <a:xfrm rot="10800000">
            <a:off x="4358668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2" name="Rectangle 691"/>
          <p:cNvSpPr/>
          <p:nvPr/>
        </p:nvSpPr>
        <p:spPr>
          <a:xfrm rot="10800000">
            <a:off x="4107203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3" name="Rectangle 692"/>
          <p:cNvSpPr/>
          <p:nvPr/>
        </p:nvSpPr>
        <p:spPr>
          <a:xfrm rot="10800000">
            <a:off x="4358668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4" name="Rectangle 693"/>
          <p:cNvSpPr/>
          <p:nvPr/>
        </p:nvSpPr>
        <p:spPr>
          <a:xfrm rot="10800000">
            <a:off x="4442483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5" name="Rectangle 694"/>
          <p:cNvSpPr/>
          <p:nvPr/>
        </p:nvSpPr>
        <p:spPr>
          <a:xfrm rot="10800000">
            <a:off x="4358668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6" name="Rectangle 695"/>
          <p:cNvSpPr/>
          <p:nvPr/>
        </p:nvSpPr>
        <p:spPr>
          <a:xfrm rot="10800000">
            <a:off x="4191028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7" name="Rectangle 696"/>
          <p:cNvSpPr/>
          <p:nvPr/>
        </p:nvSpPr>
        <p:spPr>
          <a:xfrm rot="10800000">
            <a:off x="427484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8" name="Rectangle 697"/>
          <p:cNvSpPr/>
          <p:nvPr/>
        </p:nvSpPr>
        <p:spPr>
          <a:xfrm rot="10800000">
            <a:off x="5029228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9" name="Rectangle 698"/>
          <p:cNvSpPr/>
          <p:nvPr/>
        </p:nvSpPr>
        <p:spPr>
          <a:xfrm rot="10800000">
            <a:off x="4945403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0" name="Rectangle 699"/>
          <p:cNvSpPr/>
          <p:nvPr/>
        </p:nvSpPr>
        <p:spPr>
          <a:xfrm>
            <a:off x="419107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1" name="Rectangle 700"/>
          <p:cNvSpPr/>
          <p:nvPr/>
        </p:nvSpPr>
        <p:spPr>
          <a:xfrm>
            <a:off x="75438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2" name="Rectangle 701"/>
          <p:cNvSpPr/>
          <p:nvPr/>
        </p:nvSpPr>
        <p:spPr>
          <a:xfrm>
            <a:off x="586747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8" name="Rectangle 717"/>
          <p:cNvSpPr/>
          <p:nvPr/>
        </p:nvSpPr>
        <p:spPr>
          <a:xfrm>
            <a:off x="125731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9" name="Rectangle 718"/>
          <p:cNvSpPr/>
          <p:nvPr/>
        </p:nvSpPr>
        <p:spPr>
          <a:xfrm>
            <a:off x="1592591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0" name="Rectangle 719"/>
          <p:cNvSpPr/>
          <p:nvPr/>
        </p:nvSpPr>
        <p:spPr>
          <a:xfrm>
            <a:off x="1760231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1" name="Rectangle 720"/>
          <p:cNvSpPr/>
          <p:nvPr/>
        </p:nvSpPr>
        <p:spPr>
          <a:xfrm>
            <a:off x="192787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2" name="Rectangle 721"/>
          <p:cNvSpPr/>
          <p:nvPr/>
        </p:nvSpPr>
        <p:spPr>
          <a:xfrm>
            <a:off x="2766067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3" name="Rectangle 722"/>
          <p:cNvSpPr/>
          <p:nvPr/>
        </p:nvSpPr>
        <p:spPr>
          <a:xfrm>
            <a:off x="259842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4" name="Rectangle 723"/>
          <p:cNvSpPr/>
          <p:nvPr/>
        </p:nvSpPr>
        <p:spPr>
          <a:xfrm>
            <a:off x="251467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6" name="Rectangle 725"/>
          <p:cNvSpPr/>
          <p:nvPr/>
        </p:nvSpPr>
        <p:spPr>
          <a:xfrm rot="10800000">
            <a:off x="2598428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7" name="Rectangle 726"/>
          <p:cNvSpPr/>
          <p:nvPr/>
        </p:nvSpPr>
        <p:spPr>
          <a:xfrm rot="10800000">
            <a:off x="2263152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8" name="Rectangle 727"/>
          <p:cNvSpPr/>
          <p:nvPr/>
        </p:nvSpPr>
        <p:spPr>
          <a:xfrm rot="10800000">
            <a:off x="2095512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9" name="Rectangle 728"/>
          <p:cNvSpPr/>
          <p:nvPr/>
        </p:nvSpPr>
        <p:spPr>
          <a:xfrm rot="10800000">
            <a:off x="1927871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0" name="Rectangle 729"/>
          <p:cNvSpPr/>
          <p:nvPr/>
        </p:nvSpPr>
        <p:spPr>
          <a:xfrm rot="10800000">
            <a:off x="1424951" y="5562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1" name="Rectangle 730"/>
          <p:cNvSpPr/>
          <p:nvPr/>
        </p:nvSpPr>
        <p:spPr>
          <a:xfrm rot="10800000">
            <a:off x="754384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2" name="Rectangle 731"/>
          <p:cNvSpPr/>
          <p:nvPr/>
        </p:nvSpPr>
        <p:spPr>
          <a:xfrm rot="10800000">
            <a:off x="586744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3" name="Rectangle 732"/>
          <p:cNvSpPr/>
          <p:nvPr/>
        </p:nvSpPr>
        <p:spPr>
          <a:xfrm rot="10800000">
            <a:off x="251462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5" name="Rectangle 734"/>
          <p:cNvSpPr/>
          <p:nvPr/>
        </p:nvSpPr>
        <p:spPr>
          <a:xfrm>
            <a:off x="502928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6" name="Rectangle 735"/>
          <p:cNvSpPr/>
          <p:nvPr/>
        </p:nvSpPr>
        <p:spPr>
          <a:xfrm>
            <a:off x="838209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7" name="Rectangle 736"/>
          <p:cNvSpPr/>
          <p:nvPr/>
        </p:nvSpPr>
        <p:spPr>
          <a:xfrm>
            <a:off x="419109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8" name="Rectangle 737"/>
          <p:cNvSpPr/>
          <p:nvPr/>
        </p:nvSpPr>
        <p:spPr>
          <a:xfrm>
            <a:off x="150877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9" name="Rectangle 738"/>
          <p:cNvSpPr/>
          <p:nvPr/>
        </p:nvSpPr>
        <p:spPr>
          <a:xfrm>
            <a:off x="1341135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0" name="Rectangle 739"/>
          <p:cNvSpPr/>
          <p:nvPr/>
        </p:nvSpPr>
        <p:spPr>
          <a:xfrm>
            <a:off x="922030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1" name="Rectangle 740"/>
          <p:cNvSpPr/>
          <p:nvPr/>
        </p:nvSpPr>
        <p:spPr>
          <a:xfrm>
            <a:off x="1257315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2" name="Rectangle 741"/>
          <p:cNvSpPr/>
          <p:nvPr/>
        </p:nvSpPr>
        <p:spPr>
          <a:xfrm>
            <a:off x="1844054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3" name="Rectangle 742"/>
          <p:cNvSpPr/>
          <p:nvPr/>
        </p:nvSpPr>
        <p:spPr>
          <a:xfrm>
            <a:off x="2179334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4" name="Rectangle 743"/>
          <p:cNvSpPr/>
          <p:nvPr/>
        </p:nvSpPr>
        <p:spPr>
          <a:xfrm>
            <a:off x="2011694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5" name="Rectangle 744"/>
          <p:cNvSpPr/>
          <p:nvPr/>
        </p:nvSpPr>
        <p:spPr>
          <a:xfrm>
            <a:off x="1760234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6" name="Rectangle 745"/>
          <p:cNvSpPr/>
          <p:nvPr/>
        </p:nvSpPr>
        <p:spPr>
          <a:xfrm>
            <a:off x="2095514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7" name="Rectangle 746"/>
          <p:cNvSpPr/>
          <p:nvPr/>
        </p:nvSpPr>
        <p:spPr>
          <a:xfrm>
            <a:off x="1927874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8" name="Rectangle 747"/>
          <p:cNvSpPr/>
          <p:nvPr/>
        </p:nvSpPr>
        <p:spPr>
          <a:xfrm>
            <a:off x="2514615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0" name="Rectangle 749"/>
          <p:cNvSpPr/>
          <p:nvPr/>
        </p:nvSpPr>
        <p:spPr>
          <a:xfrm>
            <a:off x="2263154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1" name="Rectangle 750"/>
          <p:cNvSpPr/>
          <p:nvPr/>
        </p:nvSpPr>
        <p:spPr>
          <a:xfrm>
            <a:off x="251467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4" name="Rectangle 753"/>
          <p:cNvSpPr/>
          <p:nvPr/>
        </p:nvSpPr>
        <p:spPr>
          <a:xfrm>
            <a:off x="335289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5" name="Rectangle 754"/>
          <p:cNvSpPr/>
          <p:nvPr/>
        </p:nvSpPr>
        <p:spPr>
          <a:xfrm>
            <a:off x="670572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6" name="Rectangle 755"/>
          <p:cNvSpPr/>
          <p:nvPr/>
        </p:nvSpPr>
        <p:spPr>
          <a:xfrm>
            <a:off x="754388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7" name="Rectangle 756"/>
          <p:cNvSpPr/>
          <p:nvPr/>
        </p:nvSpPr>
        <p:spPr>
          <a:xfrm>
            <a:off x="586749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8" name="Rectangle 757"/>
          <p:cNvSpPr/>
          <p:nvPr/>
        </p:nvSpPr>
        <p:spPr>
          <a:xfrm>
            <a:off x="1005853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9" name="Rectangle 758"/>
          <p:cNvSpPr/>
          <p:nvPr/>
        </p:nvSpPr>
        <p:spPr>
          <a:xfrm>
            <a:off x="1173494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0" name="Rectangle 759"/>
          <p:cNvSpPr/>
          <p:nvPr/>
        </p:nvSpPr>
        <p:spPr>
          <a:xfrm>
            <a:off x="150877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1" name="Rectangle 760"/>
          <p:cNvSpPr/>
          <p:nvPr/>
        </p:nvSpPr>
        <p:spPr>
          <a:xfrm>
            <a:off x="922030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2" name="Rectangle 761"/>
          <p:cNvSpPr/>
          <p:nvPr/>
        </p:nvSpPr>
        <p:spPr>
          <a:xfrm>
            <a:off x="125731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3" name="Rectangle 762"/>
          <p:cNvSpPr/>
          <p:nvPr/>
        </p:nvSpPr>
        <p:spPr>
          <a:xfrm>
            <a:off x="1844053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5" name="Rectangle 764"/>
          <p:cNvSpPr/>
          <p:nvPr/>
        </p:nvSpPr>
        <p:spPr>
          <a:xfrm>
            <a:off x="1592591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6" name="Rectangle 765"/>
          <p:cNvSpPr/>
          <p:nvPr/>
        </p:nvSpPr>
        <p:spPr>
          <a:xfrm>
            <a:off x="1760231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7" name="Rectangle 766"/>
          <p:cNvSpPr/>
          <p:nvPr/>
        </p:nvSpPr>
        <p:spPr>
          <a:xfrm>
            <a:off x="1927871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8" name="Rectangle 767"/>
          <p:cNvSpPr/>
          <p:nvPr/>
        </p:nvSpPr>
        <p:spPr>
          <a:xfrm>
            <a:off x="234697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9" name="Rectangle 768"/>
          <p:cNvSpPr/>
          <p:nvPr/>
        </p:nvSpPr>
        <p:spPr>
          <a:xfrm>
            <a:off x="2849889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0" name="Rectangle 769"/>
          <p:cNvSpPr/>
          <p:nvPr/>
        </p:nvSpPr>
        <p:spPr>
          <a:xfrm>
            <a:off x="2682250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1" name="Rectangle 770"/>
          <p:cNvSpPr/>
          <p:nvPr/>
        </p:nvSpPr>
        <p:spPr>
          <a:xfrm>
            <a:off x="2263152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2" name="Rectangle 771"/>
          <p:cNvSpPr/>
          <p:nvPr/>
        </p:nvSpPr>
        <p:spPr>
          <a:xfrm>
            <a:off x="243079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3" name="Rectangle 772"/>
          <p:cNvSpPr/>
          <p:nvPr/>
        </p:nvSpPr>
        <p:spPr>
          <a:xfrm>
            <a:off x="2766068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4" name="Rectangle 773"/>
          <p:cNvSpPr/>
          <p:nvPr/>
        </p:nvSpPr>
        <p:spPr>
          <a:xfrm>
            <a:off x="2598429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5" name="Rectangle 774"/>
          <p:cNvSpPr/>
          <p:nvPr/>
        </p:nvSpPr>
        <p:spPr>
          <a:xfrm>
            <a:off x="251467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8" name="Rectangle 777"/>
          <p:cNvSpPr/>
          <p:nvPr/>
        </p:nvSpPr>
        <p:spPr>
          <a:xfrm>
            <a:off x="335289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9" name="Rectangle 778"/>
          <p:cNvSpPr/>
          <p:nvPr/>
        </p:nvSpPr>
        <p:spPr>
          <a:xfrm rot="10800000">
            <a:off x="2682245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0" name="Rectangle 779"/>
          <p:cNvSpPr/>
          <p:nvPr/>
        </p:nvSpPr>
        <p:spPr>
          <a:xfrm rot="10800000">
            <a:off x="2346968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1" name="Rectangle 780"/>
          <p:cNvSpPr/>
          <p:nvPr/>
        </p:nvSpPr>
        <p:spPr>
          <a:xfrm rot="10800000">
            <a:off x="2514608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2" name="Rectangle 781"/>
          <p:cNvSpPr/>
          <p:nvPr/>
        </p:nvSpPr>
        <p:spPr>
          <a:xfrm rot="10800000">
            <a:off x="2011688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3" name="Rectangle 782"/>
          <p:cNvSpPr/>
          <p:nvPr/>
        </p:nvSpPr>
        <p:spPr>
          <a:xfrm rot="10800000">
            <a:off x="1844054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4" name="Rectangle 783"/>
          <p:cNvSpPr/>
          <p:nvPr/>
        </p:nvSpPr>
        <p:spPr>
          <a:xfrm rot="10800000">
            <a:off x="1508774" y="5730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5" name="Rectangle 784"/>
          <p:cNvSpPr/>
          <p:nvPr/>
        </p:nvSpPr>
        <p:spPr>
          <a:xfrm rot="10800000">
            <a:off x="1341134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6" name="Rectangle 785"/>
          <p:cNvSpPr/>
          <p:nvPr/>
        </p:nvSpPr>
        <p:spPr>
          <a:xfrm rot="10800000">
            <a:off x="1173493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7" name="Rectangle 786"/>
          <p:cNvSpPr/>
          <p:nvPr/>
        </p:nvSpPr>
        <p:spPr>
          <a:xfrm rot="10800000">
            <a:off x="335287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8" name="Rectangle 787"/>
          <p:cNvSpPr/>
          <p:nvPr/>
        </p:nvSpPr>
        <p:spPr>
          <a:xfrm rot="10800000">
            <a:off x="502927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0" name="Rectangle 789"/>
          <p:cNvSpPr/>
          <p:nvPr/>
        </p:nvSpPr>
        <p:spPr>
          <a:xfrm>
            <a:off x="502929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1" name="Rectangle 790"/>
          <p:cNvSpPr/>
          <p:nvPr/>
        </p:nvSpPr>
        <p:spPr>
          <a:xfrm>
            <a:off x="838208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2" name="Rectangle 791"/>
          <p:cNvSpPr/>
          <p:nvPr/>
        </p:nvSpPr>
        <p:spPr>
          <a:xfrm>
            <a:off x="670567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3" name="Rectangle 792"/>
          <p:cNvSpPr/>
          <p:nvPr/>
        </p:nvSpPr>
        <p:spPr>
          <a:xfrm>
            <a:off x="1005852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4" name="Rectangle 793"/>
          <p:cNvSpPr/>
          <p:nvPr/>
        </p:nvSpPr>
        <p:spPr>
          <a:xfrm>
            <a:off x="1173493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5" name="Rectangle 794"/>
          <p:cNvSpPr/>
          <p:nvPr/>
        </p:nvSpPr>
        <p:spPr>
          <a:xfrm>
            <a:off x="1341134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6" name="Rectangle 795"/>
          <p:cNvSpPr/>
          <p:nvPr/>
        </p:nvSpPr>
        <p:spPr>
          <a:xfrm>
            <a:off x="1676413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7" name="Rectangle 796"/>
          <p:cNvSpPr/>
          <p:nvPr/>
        </p:nvSpPr>
        <p:spPr>
          <a:xfrm>
            <a:off x="1844053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8" name="Rectangle 797"/>
          <p:cNvSpPr/>
          <p:nvPr/>
        </p:nvSpPr>
        <p:spPr>
          <a:xfrm>
            <a:off x="2011693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9" name="Rectangle 798"/>
          <p:cNvSpPr/>
          <p:nvPr/>
        </p:nvSpPr>
        <p:spPr>
          <a:xfrm>
            <a:off x="2346974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0" name="Rectangle 799"/>
          <p:cNvSpPr/>
          <p:nvPr/>
        </p:nvSpPr>
        <p:spPr>
          <a:xfrm>
            <a:off x="2514614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1" name="Rectangle 800"/>
          <p:cNvSpPr/>
          <p:nvPr/>
        </p:nvSpPr>
        <p:spPr>
          <a:xfrm>
            <a:off x="2849890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2" name="Rectangle 801"/>
          <p:cNvSpPr/>
          <p:nvPr/>
        </p:nvSpPr>
        <p:spPr>
          <a:xfrm>
            <a:off x="2682251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4" name="Rectangle 803"/>
          <p:cNvSpPr/>
          <p:nvPr/>
        </p:nvSpPr>
        <p:spPr>
          <a:xfrm>
            <a:off x="335289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5" name="Rectangle 804"/>
          <p:cNvSpPr/>
          <p:nvPr/>
        </p:nvSpPr>
        <p:spPr>
          <a:xfrm rot="10800000">
            <a:off x="2682250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6" name="Rectangle 805"/>
          <p:cNvSpPr/>
          <p:nvPr/>
        </p:nvSpPr>
        <p:spPr>
          <a:xfrm rot="10800000">
            <a:off x="2179334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7" name="Rectangle 806"/>
          <p:cNvSpPr/>
          <p:nvPr/>
        </p:nvSpPr>
        <p:spPr>
          <a:xfrm rot="10800000">
            <a:off x="1844054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8" name="Rectangle 807"/>
          <p:cNvSpPr/>
          <p:nvPr/>
        </p:nvSpPr>
        <p:spPr>
          <a:xfrm rot="10800000">
            <a:off x="1341134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9" name="Rectangle 808"/>
          <p:cNvSpPr/>
          <p:nvPr/>
        </p:nvSpPr>
        <p:spPr>
          <a:xfrm rot="10800000">
            <a:off x="1005851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0" name="Rectangle 809"/>
          <p:cNvSpPr/>
          <p:nvPr/>
        </p:nvSpPr>
        <p:spPr>
          <a:xfrm rot="10800000">
            <a:off x="838209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1" name="Rectangle 810"/>
          <p:cNvSpPr/>
          <p:nvPr/>
        </p:nvSpPr>
        <p:spPr>
          <a:xfrm rot="10800000">
            <a:off x="670569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2" name="Rectangle 811"/>
          <p:cNvSpPr/>
          <p:nvPr/>
        </p:nvSpPr>
        <p:spPr>
          <a:xfrm rot="10800000">
            <a:off x="502927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3" name="Rectangle 812"/>
          <p:cNvSpPr/>
          <p:nvPr/>
        </p:nvSpPr>
        <p:spPr>
          <a:xfrm rot="10800000">
            <a:off x="2849890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5" name="Rectangle 814"/>
          <p:cNvSpPr/>
          <p:nvPr/>
        </p:nvSpPr>
        <p:spPr>
          <a:xfrm rot="10800000">
            <a:off x="2598429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6" name="Rectangle 815"/>
          <p:cNvSpPr/>
          <p:nvPr/>
        </p:nvSpPr>
        <p:spPr>
          <a:xfrm rot="10800000">
            <a:off x="2263149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7" name="Rectangle 816"/>
          <p:cNvSpPr/>
          <p:nvPr/>
        </p:nvSpPr>
        <p:spPr>
          <a:xfrm rot="10800000">
            <a:off x="1592589" y="5227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8" name="Rectangle 817"/>
          <p:cNvSpPr/>
          <p:nvPr/>
        </p:nvSpPr>
        <p:spPr>
          <a:xfrm rot="10800000">
            <a:off x="1760229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9" name="Rectangle 818"/>
          <p:cNvSpPr/>
          <p:nvPr/>
        </p:nvSpPr>
        <p:spPr>
          <a:xfrm rot="10800000">
            <a:off x="1257308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0" name="Rectangle 819"/>
          <p:cNvSpPr/>
          <p:nvPr/>
        </p:nvSpPr>
        <p:spPr>
          <a:xfrm rot="10800000">
            <a:off x="922026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1" name="Rectangle 820"/>
          <p:cNvSpPr/>
          <p:nvPr/>
        </p:nvSpPr>
        <p:spPr>
          <a:xfrm rot="10800000">
            <a:off x="1089667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2" name="Rectangle 821"/>
          <p:cNvSpPr/>
          <p:nvPr/>
        </p:nvSpPr>
        <p:spPr>
          <a:xfrm rot="10800000">
            <a:off x="754384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3" name="Rectangle 822"/>
          <p:cNvSpPr/>
          <p:nvPr/>
        </p:nvSpPr>
        <p:spPr>
          <a:xfrm rot="10800000">
            <a:off x="586744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4" name="Rectangle 823"/>
          <p:cNvSpPr/>
          <p:nvPr/>
        </p:nvSpPr>
        <p:spPr>
          <a:xfrm rot="10800000">
            <a:off x="251462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7" name="Rectangle 826"/>
          <p:cNvSpPr/>
          <p:nvPr/>
        </p:nvSpPr>
        <p:spPr>
          <a:xfrm rot="10800000">
            <a:off x="2346974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8" name="Rectangle 827"/>
          <p:cNvSpPr/>
          <p:nvPr/>
        </p:nvSpPr>
        <p:spPr>
          <a:xfrm rot="10800000">
            <a:off x="2514614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9" name="Rectangle 828"/>
          <p:cNvSpPr/>
          <p:nvPr/>
        </p:nvSpPr>
        <p:spPr>
          <a:xfrm rot="10800000">
            <a:off x="2179334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0" name="Rectangle 829"/>
          <p:cNvSpPr/>
          <p:nvPr/>
        </p:nvSpPr>
        <p:spPr>
          <a:xfrm rot="10800000">
            <a:off x="1844054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1" name="Rectangle 830"/>
          <p:cNvSpPr/>
          <p:nvPr/>
        </p:nvSpPr>
        <p:spPr>
          <a:xfrm rot="10800000">
            <a:off x="1508774" y="5059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2" name="Rectangle 831"/>
          <p:cNvSpPr/>
          <p:nvPr/>
        </p:nvSpPr>
        <p:spPr>
          <a:xfrm rot="10800000">
            <a:off x="1341134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3" name="Rectangle 832"/>
          <p:cNvSpPr/>
          <p:nvPr/>
        </p:nvSpPr>
        <p:spPr>
          <a:xfrm rot="10800000">
            <a:off x="1173493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4" name="Rectangle 833"/>
          <p:cNvSpPr/>
          <p:nvPr/>
        </p:nvSpPr>
        <p:spPr>
          <a:xfrm rot="10800000">
            <a:off x="838209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5" name="Rectangle 834"/>
          <p:cNvSpPr/>
          <p:nvPr/>
        </p:nvSpPr>
        <p:spPr>
          <a:xfrm rot="10800000">
            <a:off x="670569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6" name="Rectangle 835"/>
          <p:cNvSpPr/>
          <p:nvPr/>
        </p:nvSpPr>
        <p:spPr>
          <a:xfrm rot="10800000">
            <a:off x="335287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8" name="Rectangle 837"/>
          <p:cNvSpPr/>
          <p:nvPr/>
        </p:nvSpPr>
        <p:spPr>
          <a:xfrm rot="10800000">
            <a:off x="243078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9" name="Rectangle 838"/>
          <p:cNvSpPr/>
          <p:nvPr/>
        </p:nvSpPr>
        <p:spPr>
          <a:xfrm rot="10800000">
            <a:off x="2095508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0" name="Rectangle 839"/>
          <p:cNvSpPr/>
          <p:nvPr/>
        </p:nvSpPr>
        <p:spPr>
          <a:xfrm rot="10800000">
            <a:off x="1927868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1" name="Rectangle 840"/>
          <p:cNvSpPr/>
          <p:nvPr/>
        </p:nvSpPr>
        <p:spPr>
          <a:xfrm rot="10800000">
            <a:off x="1592588" y="4892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2" name="Rectangle 841"/>
          <p:cNvSpPr/>
          <p:nvPr/>
        </p:nvSpPr>
        <p:spPr>
          <a:xfrm rot="10800000">
            <a:off x="1257308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3" name="Rectangle 842"/>
          <p:cNvSpPr/>
          <p:nvPr/>
        </p:nvSpPr>
        <p:spPr>
          <a:xfrm rot="10800000">
            <a:off x="1089667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4" name="Rectangle 843"/>
          <p:cNvSpPr/>
          <p:nvPr/>
        </p:nvSpPr>
        <p:spPr>
          <a:xfrm rot="10800000">
            <a:off x="754384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5" name="Rectangle 844"/>
          <p:cNvSpPr/>
          <p:nvPr/>
        </p:nvSpPr>
        <p:spPr>
          <a:xfrm rot="10800000">
            <a:off x="251462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6" name="Rectangle 845"/>
          <p:cNvSpPr/>
          <p:nvPr/>
        </p:nvSpPr>
        <p:spPr>
          <a:xfrm rot="10800000">
            <a:off x="419104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9" name="Rectangle 848"/>
          <p:cNvSpPr/>
          <p:nvPr/>
        </p:nvSpPr>
        <p:spPr>
          <a:xfrm>
            <a:off x="502928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0" name="Rectangle 849"/>
          <p:cNvSpPr/>
          <p:nvPr/>
        </p:nvSpPr>
        <p:spPr>
          <a:xfrm>
            <a:off x="586748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1" name="Rectangle 850"/>
          <p:cNvSpPr/>
          <p:nvPr/>
        </p:nvSpPr>
        <p:spPr>
          <a:xfrm>
            <a:off x="1005853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2" name="Rectangle 851"/>
          <p:cNvSpPr/>
          <p:nvPr/>
        </p:nvSpPr>
        <p:spPr>
          <a:xfrm>
            <a:off x="150877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3" name="Rectangle 852"/>
          <p:cNvSpPr/>
          <p:nvPr/>
        </p:nvSpPr>
        <p:spPr>
          <a:xfrm>
            <a:off x="1341134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4" name="Rectangle 853"/>
          <p:cNvSpPr/>
          <p:nvPr/>
        </p:nvSpPr>
        <p:spPr>
          <a:xfrm>
            <a:off x="922029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5" name="Rectangle 854"/>
          <p:cNvSpPr/>
          <p:nvPr/>
        </p:nvSpPr>
        <p:spPr>
          <a:xfrm>
            <a:off x="1089670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6" name="Rectangle 855"/>
          <p:cNvSpPr/>
          <p:nvPr/>
        </p:nvSpPr>
        <p:spPr>
          <a:xfrm>
            <a:off x="1257311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7" name="Rectangle 856"/>
          <p:cNvSpPr/>
          <p:nvPr/>
        </p:nvSpPr>
        <p:spPr>
          <a:xfrm>
            <a:off x="167641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8" name="Rectangle 857"/>
          <p:cNvSpPr/>
          <p:nvPr/>
        </p:nvSpPr>
        <p:spPr>
          <a:xfrm>
            <a:off x="217933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9" name="Rectangle 858"/>
          <p:cNvSpPr/>
          <p:nvPr/>
        </p:nvSpPr>
        <p:spPr>
          <a:xfrm>
            <a:off x="1760231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2" name="Rectangle 861"/>
          <p:cNvSpPr/>
          <p:nvPr/>
        </p:nvSpPr>
        <p:spPr>
          <a:xfrm>
            <a:off x="234697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3" name="Rectangle 862"/>
          <p:cNvSpPr/>
          <p:nvPr/>
        </p:nvSpPr>
        <p:spPr>
          <a:xfrm>
            <a:off x="251461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4" name="Rectangle 863"/>
          <p:cNvSpPr/>
          <p:nvPr/>
        </p:nvSpPr>
        <p:spPr>
          <a:xfrm>
            <a:off x="2849890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5" name="Rectangle 864"/>
          <p:cNvSpPr/>
          <p:nvPr/>
        </p:nvSpPr>
        <p:spPr>
          <a:xfrm>
            <a:off x="2682252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7" name="Rectangle 866"/>
          <p:cNvSpPr/>
          <p:nvPr/>
        </p:nvSpPr>
        <p:spPr>
          <a:xfrm>
            <a:off x="2766068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8" name="Rectangle 867"/>
          <p:cNvSpPr/>
          <p:nvPr/>
        </p:nvSpPr>
        <p:spPr>
          <a:xfrm>
            <a:off x="2598429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9" name="Rectangle 868"/>
          <p:cNvSpPr/>
          <p:nvPr/>
        </p:nvSpPr>
        <p:spPr>
          <a:xfrm>
            <a:off x="251466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2" name="Rectangle 871"/>
          <p:cNvSpPr/>
          <p:nvPr/>
        </p:nvSpPr>
        <p:spPr>
          <a:xfrm rot="10800000">
            <a:off x="2514614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3" name="Rectangle 872"/>
          <p:cNvSpPr/>
          <p:nvPr/>
        </p:nvSpPr>
        <p:spPr>
          <a:xfrm rot="10800000">
            <a:off x="2179334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4" name="Rectangle 873"/>
          <p:cNvSpPr/>
          <p:nvPr/>
        </p:nvSpPr>
        <p:spPr>
          <a:xfrm rot="10800000">
            <a:off x="2011694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5" name="Rectangle 874"/>
          <p:cNvSpPr/>
          <p:nvPr/>
        </p:nvSpPr>
        <p:spPr>
          <a:xfrm rot="10800000">
            <a:off x="1844054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6" name="Rectangle 875"/>
          <p:cNvSpPr/>
          <p:nvPr/>
        </p:nvSpPr>
        <p:spPr>
          <a:xfrm rot="10800000">
            <a:off x="1341134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7" name="Rectangle 876"/>
          <p:cNvSpPr/>
          <p:nvPr/>
        </p:nvSpPr>
        <p:spPr>
          <a:xfrm rot="10800000">
            <a:off x="1005851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8" name="Rectangle 877"/>
          <p:cNvSpPr/>
          <p:nvPr/>
        </p:nvSpPr>
        <p:spPr>
          <a:xfrm rot="10800000">
            <a:off x="1173493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9" name="Rectangle 878"/>
          <p:cNvSpPr/>
          <p:nvPr/>
        </p:nvSpPr>
        <p:spPr>
          <a:xfrm rot="10800000">
            <a:off x="335287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2" name="Rectangle 881"/>
          <p:cNvSpPr/>
          <p:nvPr/>
        </p:nvSpPr>
        <p:spPr>
          <a:xfrm rot="10800000">
            <a:off x="2598428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3" name="Rectangle 882"/>
          <p:cNvSpPr/>
          <p:nvPr/>
        </p:nvSpPr>
        <p:spPr>
          <a:xfrm rot="10800000">
            <a:off x="2430792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4" name="Rectangle 883"/>
          <p:cNvSpPr/>
          <p:nvPr/>
        </p:nvSpPr>
        <p:spPr>
          <a:xfrm rot="10800000">
            <a:off x="209551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5" name="Rectangle 884"/>
          <p:cNvSpPr/>
          <p:nvPr/>
        </p:nvSpPr>
        <p:spPr>
          <a:xfrm rot="10800000">
            <a:off x="1592589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6" name="Rectangle 885"/>
          <p:cNvSpPr/>
          <p:nvPr/>
        </p:nvSpPr>
        <p:spPr>
          <a:xfrm rot="10800000">
            <a:off x="176023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7" name="Rectangle 886"/>
          <p:cNvSpPr/>
          <p:nvPr/>
        </p:nvSpPr>
        <p:spPr>
          <a:xfrm rot="10800000">
            <a:off x="1424948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8" name="Rectangle 887"/>
          <p:cNvSpPr/>
          <p:nvPr/>
        </p:nvSpPr>
        <p:spPr>
          <a:xfrm rot="10800000">
            <a:off x="1257309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9" name="Rectangle 888"/>
          <p:cNvSpPr/>
          <p:nvPr/>
        </p:nvSpPr>
        <p:spPr>
          <a:xfrm rot="10800000">
            <a:off x="922028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0" name="Rectangle 889"/>
          <p:cNvSpPr/>
          <p:nvPr/>
        </p:nvSpPr>
        <p:spPr>
          <a:xfrm rot="10800000">
            <a:off x="1089669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1" name="Rectangle 890"/>
          <p:cNvSpPr/>
          <p:nvPr/>
        </p:nvSpPr>
        <p:spPr>
          <a:xfrm rot="10800000">
            <a:off x="754386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2" name="Rectangle 891"/>
          <p:cNvSpPr/>
          <p:nvPr/>
        </p:nvSpPr>
        <p:spPr>
          <a:xfrm rot="10800000">
            <a:off x="586746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3" name="Rectangle 892"/>
          <p:cNvSpPr/>
          <p:nvPr/>
        </p:nvSpPr>
        <p:spPr>
          <a:xfrm rot="10800000">
            <a:off x="251464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4" name="Rectangle 893"/>
          <p:cNvSpPr/>
          <p:nvPr/>
        </p:nvSpPr>
        <p:spPr>
          <a:xfrm rot="10800000">
            <a:off x="419106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6" name="Rectangle 895"/>
          <p:cNvSpPr/>
          <p:nvPr/>
        </p:nvSpPr>
        <p:spPr>
          <a:xfrm rot="10800000">
            <a:off x="670569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7" name="Rectangle 896"/>
          <p:cNvSpPr/>
          <p:nvPr/>
        </p:nvSpPr>
        <p:spPr>
          <a:xfrm rot="10800000">
            <a:off x="838209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8" name="Rectangle 897"/>
          <p:cNvSpPr/>
          <p:nvPr/>
        </p:nvSpPr>
        <p:spPr>
          <a:xfrm rot="10800000">
            <a:off x="586744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9" name="Rectangle 898"/>
          <p:cNvSpPr/>
          <p:nvPr/>
        </p:nvSpPr>
        <p:spPr>
          <a:xfrm rot="10800000">
            <a:off x="502927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0" name="Rectangle 899"/>
          <p:cNvSpPr/>
          <p:nvPr/>
        </p:nvSpPr>
        <p:spPr>
          <a:xfrm rot="10800000">
            <a:off x="922026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1" name="Rectangle 900"/>
          <p:cNvSpPr/>
          <p:nvPr/>
        </p:nvSpPr>
        <p:spPr>
          <a:xfrm rot="10800000">
            <a:off x="1005851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2" name="Rectangle 901"/>
          <p:cNvSpPr/>
          <p:nvPr/>
        </p:nvSpPr>
        <p:spPr>
          <a:xfrm rot="10800000">
            <a:off x="419104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3" name="Rectangle 902"/>
          <p:cNvSpPr/>
          <p:nvPr/>
        </p:nvSpPr>
        <p:spPr>
          <a:xfrm rot="10800000">
            <a:off x="335287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4" name="Rectangle 903"/>
          <p:cNvSpPr/>
          <p:nvPr/>
        </p:nvSpPr>
        <p:spPr>
          <a:xfrm rot="10800000">
            <a:off x="419104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5" name="Rectangle 904"/>
          <p:cNvSpPr/>
          <p:nvPr/>
        </p:nvSpPr>
        <p:spPr>
          <a:xfrm>
            <a:off x="2430795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7" name="Rectangle 906"/>
          <p:cNvSpPr/>
          <p:nvPr/>
        </p:nvSpPr>
        <p:spPr>
          <a:xfrm>
            <a:off x="2598432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8" name="Rectangle 907"/>
          <p:cNvSpPr/>
          <p:nvPr/>
        </p:nvSpPr>
        <p:spPr>
          <a:xfrm>
            <a:off x="2346975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9" name="Rectangle 908"/>
          <p:cNvSpPr/>
          <p:nvPr/>
        </p:nvSpPr>
        <p:spPr>
          <a:xfrm>
            <a:off x="2682252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0" name="Rectangle 909"/>
          <p:cNvSpPr/>
          <p:nvPr/>
        </p:nvSpPr>
        <p:spPr>
          <a:xfrm>
            <a:off x="2095512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2" name="Rectangle 911"/>
          <p:cNvSpPr/>
          <p:nvPr/>
        </p:nvSpPr>
        <p:spPr>
          <a:xfrm>
            <a:off x="1089671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3" name="Rectangle 912"/>
          <p:cNvSpPr/>
          <p:nvPr/>
        </p:nvSpPr>
        <p:spPr>
          <a:xfrm>
            <a:off x="922030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4" name="Rectangle 913"/>
          <p:cNvSpPr/>
          <p:nvPr/>
        </p:nvSpPr>
        <p:spPr>
          <a:xfrm rot="10800000">
            <a:off x="922026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5" name="Rectangle 914"/>
          <p:cNvSpPr/>
          <p:nvPr/>
        </p:nvSpPr>
        <p:spPr>
          <a:xfrm rot="10800000">
            <a:off x="1173493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6" name="Rectangle 915"/>
          <p:cNvSpPr/>
          <p:nvPr/>
        </p:nvSpPr>
        <p:spPr>
          <a:xfrm rot="10800000">
            <a:off x="838209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7" name="Rectangle 916"/>
          <p:cNvSpPr/>
          <p:nvPr/>
        </p:nvSpPr>
        <p:spPr>
          <a:xfrm rot="10800000">
            <a:off x="1089667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8" name="Rectangle 917"/>
          <p:cNvSpPr/>
          <p:nvPr/>
        </p:nvSpPr>
        <p:spPr>
          <a:xfrm rot="10800000">
            <a:off x="1257308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9" name="Rectangle 918"/>
          <p:cNvSpPr/>
          <p:nvPr/>
        </p:nvSpPr>
        <p:spPr>
          <a:xfrm rot="10800000">
            <a:off x="1005851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0" name="Rectangle 919"/>
          <p:cNvSpPr/>
          <p:nvPr/>
        </p:nvSpPr>
        <p:spPr>
          <a:xfrm>
            <a:off x="226315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1" name="Rectangle 920"/>
          <p:cNvSpPr/>
          <p:nvPr/>
        </p:nvSpPr>
        <p:spPr>
          <a:xfrm>
            <a:off x="2179333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2" name="Rectangle 921"/>
          <p:cNvSpPr/>
          <p:nvPr/>
        </p:nvSpPr>
        <p:spPr>
          <a:xfrm>
            <a:off x="251461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3" name="Rectangle 922"/>
          <p:cNvSpPr/>
          <p:nvPr/>
        </p:nvSpPr>
        <p:spPr>
          <a:xfrm>
            <a:off x="243079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4" name="Rectangle 923"/>
          <p:cNvSpPr/>
          <p:nvPr/>
        </p:nvSpPr>
        <p:spPr>
          <a:xfrm rot="10800000">
            <a:off x="2179328" y="5730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5" name="Rectangle 924"/>
          <p:cNvSpPr/>
          <p:nvPr/>
        </p:nvSpPr>
        <p:spPr>
          <a:xfrm rot="10800000">
            <a:off x="2682250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6" name="Rectangle 925"/>
          <p:cNvSpPr/>
          <p:nvPr/>
        </p:nvSpPr>
        <p:spPr>
          <a:xfrm rot="10800000">
            <a:off x="259842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7" name="Rectangle 926"/>
          <p:cNvSpPr/>
          <p:nvPr/>
        </p:nvSpPr>
        <p:spPr>
          <a:xfrm>
            <a:off x="419109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8" name="Rectangle 927"/>
          <p:cNvSpPr/>
          <p:nvPr/>
        </p:nvSpPr>
        <p:spPr>
          <a:xfrm>
            <a:off x="50292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9" name="Rectangle 928"/>
          <p:cNvSpPr/>
          <p:nvPr/>
        </p:nvSpPr>
        <p:spPr>
          <a:xfrm>
            <a:off x="419108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0" name="Rectangle 929"/>
          <p:cNvSpPr/>
          <p:nvPr/>
        </p:nvSpPr>
        <p:spPr>
          <a:xfrm>
            <a:off x="335289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3" name="Rectangle 932"/>
          <p:cNvSpPr/>
          <p:nvPr/>
        </p:nvSpPr>
        <p:spPr>
          <a:xfrm rot="10800000">
            <a:off x="2682250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7" name="Rectangle 936"/>
          <p:cNvSpPr/>
          <p:nvPr/>
        </p:nvSpPr>
        <p:spPr>
          <a:xfrm rot="10800000">
            <a:off x="2430789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8" name="Rectangle 937"/>
          <p:cNvSpPr/>
          <p:nvPr/>
        </p:nvSpPr>
        <p:spPr>
          <a:xfrm rot="10800000">
            <a:off x="2346974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9" name="Rectangle 938"/>
          <p:cNvSpPr/>
          <p:nvPr/>
        </p:nvSpPr>
        <p:spPr>
          <a:xfrm rot="10800000">
            <a:off x="2514614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0" name="Rectangle 939"/>
          <p:cNvSpPr/>
          <p:nvPr/>
        </p:nvSpPr>
        <p:spPr>
          <a:xfrm rot="10800000">
            <a:off x="2430792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1" name="Rectangle 940"/>
          <p:cNvSpPr/>
          <p:nvPr/>
        </p:nvSpPr>
        <p:spPr>
          <a:xfrm rot="10800000">
            <a:off x="2011694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2" name="Rectangle 941"/>
          <p:cNvSpPr/>
          <p:nvPr/>
        </p:nvSpPr>
        <p:spPr>
          <a:xfrm rot="10800000">
            <a:off x="2095509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3" name="Rectangle 942"/>
          <p:cNvSpPr/>
          <p:nvPr/>
        </p:nvSpPr>
        <p:spPr>
          <a:xfrm rot="10800000">
            <a:off x="1927869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4" name="Rectangle 943"/>
          <p:cNvSpPr/>
          <p:nvPr/>
        </p:nvSpPr>
        <p:spPr>
          <a:xfrm rot="10800000">
            <a:off x="2011694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5" name="Rectangle 944"/>
          <p:cNvSpPr/>
          <p:nvPr/>
        </p:nvSpPr>
        <p:spPr>
          <a:xfrm rot="10800000">
            <a:off x="1760231" y="5562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7" name="Rectangle 946"/>
          <p:cNvSpPr/>
          <p:nvPr/>
        </p:nvSpPr>
        <p:spPr>
          <a:xfrm rot="10800000">
            <a:off x="670569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8" name="Rectangle 947"/>
          <p:cNvSpPr/>
          <p:nvPr/>
        </p:nvSpPr>
        <p:spPr>
          <a:xfrm>
            <a:off x="142495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9" name="Rectangle 948"/>
          <p:cNvSpPr/>
          <p:nvPr/>
        </p:nvSpPr>
        <p:spPr>
          <a:xfrm>
            <a:off x="209551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0" name="Rectangle 949"/>
          <p:cNvSpPr/>
          <p:nvPr/>
        </p:nvSpPr>
        <p:spPr>
          <a:xfrm>
            <a:off x="243079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1" name="Rectangle 950"/>
          <p:cNvSpPr/>
          <p:nvPr/>
        </p:nvSpPr>
        <p:spPr>
          <a:xfrm>
            <a:off x="1089674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2" name="Rectangle 951"/>
          <p:cNvSpPr/>
          <p:nvPr/>
        </p:nvSpPr>
        <p:spPr>
          <a:xfrm>
            <a:off x="1424955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3" name="Rectangle 952"/>
          <p:cNvSpPr/>
          <p:nvPr/>
        </p:nvSpPr>
        <p:spPr>
          <a:xfrm>
            <a:off x="58674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4" name="Rectangle 953"/>
          <p:cNvSpPr/>
          <p:nvPr/>
        </p:nvSpPr>
        <p:spPr>
          <a:xfrm>
            <a:off x="754388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5" name="Rectangle 954"/>
          <p:cNvSpPr/>
          <p:nvPr/>
        </p:nvSpPr>
        <p:spPr>
          <a:xfrm>
            <a:off x="670568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6" name="Rectangle 955"/>
          <p:cNvSpPr/>
          <p:nvPr/>
        </p:nvSpPr>
        <p:spPr>
          <a:xfrm>
            <a:off x="1005853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7" name="Rectangle 956"/>
          <p:cNvSpPr/>
          <p:nvPr/>
        </p:nvSpPr>
        <p:spPr>
          <a:xfrm>
            <a:off x="1173494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8" name="Rectangle 957"/>
          <p:cNvSpPr/>
          <p:nvPr/>
        </p:nvSpPr>
        <p:spPr>
          <a:xfrm>
            <a:off x="1089671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9" name="Rectangle 958"/>
          <p:cNvSpPr/>
          <p:nvPr/>
        </p:nvSpPr>
        <p:spPr>
          <a:xfrm>
            <a:off x="1424953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0" name="Rectangle 959"/>
          <p:cNvSpPr/>
          <p:nvPr/>
        </p:nvSpPr>
        <p:spPr>
          <a:xfrm>
            <a:off x="838210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1" name="Rectangle 960"/>
          <p:cNvSpPr/>
          <p:nvPr/>
        </p:nvSpPr>
        <p:spPr>
          <a:xfrm>
            <a:off x="754387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2" name="Rectangle 961"/>
          <p:cNvSpPr/>
          <p:nvPr/>
        </p:nvSpPr>
        <p:spPr>
          <a:xfrm>
            <a:off x="1341135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3" name="Rectangle 962"/>
          <p:cNvSpPr/>
          <p:nvPr/>
        </p:nvSpPr>
        <p:spPr>
          <a:xfrm>
            <a:off x="1424951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4" name="Rectangle 963"/>
          <p:cNvSpPr/>
          <p:nvPr/>
        </p:nvSpPr>
        <p:spPr>
          <a:xfrm>
            <a:off x="838210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5" name="Rectangle 964"/>
          <p:cNvSpPr/>
          <p:nvPr/>
        </p:nvSpPr>
        <p:spPr>
          <a:xfrm>
            <a:off x="1173494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6" name="Rectangle 965"/>
          <p:cNvSpPr/>
          <p:nvPr/>
        </p:nvSpPr>
        <p:spPr>
          <a:xfrm>
            <a:off x="167641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7" name="Rectangle 966"/>
          <p:cNvSpPr/>
          <p:nvPr/>
        </p:nvSpPr>
        <p:spPr>
          <a:xfrm>
            <a:off x="1592590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8" name="Rectangle 967"/>
          <p:cNvSpPr/>
          <p:nvPr/>
        </p:nvSpPr>
        <p:spPr>
          <a:xfrm>
            <a:off x="150877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9" name="Rectangle 968"/>
          <p:cNvSpPr/>
          <p:nvPr/>
        </p:nvSpPr>
        <p:spPr>
          <a:xfrm>
            <a:off x="159259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0" name="Rectangle 969"/>
          <p:cNvSpPr/>
          <p:nvPr/>
        </p:nvSpPr>
        <p:spPr>
          <a:xfrm>
            <a:off x="1676414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1" name="Rectangle 970"/>
          <p:cNvSpPr/>
          <p:nvPr/>
        </p:nvSpPr>
        <p:spPr>
          <a:xfrm>
            <a:off x="201169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2" name="Rectangle 971"/>
          <p:cNvSpPr/>
          <p:nvPr/>
        </p:nvSpPr>
        <p:spPr>
          <a:xfrm rot="10800000">
            <a:off x="2263150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3" name="Rectangle 972"/>
          <p:cNvSpPr/>
          <p:nvPr/>
        </p:nvSpPr>
        <p:spPr>
          <a:xfrm rot="10800000">
            <a:off x="192787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4" name="Rectangle 973"/>
          <p:cNvSpPr/>
          <p:nvPr/>
        </p:nvSpPr>
        <p:spPr>
          <a:xfrm>
            <a:off x="670572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5" name="Rectangle 974"/>
          <p:cNvSpPr/>
          <p:nvPr/>
        </p:nvSpPr>
        <p:spPr>
          <a:xfrm>
            <a:off x="1844054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6" name="Rectangle 975"/>
          <p:cNvSpPr/>
          <p:nvPr/>
        </p:nvSpPr>
        <p:spPr>
          <a:xfrm rot="10800000">
            <a:off x="1424948" y="4892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7" name="Rectangle 976"/>
          <p:cNvSpPr/>
          <p:nvPr/>
        </p:nvSpPr>
        <p:spPr>
          <a:xfrm rot="10800000">
            <a:off x="1508774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8" name="Rectangle 977"/>
          <p:cNvSpPr/>
          <p:nvPr/>
        </p:nvSpPr>
        <p:spPr>
          <a:xfrm rot="10800000">
            <a:off x="1676414" y="5730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9" name="Rectangle 978"/>
          <p:cNvSpPr/>
          <p:nvPr/>
        </p:nvSpPr>
        <p:spPr>
          <a:xfrm rot="10800000">
            <a:off x="1676414" y="5059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0" name="Rectangle 979"/>
          <p:cNvSpPr/>
          <p:nvPr/>
        </p:nvSpPr>
        <p:spPr>
          <a:xfrm rot="10800000">
            <a:off x="1424948" y="5227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1" name="Rectangle 980"/>
          <p:cNvSpPr/>
          <p:nvPr/>
        </p:nvSpPr>
        <p:spPr>
          <a:xfrm rot="10800000">
            <a:off x="1676414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2" name="Rectangle 981"/>
          <p:cNvSpPr/>
          <p:nvPr/>
        </p:nvSpPr>
        <p:spPr>
          <a:xfrm rot="10800000">
            <a:off x="176022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3" name="Rectangle 982"/>
          <p:cNvSpPr/>
          <p:nvPr/>
        </p:nvSpPr>
        <p:spPr>
          <a:xfrm rot="10800000">
            <a:off x="1676414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4" name="Rectangle 983"/>
          <p:cNvSpPr/>
          <p:nvPr/>
        </p:nvSpPr>
        <p:spPr>
          <a:xfrm rot="10800000">
            <a:off x="1508774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5" name="Rectangle 984"/>
          <p:cNvSpPr/>
          <p:nvPr/>
        </p:nvSpPr>
        <p:spPr>
          <a:xfrm rot="10800000">
            <a:off x="1592591" y="5562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6" name="Rectangle 985"/>
          <p:cNvSpPr/>
          <p:nvPr/>
        </p:nvSpPr>
        <p:spPr>
          <a:xfrm rot="10800000">
            <a:off x="2346974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7" name="Rectangle 986"/>
          <p:cNvSpPr/>
          <p:nvPr/>
        </p:nvSpPr>
        <p:spPr>
          <a:xfrm rot="10800000">
            <a:off x="226314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8" name="Rectangle 987"/>
          <p:cNvSpPr/>
          <p:nvPr/>
        </p:nvSpPr>
        <p:spPr>
          <a:xfrm>
            <a:off x="310135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9" name="Rectangle 988"/>
          <p:cNvSpPr/>
          <p:nvPr/>
        </p:nvSpPr>
        <p:spPr>
          <a:xfrm>
            <a:off x="3436639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90" name="Rectangle 989"/>
          <p:cNvSpPr/>
          <p:nvPr/>
        </p:nvSpPr>
        <p:spPr>
          <a:xfrm>
            <a:off x="326899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6" name="Rectangle 1005"/>
          <p:cNvSpPr/>
          <p:nvPr/>
        </p:nvSpPr>
        <p:spPr>
          <a:xfrm>
            <a:off x="3939563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7" name="Rectangle 1006"/>
          <p:cNvSpPr/>
          <p:nvPr/>
        </p:nvSpPr>
        <p:spPr>
          <a:xfrm>
            <a:off x="427484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8" name="Rectangle 1007"/>
          <p:cNvSpPr/>
          <p:nvPr/>
        </p:nvSpPr>
        <p:spPr>
          <a:xfrm>
            <a:off x="444248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9" name="Rectangle 1008"/>
          <p:cNvSpPr/>
          <p:nvPr/>
        </p:nvSpPr>
        <p:spPr>
          <a:xfrm>
            <a:off x="461012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0" name="Rectangle 1009"/>
          <p:cNvSpPr/>
          <p:nvPr/>
        </p:nvSpPr>
        <p:spPr>
          <a:xfrm>
            <a:off x="544831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1" name="Rectangle 1010"/>
          <p:cNvSpPr/>
          <p:nvPr/>
        </p:nvSpPr>
        <p:spPr>
          <a:xfrm>
            <a:off x="5280679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2" name="Rectangle 1011"/>
          <p:cNvSpPr/>
          <p:nvPr/>
        </p:nvSpPr>
        <p:spPr>
          <a:xfrm>
            <a:off x="2933718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3" name="Rectangle 1012"/>
          <p:cNvSpPr/>
          <p:nvPr/>
        </p:nvSpPr>
        <p:spPr>
          <a:xfrm>
            <a:off x="5615958" y="321564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4" name="Rectangle 1013"/>
          <p:cNvSpPr/>
          <p:nvPr/>
        </p:nvSpPr>
        <p:spPr>
          <a:xfrm rot="10800000">
            <a:off x="5280680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5" name="Rectangle 1014"/>
          <p:cNvSpPr/>
          <p:nvPr/>
        </p:nvSpPr>
        <p:spPr>
          <a:xfrm rot="10800000">
            <a:off x="494540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6" name="Rectangle 1015"/>
          <p:cNvSpPr/>
          <p:nvPr/>
        </p:nvSpPr>
        <p:spPr>
          <a:xfrm rot="10800000">
            <a:off x="477776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7" name="Rectangle 1016"/>
          <p:cNvSpPr/>
          <p:nvPr/>
        </p:nvSpPr>
        <p:spPr>
          <a:xfrm rot="10800000">
            <a:off x="461012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8" name="Rectangle 1017"/>
          <p:cNvSpPr/>
          <p:nvPr/>
        </p:nvSpPr>
        <p:spPr>
          <a:xfrm rot="10800000">
            <a:off x="4107204" y="5562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9" name="Rectangle 1018"/>
          <p:cNvSpPr/>
          <p:nvPr/>
        </p:nvSpPr>
        <p:spPr>
          <a:xfrm rot="10800000">
            <a:off x="3436635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0" name="Rectangle 1019"/>
          <p:cNvSpPr/>
          <p:nvPr/>
        </p:nvSpPr>
        <p:spPr>
          <a:xfrm rot="10800000">
            <a:off x="3268995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1" name="Rectangle 1020"/>
          <p:cNvSpPr/>
          <p:nvPr/>
        </p:nvSpPr>
        <p:spPr>
          <a:xfrm rot="10800000">
            <a:off x="2933713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2" name="Rectangle 1021"/>
          <p:cNvSpPr/>
          <p:nvPr/>
        </p:nvSpPr>
        <p:spPr>
          <a:xfrm rot="10800000">
            <a:off x="5615961" y="55626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3" name="Rectangle 1022"/>
          <p:cNvSpPr/>
          <p:nvPr/>
        </p:nvSpPr>
        <p:spPr>
          <a:xfrm>
            <a:off x="3185179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4" name="Rectangle 1023"/>
          <p:cNvSpPr/>
          <p:nvPr/>
        </p:nvSpPr>
        <p:spPr>
          <a:xfrm>
            <a:off x="3520460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5" name="Rectangle 1024"/>
          <p:cNvSpPr/>
          <p:nvPr/>
        </p:nvSpPr>
        <p:spPr>
          <a:xfrm>
            <a:off x="3101360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6" name="Rectangle 1025"/>
          <p:cNvSpPr/>
          <p:nvPr/>
        </p:nvSpPr>
        <p:spPr>
          <a:xfrm>
            <a:off x="4191026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7" name="Rectangle 1026"/>
          <p:cNvSpPr/>
          <p:nvPr/>
        </p:nvSpPr>
        <p:spPr>
          <a:xfrm>
            <a:off x="4023386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8" name="Rectangle 1027"/>
          <p:cNvSpPr/>
          <p:nvPr/>
        </p:nvSpPr>
        <p:spPr>
          <a:xfrm>
            <a:off x="3604281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9" name="Rectangle 1028"/>
          <p:cNvSpPr/>
          <p:nvPr/>
        </p:nvSpPr>
        <p:spPr>
          <a:xfrm>
            <a:off x="3939566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0" name="Rectangle 1029"/>
          <p:cNvSpPr/>
          <p:nvPr/>
        </p:nvSpPr>
        <p:spPr>
          <a:xfrm>
            <a:off x="452630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1" name="Rectangle 1030"/>
          <p:cNvSpPr/>
          <p:nvPr/>
        </p:nvSpPr>
        <p:spPr>
          <a:xfrm>
            <a:off x="486158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2" name="Rectangle 1031"/>
          <p:cNvSpPr/>
          <p:nvPr/>
        </p:nvSpPr>
        <p:spPr>
          <a:xfrm>
            <a:off x="469394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3" name="Rectangle 1032"/>
          <p:cNvSpPr/>
          <p:nvPr/>
        </p:nvSpPr>
        <p:spPr>
          <a:xfrm>
            <a:off x="4442485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4" name="Rectangle 1033"/>
          <p:cNvSpPr/>
          <p:nvPr/>
        </p:nvSpPr>
        <p:spPr>
          <a:xfrm>
            <a:off x="4777765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5" name="Rectangle 1034"/>
          <p:cNvSpPr/>
          <p:nvPr/>
        </p:nvSpPr>
        <p:spPr>
          <a:xfrm>
            <a:off x="4610125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6" name="Rectangle 1035"/>
          <p:cNvSpPr/>
          <p:nvPr/>
        </p:nvSpPr>
        <p:spPr>
          <a:xfrm>
            <a:off x="5196866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7" name="Rectangle 1036"/>
          <p:cNvSpPr/>
          <p:nvPr/>
        </p:nvSpPr>
        <p:spPr>
          <a:xfrm>
            <a:off x="5532141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8" name="Rectangle 1037"/>
          <p:cNvSpPr/>
          <p:nvPr/>
        </p:nvSpPr>
        <p:spPr>
          <a:xfrm>
            <a:off x="4945405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9" name="Rectangle 1038"/>
          <p:cNvSpPr/>
          <p:nvPr/>
        </p:nvSpPr>
        <p:spPr>
          <a:xfrm>
            <a:off x="2933718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0" name="Rectangle 1039"/>
          <p:cNvSpPr/>
          <p:nvPr/>
        </p:nvSpPr>
        <p:spPr>
          <a:xfrm>
            <a:off x="5615961" y="3550921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1" name="Rectangle 1040"/>
          <p:cNvSpPr/>
          <p:nvPr/>
        </p:nvSpPr>
        <p:spPr>
          <a:xfrm>
            <a:off x="5699781" y="371856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2" name="Rectangle 1041"/>
          <p:cNvSpPr/>
          <p:nvPr/>
        </p:nvSpPr>
        <p:spPr>
          <a:xfrm>
            <a:off x="3017540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3" name="Rectangle 1042"/>
          <p:cNvSpPr/>
          <p:nvPr/>
        </p:nvSpPr>
        <p:spPr>
          <a:xfrm>
            <a:off x="3352823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4" name="Rectangle 1043"/>
          <p:cNvSpPr/>
          <p:nvPr/>
        </p:nvSpPr>
        <p:spPr>
          <a:xfrm>
            <a:off x="3436639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5" name="Rectangle 1044"/>
          <p:cNvSpPr/>
          <p:nvPr/>
        </p:nvSpPr>
        <p:spPr>
          <a:xfrm>
            <a:off x="3269000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6" name="Rectangle 1045"/>
          <p:cNvSpPr/>
          <p:nvPr/>
        </p:nvSpPr>
        <p:spPr>
          <a:xfrm>
            <a:off x="3688104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7" name="Rectangle 1046"/>
          <p:cNvSpPr/>
          <p:nvPr/>
        </p:nvSpPr>
        <p:spPr>
          <a:xfrm>
            <a:off x="3855745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8" name="Rectangle 1047"/>
          <p:cNvSpPr/>
          <p:nvPr/>
        </p:nvSpPr>
        <p:spPr>
          <a:xfrm>
            <a:off x="419102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9" name="Rectangle 1048"/>
          <p:cNvSpPr/>
          <p:nvPr/>
        </p:nvSpPr>
        <p:spPr>
          <a:xfrm>
            <a:off x="3604281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0" name="Rectangle 1049"/>
          <p:cNvSpPr/>
          <p:nvPr/>
        </p:nvSpPr>
        <p:spPr>
          <a:xfrm>
            <a:off x="3939564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1" name="Rectangle 1050"/>
          <p:cNvSpPr/>
          <p:nvPr/>
        </p:nvSpPr>
        <p:spPr>
          <a:xfrm>
            <a:off x="4526304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2" name="Rectangle 1051"/>
          <p:cNvSpPr/>
          <p:nvPr/>
        </p:nvSpPr>
        <p:spPr>
          <a:xfrm>
            <a:off x="4693944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3" name="Rectangle 1052"/>
          <p:cNvSpPr/>
          <p:nvPr/>
        </p:nvSpPr>
        <p:spPr>
          <a:xfrm>
            <a:off x="427484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4" name="Rectangle 1053"/>
          <p:cNvSpPr/>
          <p:nvPr/>
        </p:nvSpPr>
        <p:spPr>
          <a:xfrm>
            <a:off x="444248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5" name="Rectangle 1054"/>
          <p:cNvSpPr/>
          <p:nvPr/>
        </p:nvSpPr>
        <p:spPr>
          <a:xfrm>
            <a:off x="461012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6" name="Rectangle 1055"/>
          <p:cNvSpPr/>
          <p:nvPr/>
        </p:nvSpPr>
        <p:spPr>
          <a:xfrm>
            <a:off x="502922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7" name="Rectangle 1056"/>
          <p:cNvSpPr/>
          <p:nvPr/>
        </p:nvSpPr>
        <p:spPr>
          <a:xfrm>
            <a:off x="5532140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8" name="Rectangle 1057"/>
          <p:cNvSpPr/>
          <p:nvPr/>
        </p:nvSpPr>
        <p:spPr>
          <a:xfrm>
            <a:off x="5364501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9" name="Rectangle 1058"/>
          <p:cNvSpPr/>
          <p:nvPr/>
        </p:nvSpPr>
        <p:spPr>
          <a:xfrm>
            <a:off x="494540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0" name="Rectangle 1059"/>
          <p:cNvSpPr/>
          <p:nvPr/>
        </p:nvSpPr>
        <p:spPr>
          <a:xfrm>
            <a:off x="5113044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1" name="Rectangle 1060"/>
          <p:cNvSpPr/>
          <p:nvPr/>
        </p:nvSpPr>
        <p:spPr>
          <a:xfrm>
            <a:off x="5448319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2" name="Rectangle 1061"/>
          <p:cNvSpPr/>
          <p:nvPr/>
        </p:nvSpPr>
        <p:spPr>
          <a:xfrm>
            <a:off x="5280680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3" name="Rectangle 1062"/>
          <p:cNvSpPr/>
          <p:nvPr/>
        </p:nvSpPr>
        <p:spPr>
          <a:xfrm>
            <a:off x="2933718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4" name="Rectangle 1063"/>
          <p:cNvSpPr/>
          <p:nvPr/>
        </p:nvSpPr>
        <p:spPr>
          <a:xfrm>
            <a:off x="5615959" y="388620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5" name="Rectangle 1064"/>
          <p:cNvSpPr/>
          <p:nvPr/>
        </p:nvSpPr>
        <p:spPr>
          <a:xfrm>
            <a:off x="5699780" y="405384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6" name="Rectangle 1065"/>
          <p:cNvSpPr/>
          <p:nvPr/>
        </p:nvSpPr>
        <p:spPr>
          <a:xfrm>
            <a:off x="3017540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7" name="Rectangle 1066"/>
          <p:cNvSpPr/>
          <p:nvPr/>
        </p:nvSpPr>
        <p:spPr>
          <a:xfrm rot="10800000">
            <a:off x="5364496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8" name="Rectangle 1067"/>
          <p:cNvSpPr/>
          <p:nvPr/>
        </p:nvSpPr>
        <p:spPr>
          <a:xfrm rot="10800000">
            <a:off x="5029219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9" name="Rectangle 1068"/>
          <p:cNvSpPr/>
          <p:nvPr/>
        </p:nvSpPr>
        <p:spPr>
          <a:xfrm rot="10800000">
            <a:off x="5196859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0" name="Rectangle 1069"/>
          <p:cNvSpPr/>
          <p:nvPr/>
        </p:nvSpPr>
        <p:spPr>
          <a:xfrm rot="10800000">
            <a:off x="4693939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1" name="Rectangle 1070"/>
          <p:cNvSpPr/>
          <p:nvPr/>
        </p:nvSpPr>
        <p:spPr>
          <a:xfrm rot="10800000">
            <a:off x="4526305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2" name="Rectangle 1071"/>
          <p:cNvSpPr/>
          <p:nvPr/>
        </p:nvSpPr>
        <p:spPr>
          <a:xfrm rot="10800000">
            <a:off x="4191025" y="5730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3" name="Rectangle 1072"/>
          <p:cNvSpPr/>
          <p:nvPr/>
        </p:nvSpPr>
        <p:spPr>
          <a:xfrm rot="10800000">
            <a:off x="4023385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4" name="Rectangle 1073"/>
          <p:cNvSpPr/>
          <p:nvPr/>
        </p:nvSpPr>
        <p:spPr>
          <a:xfrm rot="10800000">
            <a:off x="3855744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5" name="Rectangle 1074"/>
          <p:cNvSpPr/>
          <p:nvPr/>
        </p:nvSpPr>
        <p:spPr>
          <a:xfrm rot="10800000">
            <a:off x="3017538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6" name="Rectangle 1075"/>
          <p:cNvSpPr/>
          <p:nvPr/>
        </p:nvSpPr>
        <p:spPr>
          <a:xfrm rot="10800000">
            <a:off x="3185178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7" name="Rectangle 1076"/>
          <p:cNvSpPr/>
          <p:nvPr/>
        </p:nvSpPr>
        <p:spPr>
          <a:xfrm rot="10800000">
            <a:off x="5699777" y="57302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8" name="Rectangle 1077"/>
          <p:cNvSpPr/>
          <p:nvPr/>
        </p:nvSpPr>
        <p:spPr>
          <a:xfrm>
            <a:off x="3185180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9" name="Rectangle 1078"/>
          <p:cNvSpPr/>
          <p:nvPr/>
        </p:nvSpPr>
        <p:spPr>
          <a:xfrm>
            <a:off x="3520459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0" name="Rectangle 1079"/>
          <p:cNvSpPr/>
          <p:nvPr/>
        </p:nvSpPr>
        <p:spPr>
          <a:xfrm>
            <a:off x="3352818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1" name="Rectangle 1080"/>
          <p:cNvSpPr/>
          <p:nvPr/>
        </p:nvSpPr>
        <p:spPr>
          <a:xfrm>
            <a:off x="3688103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2" name="Rectangle 1081"/>
          <p:cNvSpPr/>
          <p:nvPr/>
        </p:nvSpPr>
        <p:spPr>
          <a:xfrm>
            <a:off x="3855744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3" name="Rectangle 1082"/>
          <p:cNvSpPr/>
          <p:nvPr/>
        </p:nvSpPr>
        <p:spPr>
          <a:xfrm>
            <a:off x="4023385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4" name="Rectangle 1083"/>
          <p:cNvSpPr/>
          <p:nvPr/>
        </p:nvSpPr>
        <p:spPr>
          <a:xfrm>
            <a:off x="4358664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5" name="Rectangle 1084"/>
          <p:cNvSpPr/>
          <p:nvPr/>
        </p:nvSpPr>
        <p:spPr>
          <a:xfrm>
            <a:off x="452630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6" name="Rectangle 1085"/>
          <p:cNvSpPr/>
          <p:nvPr/>
        </p:nvSpPr>
        <p:spPr>
          <a:xfrm>
            <a:off x="469394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7" name="Rectangle 1086"/>
          <p:cNvSpPr/>
          <p:nvPr/>
        </p:nvSpPr>
        <p:spPr>
          <a:xfrm>
            <a:off x="5029225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8" name="Rectangle 1087"/>
          <p:cNvSpPr/>
          <p:nvPr/>
        </p:nvSpPr>
        <p:spPr>
          <a:xfrm>
            <a:off x="5196865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9" name="Rectangle 1088"/>
          <p:cNvSpPr/>
          <p:nvPr/>
        </p:nvSpPr>
        <p:spPr>
          <a:xfrm>
            <a:off x="5532141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0" name="Rectangle 1089"/>
          <p:cNvSpPr/>
          <p:nvPr/>
        </p:nvSpPr>
        <p:spPr>
          <a:xfrm>
            <a:off x="5364502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1" name="Rectangle 1090"/>
          <p:cNvSpPr/>
          <p:nvPr/>
        </p:nvSpPr>
        <p:spPr>
          <a:xfrm>
            <a:off x="5699781" y="3383281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2" name="Rectangle 1091"/>
          <p:cNvSpPr/>
          <p:nvPr/>
        </p:nvSpPr>
        <p:spPr>
          <a:xfrm>
            <a:off x="3017540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3" name="Rectangle 1092"/>
          <p:cNvSpPr/>
          <p:nvPr/>
        </p:nvSpPr>
        <p:spPr>
          <a:xfrm rot="10800000">
            <a:off x="5364501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4" name="Rectangle 1093"/>
          <p:cNvSpPr/>
          <p:nvPr/>
        </p:nvSpPr>
        <p:spPr>
          <a:xfrm rot="10800000">
            <a:off x="4861585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5" name="Rectangle 1094"/>
          <p:cNvSpPr/>
          <p:nvPr/>
        </p:nvSpPr>
        <p:spPr>
          <a:xfrm rot="10800000">
            <a:off x="4526305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6" name="Rectangle 1095"/>
          <p:cNvSpPr/>
          <p:nvPr/>
        </p:nvSpPr>
        <p:spPr>
          <a:xfrm rot="10800000">
            <a:off x="4023385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7" name="Rectangle 1096"/>
          <p:cNvSpPr/>
          <p:nvPr/>
        </p:nvSpPr>
        <p:spPr>
          <a:xfrm rot="10800000">
            <a:off x="3688103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8" name="Rectangle 1097"/>
          <p:cNvSpPr/>
          <p:nvPr/>
        </p:nvSpPr>
        <p:spPr>
          <a:xfrm rot="10800000">
            <a:off x="3520460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9" name="Rectangle 1098"/>
          <p:cNvSpPr/>
          <p:nvPr/>
        </p:nvSpPr>
        <p:spPr>
          <a:xfrm rot="10800000">
            <a:off x="3352820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0" name="Rectangle 1099"/>
          <p:cNvSpPr/>
          <p:nvPr/>
        </p:nvSpPr>
        <p:spPr>
          <a:xfrm rot="10800000">
            <a:off x="3185178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1" name="Rectangle 1100"/>
          <p:cNvSpPr/>
          <p:nvPr/>
        </p:nvSpPr>
        <p:spPr>
          <a:xfrm rot="10800000">
            <a:off x="5532141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2" name="Rectangle 1101"/>
          <p:cNvSpPr/>
          <p:nvPr/>
        </p:nvSpPr>
        <p:spPr>
          <a:xfrm rot="10800000">
            <a:off x="5699783" y="539496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3" name="Rectangle 1102"/>
          <p:cNvSpPr/>
          <p:nvPr/>
        </p:nvSpPr>
        <p:spPr>
          <a:xfrm rot="10800000">
            <a:off x="528068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4" name="Rectangle 1103"/>
          <p:cNvSpPr/>
          <p:nvPr/>
        </p:nvSpPr>
        <p:spPr>
          <a:xfrm rot="10800000">
            <a:off x="494540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5" name="Rectangle 1104"/>
          <p:cNvSpPr/>
          <p:nvPr/>
        </p:nvSpPr>
        <p:spPr>
          <a:xfrm rot="10800000">
            <a:off x="4274840" y="5227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6" name="Rectangle 1105"/>
          <p:cNvSpPr/>
          <p:nvPr/>
        </p:nvSpPr>
        <p:spPr>
          <a:xfrm rot="10800000">
            <a:off x="444248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7" name="Rectangle 1106"/>
          <p:cNvSpPr/>
          <p:nvPr/>
        </p:nvSpPr>
        <p:spPr>
          <a:xfrm rot="10800000">
            <a:off x="3939559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8" name="Rectangle 1107"/>
          <p:cNvSpPr/>
          <p:nvPr/>
        </p:nvSpPr>
        <p:spPr>
          <a:xfrm rot="10800000">
            <a:off x="3604277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9" name="Rectangle 1108"/>
          <p:cNvSpPr/>
          <p:nvPr/>
        </p:nvSpPr>
        <p:spPr>
          <a:xfrm rot="10800000">
            <a:off x="3771918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0" name="Rectangle 1109"/>
          <p:cNvSpPr/>
          <p:nvPr/>
        </p:nvSpPr>
        <p:spPr>
          <a:xfrm rot="10800000">
            <a:off x="3436635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1" name="Rectangle 1110"/>
          <p:cNvSpPr/>
          <p:nvPr/>
        </p:nvSpPr>
        <p:spPr>
          <a:xfrm rot="10800000">
            <a:off x="3268995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2" name="Rectangle 1111"/>
          <p:cNvSpPr/>
          <p:nvPr/>
        </p:nvSpPr>
        <p:spPr>
          <a:xfrm rot="10800000">
            <a:off x="2933713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3" name="Rectangle 1112"/>
          <p:cNvSpPr/>
          <p:nvPr/>
        </p:nvSpPr>
        <p:spPr>
          <a:xfrm rot="10800000">
            <a:off x="5615956" y="52273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4" name="Rectangle 1113"/>
          <p:cNvSpPr/>
          <p:nvPr/>
        </p:nvSpPr>
        <p:spPr>
          <a:xfrm rot="10800000">
            <a:off x="5448317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5" name="Rectangle 1114"/>
          <p:cNvSpPr/>
          <p:nvPr/>
        </p:nvSpPr>
        <p:spPr>
          <a:xfrm rot="10800000">
            <a:off x="502922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6" name="Rectangle 1115"/>
          <p:cNvSpPr/>
          <p:nvPr/>
        </p:nvSpPr>
        <p:spPr>
          <a:xfrm rot="10800000">
            <a:off x="519686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7" name="Rectangle 1116"/>
          <p:cNvSpPr/>
          <p:nvPr/>
        </p:nvSpPr>
        <p:spPr>
          <a:xfrm rot="10800000">
            <a:off x="486158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8" name="Rectangle 1117"/>
          <p:cNvSpPr/>
          <p:nvPr/>
        </p:nvSpPr>
        <p:spPr>
          <a:xfrm rot="10800000">
            <a:off x="452630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9" name="Rectangle 1118"/>
          <p:cNvSpPr/>
          <p:nvPr/>
        </p:nvSpPr>
        <p:spPr>
          <a:xfrm rot="10800000">
            <a:off x="4191025" y="5059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0" name="Rectangle 1119"/>
          <p:cNvSpPr/>
          <p:nvPr/>
        </p:nvSpPr>
        <p:spPr>
          <a:xfrm rot="10800000">
            <a:off x="4023385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1" name="Rectangle 1120"/>
          <p:cNvSpPr/>
          <p:nvPr/>
        </p:nvSpPr>
        <p:spPr>
          <a:xfrm rot="10800000">
            <a:off x="3855744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2" name="Rectangle 1121"/>
          <p:cNvSpPr/>
          <p:nvPr/>
        </p:nvSpPr>
        <p:spPr>
          <a:xfrm rot="10800000">
            <a:off x="3520460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3" name="Rectangle 1122"/>
          <p:cNvSpPr/>
          <p:nvPr/>
        </p:nvSpPr>
        <p:spPr>
          <a:xfrm rot="10800000">
            <a:off x="3352820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4" name="Rectangle 1123"/>
          <p:cNvSpPr/>
          <p:nvPr/>
        </p:nvSpPr>
        <p:spPr>
          <a:xfrm rot="10800000">
            <a:off x="3017538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5" name="Rectangle 1124"/>
          <p:cNvSpPr/>
          <p:nvPr/>
        </p:nvSpPr>
        <p:spPr>
          <a:xfrm rot="10800000">
            <a:off x="5699783" y="505968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6" name="Rectangle 1125"/>
          <p:cNvSpPr/>
          <p:nvPr/>
        </p:nvSpPr>
        <p:spPr>
          <a:xfrm rot="10800000">
            <a:off x="5113039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7" name="Rectangle 1126"/>
          <p:cNvSpPr/>
          <p:nvPr/>
        </p:nvSpPr>
        <p:spPr>
          <a:xfrm rot="10800000">
            <a:off x="4777759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8" name="Rectangle 1127"/>
          <p:cNvSpPr/>
          <p:nvPr/>
        </p:nvSpPr>
        <p:spPr>
          <a:xfrm rot="10800000">
            <a:off x="4610119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9" name="Rectangle 1128"/>
          <p:cNvSpPr/>
          <p:nvPr/>
        </p:nvSpPr>
        <p:spPr>
          <a:xfrm rot="10800000">
            <a:off x="4274839" y="4892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0" name="Rectangle 1129"/>
          <p:cNvSpPr/>
          <p:nvPr/>
        </p:nvSpPr>
        <p:spPr>
          <a:xfrm rot="10800000">
            <a:off x="3939559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1" name="Rectangle 1130"/>
          <p:cNvSpPr/>
          <p:nvPr/>
        </p:nvSpPr>
        <p:spPr>
          <a:xfrm rot="10800000">
            <a:off x="3771918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2" name="Rectangle 1131"/>
          <p:cNvSpPr/>
          <p:nvPr/>
        </p:nvSpPr>
        <p:spPr>
          <a:xfrm rot="10800000">
            <a:off x="3436635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3" name="Rectangle 1132"/>
          <p:cNvSpPr/>
          <p:nvPr/>
        </p:nvSpPr>
        <p:spPr>
          <a:xfrm rot="10800000">
            <a:off x="2933713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4" name="Rectangle 1133"/>
          <p:cNvSpPr/>
          <p:nvPr/>
        </p:nvSpPr>
        <p:spPr>
          <a:xfrm rot="10800000">
            <a:off x="3101355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5" name="Rectangle 1134"/>
          <p:cNvSpPr/>
          <p:nvPr/>
        </p:nvSpPr>
        <p:spPr>
          <a:xfrm rot="10800000">
            <a:off x="5615956" y="48920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6" name="Rectangle 1135"/>
          <p:cNvSpPr/>
          <p:nvPr/>
        </p:nvSpPr>
        <p:spPr>
          <a:xfrm rot="10800000">
            <a:off x="5448316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7" name="Rectangle 1136"/>
          <p:cNvSpPr/>
          <p:nvPr/>
        </p:nvSpPr>
        <p:spPr>
          <a:xfrm>
            <a:off x="3185179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8" name="Rectangle 1137"/>
          <p:cNvSpPr/>
          <p:nvPr/>
        </p:nvSpPr>
        <p:spPr>
          <a:xfrm>
            <a:off x="3268999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9" name="Rectangle 1138"/>
          <p:cNvSpPr/>
          <p:nvPr/>
        </p:nvSpPr>
        <p:spPr>
          <a:xfrm>
            <a:off x="3688104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0" name="Rectangle 1139"/>
          <p:cNvSpPr/>
          <p:nvPr/>
        </p:nvSpPr>
        <p:spPr>
          <a:xfrm>
            <a:off x="419102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1" name="Rectangle 1140"/>
          <p:cNvSpPr/>
          <p:nvPr/>
        </p:nvSpPr>
        <p:spPr>
          <a:xfrm>
            <a:off x="4023385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2" name="Rectangle 1141"/>
          <p:cNvSpPr/>
          <p:nvPr/>
        </p:nvSpPr>
        <p:spPr>
          <a:xfrm>
            <a:off x="3604280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3" name="Rectangle 1142"/>
          <p:cNvSpPr/>
          <p:nvPr/>
        </p:nvSpPr>
        <p:spPr>
          <a:xfrm>
            <a:off x="3771921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4" name="Rectangle 1143"/>
          <p:cNvSpPr/>
          <p:nvPr/>
        </p:nvSpPr>
        <p:spPr>
          <a:xfrm>
            <a:off x="3939563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5" name="Rectangle 1144"/>
          <p:cNvSpPr/>
          <p:nvPr/>
        </p:nvSpPr>
        <p:spPr>
          <a:xfrm>
            <a:off x="435866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6" name="Rectangle 1145"/>
          <p:cNvSpPr/>
          <p:nvPr/>
        </p:nvSpPr>
        <p:spPr>
          <a:xfrm>
            <a:off x="486158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7" name="Rectangle 1146"/>
          <p:cNvSpPr/>
          <p:nvPr/>
        </p:nvSpPr>
        <p:spPr>
          <a:xfrm>
            <a:off x="4442483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8" name="Rectangle 1147"/>
          <p:cNvSpPr/>
          <p:nvPr/>
        </p:nvSpPr>
        <p:spPr>
          <a:xfrm>
            <a:off x="4777763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9" name="Rectangle 1148"/>
          <p:cNvSpPr/>
          <p:nvPr/>
        </p:nvSpPr>
        <p:spPr>
          <a:xfrm>
            <a:off x="461012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0" name="Rectangle 1149"/>
          <p:cNvSpPr/>
          <p:nvPr/>
        </p:nvSpPr>
        <p:spPr>
          <a:xfrm>
            <a:off x="5029226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1" name="Rectangle 1150"/>
          <p:cNvSpPr/>
          <p:nvPr/>
        </p:nvSpPr>
        <p:spPr>
          <a:xfrm>
            <a:off x="5196866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2" name="Rectangle 1151"/>
          <p:cNvSpPr/>
          <p:nvPr/>
        </p:nvSpPr>
        <p:spPr>
          <a:xfrm>
            <a:off x="5532141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3" name="Rectangle 1152"/>
          <p:cNvSpPr/>
          <p:nvPr/>
        </p:nvSpPr>
        <p:spPr>
          <a:xfrm>
            <a:off x="5364503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4" name="Rectangle 1153"/>
          <p:cNvSpPr/>
          <p:nvPr/>
        </p:nvSpPr>
        <p:spPr>
          <a:xfrm>
            <a:off x="494540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5" name="Rectangle 1154"/>
          <p:cNvSpPr/>
          <p:nvPr/>
        </p:nvSpPr>
        <p:spPr>
          <a:xfrm>
            <a:off x="5448319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6" name="Rectangle 1155"/>
          <p:cNvSpPr/>
          <p:nvPr/>
        </p:nvSpPr>
        <p:spPr>
          <a:xfrm>
            <a:off x="5280680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8" name="Rectangle 1157"/>
          <p:cNvSpPr/>
          <p:nvPr/>
        </p:nvSpPr>
        <p:spPr>
          <a:xfrm>
            <a:off x="5615959" y="422148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9" name="Rectangle 1158"/>
          <p:cNvSpPr/>
          <p:nvPr/>
        </p:nvSpPr>
        <p:spPr>
          <a:xfrm>
            <a:off x="5699781" y="438912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0" name="Rectangle 1159"/>
          <p:cNvSpPr/>
          <p:nvPr/>
        </p:nvSpPr>
        <p:spPr>
          <a:xfrm rot="10800000">
            <a:off x="519686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1" name="Rectangle 1160"/>
          <p:cNvSpPr/>
          <p:nvPr/>
        </p:nvSpPr>
        <p:spPr>
          <a:xfrm rot="10800000">
            <a:off x="486158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2" name="Rectangle 1161"/>
          <p:cNvSpPr/>
          <p:nvPr/>
        </p:nvSpPr>
        <p:spPr>
          <a:xfrm rot="10800000">
            <a:off x="469394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3" name="Rectangle 1162"/>
          <p:cNvSpPr/>
          <p:nvPr/>
        </p:nvSpPr>
        <p:spPr>
          <a:xfrm rot="10800000">
            <a:off x="452630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4" name="Rectangle 1163"/>
          <p:cNvSpPr/>
          <p:nvPr/>
        </p:nvSpPr>
        <p:spPr>
          <a:xfrm rot="10800000">
            <a:off x="4023385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5" name="Rectangle 1164"/>
          <p:cNvSpPr/>
          <p:nvPr/>
        </p:nvSpPr>
        <p:spPr>
          <a:xfrm rot="10800000">
            <a:off x="3688103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6" name="Rectangle 1165"/>
          <p:cNvSpPr/>
          <p:nvPr/>
        </p:nvSpPr>
        <p:spPr>
          <a:xfrm rot="10800000">
            <a:off x="3855744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7" name="Rectangle 1166"/>
          <p:cNvSpPr/>
          <p:nvPr/>
        </p:nvSpPr>
        <p:spPr>
          <a:xfrm rot="10800000">
            <a:off x="3017538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9" name="Rectangle 1168"/>
          <p:cNvSpPr/>
          <p:nvPr/>
        </p:nvSpPr>
        <p:spPr>
          <a:xfrm rot="10800000">
            <a:off x="5699783" y="47244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0" name="Rectangle 1169"/>
          <p:cNvSpPr/>
          <p:nvPr/>
        </p:nvSpPr>
        <p:spPr>
          <a:xfrm rot="10800000">
            <a:off x="5280679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1" name="Rectangle 1170"/>
          <p:cNvSpPr/>
          <p:nvPr/>
        </p:nvSpPr>
        <p:spPr>
          <a:xfrm rot="10800000">
            <a:off x="5113043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2" name="Rectangle 1171"/>
          <p:cNvSpPr/>
          <p:nvPr/>
        </p:nvSpPr>
        <p:spPr>
          <a:xfrm rot="10800000">
            <a:off x="4777761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3" name="Rectangle 1172"/>
          <p:cNvSpPr/>
          <p:nvPr/>
        </p:nvSpPr>
        <p:spPr>
          <a:xfrm rot="10800000">
            <a:off x="427484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4" name="Rectangle 1173"/>
          <p:cNvSpPr/>
          <p:nvPr/>
        </p:nvSpPr>
        <p:spPr>
          <a:xfrm rot="10800000">
            <a:off x="4442481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5" name="Rectangle 1174"/>
          <p:cNvSpPr/>
          <p:nvPr/>
        </p:nvSpPr>
        <p:spPr>
          <a:xfrm rot="10800000">
            <a:off x="4107199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6" name="Rectangle 1175"/>
          <p:cNvSpPr/>
          <p:nvPr/>
        </p:nvSpPr>
        <p:spPr>
          <a:xfrm rot="10800000">
            <a:off x="3939560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7" name="Rectangle 1176"/>
          <p:cNvSpPr/>
          <p:nvPr/>
        </p:nvSpPr>
        <p:spPr>
          <a:xfrm rot="10800000">
            <a:off x="3604279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8" name="Rectangle 1177"/>
          <p:cNvSpPr/>
          <p:nvPr/>
        </p:nvSpPr>
        <p:spPr>
          <a:xfrm rot="10800000">
            <a:off x="3771920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9" name="Rectangle 1178"/>
          <p:cNvSpPr/>
          <p:nvPr/>
        </p:nvSpPr>
        <p:spPr>
          <a:xfrm rot="10800000">
            <a:off x="3436637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0" name="Rectangle 1179"/>
          <p:cNvSpPr/>
          <p:nvPr/>
        </p:nvSpPr>
        <p:spPr>
          <a:xfrm rot="10800000">
            <a:off x="3268997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1" name="Rectangle 1180"/>
          <p:cNvSpPr/>
          <p:nvPr/>
        </p:nvSpPr>
        <p:spPr>
          <a:xfrm rot="10800000">
            <a:off x="2933715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2" name="Rectangle 1181"/>
          <p:cNvSpPr/>
          <p:nvPr/>
        </p:nvSpPr>
        <p:spPr>
          <a:xfrm rot="10800000">
            <a:off x="3101357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3" name="Rectangle 1182"/>
          <p:cNvSpPr/>
          <p:nvPr/>
        </p:nvSpPr>
        <p:spPr>
          <a:xfrm rot="10800000">
            <a:off x="5615959" y="45567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4" name="Rectangle 1183"/>
          <p:cNvSpPr/>
          <p:nvPr/>
        </p:nvSpPr>
        <p:spPr>
          <a:xfrm rot="10800000">
            <a:off x="3352820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5" name="Rectangle 1184"/>
          <p:cNvSpPr/>
          <p:nvPr/>
        </p:nvSpPr>
        <p:spPr>
          <a:xfrm rot="10800000">
            <a:off x="3520460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6" name="Rectangle 1185"/>
          <p:cNvSpPr/>
          <p:nvPr/>
        </p:nvSpPr>
        <p:spPr>
          <a:xfrm rot="10800000">
            <a:off x="3268995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7" name="Rectangle 1186"/>
          <p:cNvSpPr/>
          <p:nvPr/>
        </p:nvSpPr>
        <p:spPr>
          <a:xfrm rot="10800000">
            <a:off x="3185178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8" name="Rectangle 1187"/>
          <p:cNvSpPr/>
          <p:nvPr/>
        </p:nvSpPr>
        <p:spPr>
          <a:xfrm rot="10800000">
            <a:off x="3604277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9" name="Rectangle 1188"/>
          <p:cNvSpPr/>
          <p:nvPr/>
        </p:nvSpPr>
        <p:spPr>
          <a:xfrm rot="10800000">
            <a:off x="3688103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0" name="Rectangle 1189"/>
          <p:cNvSpPr/>
          <p:nvPr/>
        </p:nvSpPr>
        <p:spPr>
          <a:xfrm rot="10800000">
            <a:off x="3101355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1" name="Rectangle 1190"/>
          <p:cNvSpPr/>
          <p:nvPr/>
        </p:nvSpPr>
        <p:spPr>
          <a:xfrm rot="10800000">
            <a:off x="3017538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2" name="Rectangle 1191"/>
          <p:cNvSpPr/>
          <p:nvPr/>
        </p:nvSpPr>
        <p:spPr>
          <a:xfrm rot="10800000">
            <a:off x="3101355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3" name="Rectangle 1192"/>
          <p:cNvSpPr/>
          <p:nvPr/>
        </p:nvSpPr>
        <p:spPr>
          <a:xfrm>
            <a:off x="5113046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4" name="Rectangle 1193"/>
          <p:cNvSpPr/>
          <p:nvPr/>
        </p:nvSpPr>
        <p:spPr>
          <a:xfrm>
            <a:off x="5448321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5" name="Rectangle 1194"/>
          <p:cNvSpPr/>
          <p:nvPr/>
        </p:nvSpPr>
        <p:spPr>
          <a:xfrm>
            <a:off x="528068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6" name="Rectangle 1195"/>
          <p:cNvSpPr/>
          <p:nvPr/>
        </p:nvSpPr>
        <p:spPr>
          <a:xfrm>
            <a:off x="5029226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7" name="Rectangle 1196"/>
          <p:cNvSpPr/>
          <p:nvPr/>
        </p:nvSpPr>
        <p:spPr>
          <a:xfrm>
            <a:off x="5364503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8" name="Rectangle 1197"/>
          <p:cNvSpPr/>
          <p:nvPr/>
        </p:nvSpPr>
        <p:spPr>
          <a:xfrm>
            <a:off x="477776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9" name="Rectangle 1198"/>
          <p:cNvSpPr/>
          <p:nvPr/>
        </p:nvSpPr>
        <p:spPr>
          <a:xfrm>
            <a:off x="486158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0" name="Rectangle 1199"/>
          <p:cNvSpPr/>
          <p:nvPr/>
        </p:nvSpPr>
        <p:spPr>
          <a:xfrm>
            <a:off x="377192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1" name="Rectangle 1200"/>
          <p:cNvSpPr/>
          <p:nvPr/>
        </p:nvSpPr>
        <p:spPr>
          <a:xfrm>
            <a:off x="360428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2" name="Rectangle 1201"/>
          <p:cNvSpPr/>
          <p:nvPr/>
        </p:nvSpPr>
        <p:spPr>
          <a:xfrm rot="10800000">
            <a:off x="3604277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3" name="Rectangle 1202"/>
          <p:cNvSpPr/>
          <p:nvPr/>
        </p:nvSpPr>
        <p:spPr>
          <a:xfrm rot="10800000">
            <a:off x="3855744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4" name="Rectangle 1203"/>
          <p:cNvSpPr/>
          <p:nvPr/>
        </p:nvSpPr>
        <p:spPr>
          <a:xfrm rot="10800000">
            <a:off x="3520460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5" name="Rectangle 1204"/>
          <p:cNvSpPr/>
          <p:nvPr/>
        </p:nvSpPr>
        <p:spPr>
          <a:xfrm rot="10800000">
            <a:off x="3771918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6" name="Rectangle 1205"/>
          <p:cNvSpPr/>
          <p:nvPr/>
        </p:nvSpPr>
        <p:spPr>
          <a:xfrm rot="10800000">
            <a:off x="3939559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7" name="Rectangle 1206"/>
          <p:cNvSpPr/>
          <p:nvPr/>
        </p:nvSpPr>
        <p:spPr>
          <a:xfrm rot="10800000">
            <a:off x="3688103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8" name="Rectangle 1207"/>
          <p:cNvSpPr/>
          <p:nvPr/>
        </p:nvSpPr>
        <p:spPr>
          <a:xfrm>
            <a:off x="494540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9" name="Rectangle 1208"/>
          <p:cNvSpPr/>
          <p:nvPr/>
        </p:nvSpPr>
        <p:spPr>
          <a:xfrm>
            <a:off x="486158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0" name="Rectangle 1209"/>
          <p:cNvSpPr/>
          <p:nvPr/>
        </p:nvSpPr>
        <p:spPr>
          <a:xfrm>
            <a:off x="519686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1" name="Rectangle 1210"/>
          <p:cNvSpPr/>
          <p:nvPr/>
        </p:nvSpPr>
        <p:spPr>
          <a:xfrm>
            <a:off x="5113044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2" name="Rectangle 1211"/>
          <p:cNvSpPr/>
          <p:nvPr/>
        </p:nvSpPr>
        <p:spPr>
          <a:xfrm rot="10800000">
            <a:off x="4861579" y="5730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3" name="Rectangle 1212"/>
          <p:cNvSpPr/>
          <p:nvPr/>
        </p:nvSpPr>
        <p:spPr>
          <a:xfrm rot="10800000">
            <a:off x="5364501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4" name="Rectangle 1213"/>
          <p:cNvSpPr/>
          <p:nvPr/>
        </p:nvSpPr>
        <p:spPr>
          <a:xfrm rot="10800000">
            <a:off x="5280679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5" name="Rectangle 1214"/>
          <p:cNvSpPr/>
          <p:nvPr/>
        </p:nvSpPr>
        <p:spPr>
          <a:xfrm>
            <a:off x="3101360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6" name="Rectangle 1215"/>
          <p:cNvSpPr/>
          <p:nvPr/>
        </p:nvSpPr>
        <p:spPr>
          <a:xfrm>
            <a:off x="3185179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8" name="Rectangle 1217"/>
          <p:cNvSpPr/>
          <p:nvPr/>
        </p:nvSpPr>
        <p:spPr>
          <a:xfrm>
            <a:off x="3017540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9" name="Rectangle 1218"/>
          <p:cNvSpPr/>
          <p:nvPr/>
        </p:nvSpPr>
        <p:spPr>
          <a:xfrm rot="10800000">
            <a:off x="5448319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0" name="Rectangle 1219"/>
          <p:cNvSpPr/>
          <p:nvPr/>
        </p:nvSpPr>
        <p:spPr>
          <a:xfrm rot="10800000">
            <a:off x="5532141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1" name="Rectangle 1220"/>
          <p:cNvSpPr/>
          <p:nvPr/>
        </p:nvSpPr>
        <p:spPr>
          <a:xfrm rot="10800000">
            <a:off x="5364501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2" name="Rectangle 1221"/>
          <p:cNvSpPr/>
          <p:nvPr/>
        </p:nvSpPr>
        <p:spPr>
          <a:xfrm rot="10800000">
            <a:off x="5532144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3" name="Rectangle 1222"/>
          <p:cNvSpPr/>
          <p:nvPr/>
        </p:nvSpPr>
        <p:spPr>
          <a:xfrm rot="10800000">
            <a:off x="5448320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4" name="Rectangle 1223"/>
          <p:cNvSpPr/>
          <p:nvPr/>
        </p:nvSpPr>
        <p:spPr>
          <a:xfrm rot="10800000">
            <a:off x="5532136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5" name="Rectangle 1224"/>
          <p:cNvSpPr/>
          <p:nvPr/>
        </p:nvSpPr>
        <p:spPr>
          <a:xfrm rot="10800000">
            <a:off x="511304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6" name="Rectangle 1225"/>
          <p:cNvSpPr/>
          <p:nvPr/>
        </p:nvSpPr>
        <p:spPr>
          <a:xfrm rot="10800000">
            <a:off x="5029225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7" name="Rectangle 1226"/>
          <p:cNvSpPr/>
          <p:nvPr/>
        </p:nvSpPr>
        <p:spPr>
          <a:xfrm rot="10800000">
            <a:off x="5196865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8" name="Rectangle 1227"/>
          <p:cNvSpPr/>
          <p:nvPr/>
        </p:nvSpPr>
        <p:spPr>
          <a:xfrm rot="10800000">
            <a:off x="511304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9" name="Rectangle 1228"/>
          <p:cNvSpPr/>
          <p:nvPr/>
        </p:nvSpPr>
        <p:spPr>
          <a:xfrm rot="10800000">
            <a:off x="4693945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0" name="Rectangle 1229"/>
          <p:cNvSpPr/>
          <p:nvPr/>
        </p:nvSpPr>
        <p:spPr>
          <a:xfrm rot="10800000">
            <a:off x="4777760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1" name="Rectangle 1230"/>
          <p:cNvSpPr/>
          <p:nvPr/>
        </p:nvSpPr>
        <p:spPr>
          <a:xfrm rot="10800000">
            <a:off x="4610120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2" name="Rectangle 1231"/>
          <p:cNvSpPr/>
          <p:nvPr/>
        </p:nvSpPr>
        <p:spPr>
          <a:xfrm rot="10800000">
            <a:off x="4693945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3" name="Rectangle 1232"/>
          <p:cNvSpPr/>
          <p:nvPr/>
        </p:nvSpPr>
        <p:spPr>
          <a:xfrm rot="10800000">
            <a:off x="4442484" y="5562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5" name="Rectangle 1234"/>
          <p:cNvSpPr/>
          <p:nvPr/>
        </p:nvSpPr>
        <p:spPr>
          <a:xfrm rot="10800000">
            <a:off x="3352820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6" name="Rectangle 1235"/>
          <p:cNvSpPr/>
          <p:nvPr/>
        </p:nvSpPr>
        <p:spPr>
          <a:xfrm>
            <a:off x="4107203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7" name="Rectangle 1236"/>
          <p:cNvSpPr/>
          <p:nvPr/>
        </p:nvSpPr>
        <p:spPr>
          <a:xfrm>
            <a:off x="477776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8" name="Rectangle 1237"/>
          <p:cNvSpPr/>
          <p:nvPr/>
        </p:nvSpPr>
        <p:spPr>
          <a:xfrm>
            <a:off x="511304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9" name="Rectangle 1238"/>
          <p:cNvSpPr/>
          <p:nvPr/>
        </p:nvSpPr>
        <p:spPr>
          <a:xfrm>
            <a:off x="3771925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0" name="Rectangle 1239"/>
          <p:cNvSpPr/>
          <p:nvPr/>
        </p:nvSpPr>
        <p:spPr>
          <a:xfrm>
            <a:off x="4107206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1" name="Rectangle 1240"/>
          <p:cNvSpPr/>
          <p:nvPr/>
        </p:nvSpPr>
        <p:spPr>
          <a:xfrm>
            <a:off x="3269000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2" name="Rectangle 1241"/>
          <p:cNvSpPr/>
          <p:nvPr/>
        </p:nvSpPr>
        <p:spPr>
          <a:xfrm>
            <a:off x="343663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3" name="Rectangle 1242"/>
          <p:cNvSpPr/>
          <p:nvPr/>
        </p:nvSpPr>
        <p:spPr>
          <a:xfrm>
            <a:off x="3352819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4" name="Rectangle 1243"/>
          <p:cNvSpPr/>
          <p:nvPr/>
        </p:nvSpPr>
        <p:spPr>
          <a:xfrm>
            <a:off x="3688104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5" name="Rectangle 1244"/>
          <p:cNvSpPr/>
          <p:nvPr/>
        </p:nvSpPr>
        <p:spPr>
          <a:xfrm>
            <a:off x="3855745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6" name="Rectangle 1245"/>
          <p:cNvSpPr/>
          <p:nvPr/>
        </p:nvSpPr>
        <p:spPr>
          <a:xfrm>
            <a:off x="3771923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7" name="Rectangle 1246"/>
          <p:cNvSpPr/>
          <p:nvPr/>
        </p:nvSpPr>
        <p:spPr>
          <a:xfrm>
            <a:off x="4107204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8" name="Rectangle 1247"/>
          <p:cNvSpPr/>
          <p:nvPr/>
        </p:nvSpPr>
        <p:spPr>
          <a:xfrm>
            <a:off x="3520461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9" name="Rectangle 1248"/>
          <p:cNvSpPr/>
          <p:nvPr/>
        </p:nvSpPr>
        <p:spPr>
          <a:xfrm>
            <a:off x="3436638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0" name="Rectangle 1249"/>
          <p:cNvSpPr/>
          <p:nvPr/>
        </p:nvSpPr>
        <p:spPr>
          <a:xfrm>
            <a:off x="4023386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1" name="Rectangle 1250"/>
          <p:cNvSpPr/>
          <p:nvPr/>
        </p:nvSpPr>
        <p:spPr>
          <a:xfrm>
            <a:off x="410720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2" name="Rectangle 1251"/>
          <p:cNvSpPr/>
          <p:nvPr/>
        </p:nvSpPr>
        <p:spPr>
          <a:xfrm>
            <a:off x="3520461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3" name="Rectangle 1252"/>
          <p:cNvSpPr/>
          <p:nvPr/>
        </p:nvSpPr>
        <p:spPr>
          <a:xfrm>
            <a:off x="3855745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4" name="Rectangle 1253"/>
          <p:cNvSpPr/>
          <p:nvPr/>
        </p:nvSpPr>
        <p:spPr>
          <a:xfrm>
            <a:off x="435866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5" name="Rectangle 1254"/>
          <p:cNvSpPr/>
          <p:nvPr/>
        </p:nvSpPr>
        <p:spPr>
          <a:xfrm>
            <a:off x="4274841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6" name="Rectangle 1255"/>
          <p:cNvSpPr/>
          <p:nvPr/>
        </p:nvSpPr>
        <p:spPr>
          <a:xfrm>
            <a:off x="4191025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7" name="Rectangle 1256"/>
          <p:cNvSpPr/>
          <p:nvPr/>
        </p:nvSpPr>
        <p:spPr>
          <a:xfrm>
            <a:off x="4274844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8" name="Rectangle 1257"/>
          <p:cNvSpPr/>
          <p:nvPr/>
        </p:nvSpPr>
        <p:spPr>
          <a:xfrm>
            <a:off x="4358665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9" name="Rectangle 1258"/>
          <p:cNvSpPr/>
          <p:nvPr/>
        </p:nvSpPr>
        <p:spPr>
          <a:xfrm>
            <a:off x="4693945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0" name="Rectangle 1259"/>
          <p:cNvSpPr/>
          <p:nvPr/>
        </p:nvSpPr>
        <p:spPr>
          <a:xfrm rot="10800000">
            <a:off x="4945401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1" name="Rectangle 1260"/>
          <p:cNvSpPr/>
          <p:nvPr/>
        </p:nvSpPr>
        <p:spPr>
          <a:xfrm rot="10800000">
            <a:off x="4610121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2" name="Rectangle 1261"/>
          <p:cNvSpPr/>
          <p:nvPr/>
        </p:nvSpPr>
        <p:spPr>
          <a:xfrm>
            <a:off x="3352823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3" name="Rectangle 1262"/>
          <p:cNvSpPr/>
          <p:nvPr/>
        </p:nvSpPr>
        <p:spPr>
          <a:xfrm>
            <a:off x="4526305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4" name="Rectangle 1263"/>
          <p:cNvSpPr/>
          <p:nvPr/>
        </p:nvSpPr>
        <p:spPr>
          <a:xfrm rot="10800000">
            <a:off x="4107199" y="4892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5" name="Rectangle 1264"/>
          <p:cNvSpPr/>
          <p:nvPr/>
        </p:nvSpPr>
        <p:spPr>
          <a:xfrm rot="10800000">
            <a:off x="4191025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6" name="Rectangle 1265"/>
          <p:cNvSpPr/>
          <p:nvPr/>
        </p:nvSpPr>
        <p:spPr>
          <a:xfrm rot="10800000">
            <a:off x="4358665" y="5730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7" name="Rectangle 1266"/>
          <p:cNvSpPr/>
          <p:nvPr/>
        </p:nvSpPr>
        <p:spPr>
          <a:xfrm rot="10800000">
            <a:off x="4358665" y="5059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8" name="Rectangle 1267"/>
          <p:cNvSpPr/>
          <p:nvPr/>
        </p:nvSpPr>
        <p:spPr>
          <a:xfrm rot="10800000">
            <a:off x="4107199" y="5227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9" name="Rectangle 1268"/>
          <p:cNvSpPr/>
          <p:nvPr/>
        </p:nvSpPr>
        <p:spPr>
          <a:xfrm rot="10800000">
            <a:off x="4358665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0" name="Rectangle 1269"/>
          <p:cNvSpPr/>
          <p:nvPr/>
        </p:nvSpPr>
        <p:spPr>
          <a:xfrm rot="10800000">
            <a:off x="4442479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1" name="Rectangle 1270"/>
          <p:cNvSpPr/>
          <p:nvPr/>
        </p:nvSpPr>
        <p:spPr>
          <a:xfrm rot="10800000">
            <a:off x="4358665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2" name="Rectangle 1271"/>
          <p:cNvSpPr/>
          <p:nvPr/>
        </p:nvSpPr>
        <p:spPr>
          <a:xfrm rot="10800000">
            <a:off x="4191025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3" name="Rectangle 1272"/>
          <p:cNvSpPr/>
          <p:nvPr/>
        </p:nvSpPr>
        <p:spPr>
          <a:xfrm rot="10800000">
            <a:off x="4274844" y="5562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4" name="Rectangle 1273"/>
          <p:cNvSpPr/>
          <p:nvPr/>
        </p:nvSpPr>
        <p:spPr>
          <a:xfrm rot="10800000">
            <a:off x="5029225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5" name="Rectangle 1274"/>
          <p:cNvSpPr/>
          <p:nvPr/>
        </p:nvSpPr>
        <p:spPr>
          <a:xfrm rot="10800000">
            <a:off x="4945399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5" name="Rectangle 194"/>
          <p:cNvSpPr/>
          <p:nvPr/>
        </p:nvSpPr>
        <p:spPr>
          <a:xfrm>
            <a:off x="2766077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5" name="Rectangle 444"/>
          <p:cNvSpPr/>
          <p:nvPr/>
        </p:nvSpPr>
        <p:spPr>
          <a:xfrm rot="10800000">
            <a:off x="276607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3" name="Rectangle 392"/>
          <p:cNvSpPr/>
          <p:nvPr/>
        </p:nvSpPr>
        <p:spPr>
          <a:xfrm rot="10800000">
            <a:off x="2849897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2" name="Rectangle 341"/>
          <p:cNvSpPr/>
          <p:nvPr/>
        </p:nvSpPr>
        <p:spPr>
          <a:xfrm rot="10800000">
            <a:off x="2766072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3" name="Rectangle 322"/>
          <p:cNvSpPr/>
          <p:nvPr/>
        </p:nvSpPr>
        <p:spPr>
          <a:xfrm rot="10800000">
            <a:off x="2849899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6" name="Rectangle 305"/>
          <p:cNvSpPr/>
          <p:nvPr/>
        </p:nvSpPr>
        <p:spPr>
          <a:xfrm rot="10800000">
            <a:off x="2766073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" name="Rectangle 1"/>
          <p:cNvSpPr/>
          <p:nvPr/>
        </p:nvSpPr>
        <p:spPr>
          <a:xfrm rot="10800000">
            <a:off x="2766069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0" name="Rectangle 249"/>
          <p:cNvSpPr/>
          <p:nvPr/>
        </p:nvSpPr>
        <p:spPr>
          <a:xfrm rot="10800000">
            <a:off x="2849892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6" name="Rectangle 905"/>
          <p:cNvSpPr/>
          <p:nvPr/>
        </p:nvSpPr>
        <p:spPr>
          <a:xfrm>
            <a:off x="2766070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1" name="Rectangle 930"/>
          <p:cNvSpPr/>
          <p:nvPr/>
        </p:nvSpPr>
        <p:spPr>
          <a:xfrm rot="10800000">
            <a:off x="2766068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2" name="Rectangle 931"/>
          <p:cNvSpPr/>
          <p:nvPr/>
        </p:nvSpPr>
        <p:spPr>
          <a:xfrm rot="10800000">
            <a:off x="2849890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8" name="Rectangle 847"/>
          <p:cNvSpPr/>
          <p:nvPr/>
        </p:nvSpPr>
        <p:spPr>
          <a:xfrm rot="10800000">
            <a:off x="2766065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4" name="Rectangle 933"/>
          <p:cNvSpPr/>
          <p:nvPr/>
        </p:nvSpPr>
        <p:spPr>
          <a:xfrm rot="10800000">
            <a:off x="2849893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6" name="Rectangle 825"/>
          <p:cNvSpPr/>
          <p:nvPr/>
        </p:nvSpPr>
        <p:spPr>
          <a:xfrm rot="10800000">
            <a:off x="2766066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5" name="Rectangle 934"/>
          <p:cNvSpPr/>
          <p:nvPr/>
        </p:nvSpPr>
        <p:spPr>
          <a:xfrm rot="10800000">
            <a:off x="2766068" y="5562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6" name="Rectangle 935"/>
          <p:cNvSpPr/>
          <p:nvPr/>
        </p:nvSpPr>
        <p:spPr>
          <a:xfrm rot="10800000">
            <a:off x="2849885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2" name="Rectangle 391"/>
          <p:cNvSpPr/>
          <p:nvPr/>
        </p:nvSpPr>
        <p:spPr>
          <a:xfrm rot="10800000">
            <a:off x="502934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0" name="Rectangle 879"/>
          <p:cNvSpPr/>
          <p:nvPr/>
        </p:nvSpPr>
        <p:spPr>
          <a:xfrm rot="10800000">
            <a:off x="502927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8" name="Rectangle 1167"/>
          <p:cNvSpPr/>
          <p:nvPr/>
        </p:nvSpPr>
        <p:spPr>
          <a:xfrm rot="10800000">
            <a:off x="3185178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2" name="Rectangle 591"/>
          <p:cNvSpPr/>
          <p:nvPr/>
        </p:nvSpPr>
        <p:spPr>
          <a:xfrm rot="10800000">
            <a:off x="3185181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0" name="Rectangle 239"/>
          <p:cNvSpPr/>
          <p:nvPr/>
        </p:nvSpPr>
        <p:spPr>
          <a:xfrm rot="10800000">
            <a:off x="1676420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5" name="Rectangle 244"/>
          <p:cNvSpPr/>
          <p:nvPr/>
        </p:nvSpPr>
        <p:spPr>
          <a:xfrm rot="10800000">
            <a:off x="1173499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7" name="Rectangle 246"/>
          <p:cNvSpPr/>
          <p:nvPr/>
        </p:nvSpPr>
        <p:spPr>
          <a:xfrm rot="10800000">
            <a:off x="670576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4" name="Rectangle 243"/>
          <p:cNvSpPr/>
          <p:nvPr/>
        </p:nvSpPr>
        <p:spPr>
          <a:xfrm rot="10800000">
            <a:off x="1005858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6" name="Rectangle 245"/>
          <p:cNvSpPr/>
          <p:nvPr/>
        </p:nvSpPr>
        <p:spPr>
          <a:xfrm rot="10800000">
            <a:off x="838216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9" name="Rectangle 658"/>
          <p:cNvSpPr/>
          <p:nvPr/>
        </p:nvSpPr>
        <p:spPr>
          <a:xfrm rot="10800000">
            <a:off x="3352824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8" name="Rectangle 627"/>
          <p:cNvSpPr/>
          <p:nvPr/>
        </p:nvSpPr>
        <p:spPr>
          <a:xfrm rot="10800000">
            <a:off x="3520464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1" name="Rectangle 630"/>
          <p:cNvSpPr/>
          <p:nvPr/>
        </p:nvSpPr>
        <p:spPr>
          <a:xfrm rot="10800000">
            <a:off x="3688106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8" name="Rectangle 497"/>
          <p:cNvSpPr/>
          <p:nvPr/>
        </p:nvSpPr>
        <p:spPr>
          <a:xfrm rot="10800000">
            <a:off x="3855747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0" name="Rectangle 689"/>
          <p:cNvSpPr/>
          <p:nvPr/>
        </p:nvSpPr>
        <p:spPr>
          <a:xfrm rot="10800000">
            <a:off x="4358668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6" name="Rectangle 1275"/>
          <p:cNvSpPr/>
          <p:nvPr/>
        </p:nvSpPr>
        <p:spPr>
          <a:xfrm>
            <a:off x="6537956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7" name="Rectangle 1276"/>
          <p:cNvSpPr/>
          <p:nvPr/>
        </p:nvSpPr>
        <p:spPr>
          <a:xfrm>
            <a:off x="6873237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8" name="Rectangle 1277"/>
          <p:cNvSpPr/>
          <p:nvPr/>
        </p:nvSpPr>
        <p:spPr>
          <a:xfrm>
            <a:off x="6705596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9" name="Rectangle 1278"/>
          <p:cNvSpPr/>
          <p:nvPr/>
        </p:nvSpPr>
        <p:spPr>
          <a:xfrm>
            <a:off x="6454136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0" name="Rectangle 1279"/>
          <p:cNvSpPr/>
          <p:nvPr/>
        </p:nvSpPr>
        <p:spPr>
          <a:xfrm>
            <a:off x="6621776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1" name="Rectangle 1280"/>
          <p:cNvSpPr/>
          <p:nvPr/>
        </p:nvSpPr>
        <p:spPr>
          <a:xfrm>
            <a:off x="6789416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2" name="Rectangle 1281"/>
          <p:cNvSpPr/>
          <p:nvPr/>
        </p:nvSpPr>
        <p:spPr>
          <a:xfrm>
            <a:off x="6957057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3" name="Rectangle 1282"/>
          <p:cNvSpPr/>
          <p:nvPr/>
        </p:nvSpPr>
        <p:spPr>
          <a:xfrm>
            <a:off x="7292340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4" name="Rectangle 1283"/>
          <p:cNvSpPr/>
          <p:nvPr/>
        </p:nvSpPr>
        <p:spPr>
          <a:xfrm>
            <a:off x="7459981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5" name="Rectangle 1284"/>
          <p:cNvSpPr/>
          <p:nvPr/>
        </p:nvSpPr>
        <p:spPr>
          <a:xfrm>
            <a:off x="7124699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6" name="Rectangle 1285"/>
          <p:cNvSpPr/>
          <p:nvPr/>
        </p:nvSpPr>
        <p:spPr>
          <a:xfrm>
            <a:off x="7627621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7" name="Rectangle 1286"/>
          <p:cNvSpPr/>
          <p:nvPr/>
        </p:nvSpPr>
        <p:spPr>
          <a:xfrm>
            <a:off x="7795260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8" name="Rectangle 1287"/>
          <p:cNvSpPr/>
          <p:nvPr/>
        </p:nvSpPr>
        <p:spPr>
          <a:xfrm>
            <a:off x="796290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9" name="Rectangle 1288"/>
          <p:cNvSpPr/>
          <p:nvPr/>
        </p:nvSpPr>
        <p:spPr>
          <a:xfrm>
            <a:off x="813054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0" name="Rectangle 1289"/>
          <p:cNvSpPr/>
          <p:nvPr/>
        </p:nvSpPr>
        <p:spPr>
          <a:xfrm>
            <a:off x="8298180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1" name="Rectangle 1290"/>
          <p:cNvSpPr/>
          <p:nvPr/>
        </p:nvSpPr>
        <p:spPr>
          <a:xfrm>
            <a:off x="863346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2" name="Rectangle 1291"/>
          <p:cNvSpPr/>
          <p:nvPr/>
        </p:nvSpPr>
        <p:spPr>
          <a:xfrm>
            <a:off x="8968736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3" name="Rectangle 1292"/>
          <p:cNvSpPr/>
          <p:nvPr/>
        </p:nvSpPr>
        <p:spPr>
          <a:xfrm>
            <a:off x="846582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4" name="Rectangle 1293"/>
          <p:cNvSpPr/>
          <p:nvPr/>
        </p:nvSpPr>
        <p:spPr>
          <a:xfrm>
            <a:off x="7376161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5" name="Rectangle 1294"/>
          <p:cNvSpPr/>
          <p:nvPr/>
        </p:nvSpPr>
        <p:spPr>
          <a:xfrm>
            <a:off x="7711440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6" name="Rectangle 1295"/>
          <p:cNvSpPr/>
          <p:nvPr/>
        </p:nvSpPr>
        <p:spPr>
          <a:xfrm>
            <a:off x="7879080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7" name="Rectangle 1296"/>
          <p:cNvSpPr/>
          <p:nvPr/>
        </p:nvSpPr>
        <p:spPr>
          <a:xfrm>
            <a:off x="804672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8" name="Rectangle 1297"/>
          <p:cNvSpPr/>
          <p:nvPr/>
        </p:nvSpPr>
        <p:spPr>
          <a:xfrm>
            <a:off x="8884916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9" name="Rectangle 1298"/>
          <p:cNvSpPr/>
          <p:nvPr/>
        </p:nvSpPr>
        <p:spPr>
          <a:xfrm>
            <a:off x="8717277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0" name="Rectangle 1299"/>
          <p:cNvSpPr/>
          <p:nvPr/>
        </p:nvSpPr>
        <p:spPr>
          <a:xfrm>
            <a:off x="9052556" y="20421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1" name="Rectangle 1300"/>
          <p:cNvSpPr/>
          <p:nvPr/>
        </p:nvSpPr>
        <p:spPr>
          <a:xfrm rot="10800000">
            <a:off x="871727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2" name="Rectangle 1301"/>
          <p:cNvSpPr/>
          <p:nvPr/>
        </p:nvSpPr>
        <p:spPr>
          <a:xfrm rot="10800000">
            <a:off x="8381997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3" name="Rectangle 1302"/>
          <p:cNvSpPr/>
          <p:nvPr/>
        </p:nvSpPr>
        <p:spPr>
          <a:xfrm rot="10800000">
            <a:off x="8214357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4" name="Rectangle 1303"/>
          <p:cNvSpPr/>
          <p:nvPr/>
        </p:nvSpPr>
        <p:spPr>
          <a:xfrm rot="10800000">
            <a:off x="8046717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5" name="Rectangle 1304"/>
          <p:cNvSpPr/>
          <p:nvPr/>
        </p:nvSpPr>
        <p:spPr>
          <a:xfrm rot="10800000">
            <a:off x="7543797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6" name="Rectangle 1305"/>
          <p:cNvSpPr/>
          <p:nvPr/>
        </p:nvSpPr>
        <p:spPr>
          <a:xfrm rot="10800000">
            <a:off x="6873233" y="43891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7" name="Rectangle 1306"/>
          <p:cNvSpPr/>
          <p:nvPr/>
        </p:nvSpPr>
        <p:spPr>
          <a:xfrm rot="10800000">
            <a:off x="6705593" y="43891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8" name="Rectangle 1307"/>
          <p:cNvSpPr/>
          <p:nvPr/>
        </p:nvSpPr>
        <p:spPr>
          <a:xfrm rot="10800000">
            <a:off x="9052555" y="43891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9" name="Rectangle 1308"/>
          <p:cNvSpPr/>
          <p:nvPr/>
        </p:nvSpPr>
        <p:spPr>
          <a:xfrm>
            <a:off x="6621777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0" name="Rectangle 1309"/>
          <p:cNvSpPr/>
          <p:nvPr/>
        </p:nvSpPr>
        <p:spPr>
          <a:xfrm>
            <a:off x="6957058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1" name="Rectangle 1310"/>
          <p:cNvSpPr/>
          <p:nvPr/>
        </p:nvSpPr>
        <p:spPr>
          <a:xfrm>
            <a:off x="653795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2" name="Rectangle 1311"/>
          <p:cNvSpPr/>
          <p:nvPr/>
        </p:nvSpPr>
        <p:spPr>
          <a:xfrm>
            <a:off x="7627624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3" name="Rectangle 1312"/>
          <p:cNvSpPr/>
          <p:nvPr/>
        </p:nvSpPr>
        <p:spPr>
          <a:xfrm>
            <a:off x="745998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4" name="Rectangle 1313"/>
          <p:cNvSpPr/>
          <p:nvPr/>
        </p:nvSpPr>
        <p:spPr>
          <a:xfrm>
            <a:off x="7040879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5" name="Rectangle 1314"/>
          <p:cNvSpPr/>
          <p:nvPr/>
        </p:nvSpPr>
        <p:spPr>
          <a:xfrm>
            <a:off x="7376164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6" name="Rectangle 1315"/>
          <p:cNvSpPr/>
          <p:nvPr/>
        </p:nvSpPr>
        <p:spPr>
          <a:xfrm>
            <a:off x="7962903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7" name="Rectangle 1316"/>
          <p:cNvSpPr/>
          <p:nvPr/>
        </p:nvSpPr>
        <p:spPr>
          <a:xfrm>
            <a:off x="8298183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8" name="Rectangle 1317"/>
          <p:cNvSpPr/>
          <p:nvPr/>
        </p:nvSpPr>
        <p:spPr>
          <a:xfrm>
            <a:off x="8130543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9" name="Rectangle 1318"/>
          <p:cNvSpPr/>
          <p:nvPr/>
        </p:nvSpPr>
        <p:spPr>
          <a:xfrm>
            <a:off x="7879083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0" name="Rectangle 1319"/>
          <p:cNvSpPr/>
          <p:nvPr/>
        </p:nvSpPr>
        <p:spPr>
          <a:xfrm>
            <a:off x="8214363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1" name="Rectangle 1320"/>
          <p:cNvSpPr/>
          <p:nvPr/>
        </p:nvSpPr>
        <p:spPr>
          <a:xfrm>
            <a:off x="8046723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2" name="Rectangle 1321"/>
          <p:cNvSpPr/>
          <p:nvPr/>
        </p:nvSpPr>
        <p:spPr>
          <a:xfrm>
            <a:off x="8633464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3" name="Rectangle 1322"/>
          <p:cNvSpPr/>
          <p:nvPr/>
        </p:nvSpPr>
        <p:spPr>
          <a:xfrm>
            <a:off x="8968739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4" name="Rectangle 1323"/>
          <p:cNvSpPr/>
          <p:nvPr/>
        </p:nvSpPr>
        <p:spPr>
          <a:xfrm>
            <a:off x="8382003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5" name="Rectangle 1324"/>
          <p:cNvSpPr/>
          <p:nvPr/>
        </p:nvSpPr>
        <p:spPr>
          <a:xfrm>
            <a:off x="9052559" y="2377441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6" name="Rectangle 1325"/>
          <p:cNvSpPr/>
          <p:nvPr/>
        </p:nvSpPr>
        <p:spPr>
          <a:xfrm>
            <a:off x="9136379" y="254508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8" name="Rectangle 1327"/>
          <p:cNvSpPr/>
          <p:nvPr/>
        </p:nvSpPr>
        <p:spPr>
          <a:xfrm>
            <a:off x="6789421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9" name="Rectangle 1328"/>
          <p:cNvSpPr/>
          <p:nvPr/>
        </p:nvSpPr>
        <p:spPr>
          <a:xfrm>
            <a:off x="6873237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0" name="Rectangle 1329"/>
          <p:cNvSpPr/>
          <p:nvPr/>
        </p:nvSpPr>
        <p:spPr>
          <a:xfrm>
            <a:off x="6705598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1" name="Rectangle 1330"/>
          <p:cNvSpPr/>
          <p:nvPr/>
        </p:nvSpPr>
        <p:spPr>
          <a:xfrm>
            <a:off x="7124702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2" name="Rectangle 1331"/>
          <p:cNvSpPr/>
          <p:nvPr/>
        </p:nvSpPr>
        <p:spPr>
          <a:xfrm>
            <a:off x="729234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3" name="Rectangle 1332"/>
          <p:cNvSpPr/>
          <p:nvPr/>
        </p:nvSpPr>
        <p:spPr>
          <a:xfrm>
            <a:off x="762762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4" name="Rectangle 1333"/>
          <p:cNvSpPr/>
          <p:nvPr/>
        </p:nvSpPr>
        <p:spPr>
          <a:xfrm>
            <a:off x="7040879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5" name="Rectangle 1334"/>
          <p:cNvSpPr/>
          <p:nvPr/>
        </p:nvSpPr>
        <p:spPr>
          <a:xfrm>
            <a:off x="7376162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6" name="Rectangle 1335"/>
          <p:cNvSpPr/>
          <p:nvPr/>
        </p:nvSpPr>
        <p:spPr>
          <a:xfrm>
            <a:off x="7962902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7" name="Rectangle 1336"/>
          <p:cNvSpPr/>
          <p:nvPr/>
        </p:nvSpPr>
        <p:spPr>
          <a:xfrm>
            <a:off x="8130542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8" name="Rectangle 1337"/>
          <p:cNvSpPr/>
          <p:nvPr/>
        </p:nvSpPr>
        <p:spPr>
          <a:xfrm>
            <a:off x="7711441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9" name="Rectangle 1338"/>
          <p:cNvSpPr/>
          <p:nvPr/>
        </p:nvSpPr>
        <p:spPr>
          <a:xfrm>
            <a:off x="7879081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0" name="Rectangle 1339"/>
          <p:cNvSpPr/>
          <p:nvPr/>
        </p:nvSpPr>
        <p:spPr>
          <a:xfrm>
            <a:off x="8046721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1" name="Rectangle 1340"/>
          <p:cNvSpPr/>
          <p:nvPr/>
        </p:nvSpPr>
        <p:spPr>
          <a:xfrm>
            <a:off x="846582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2" name="Rectangle 1341"/>
          <p:cNvSpPr/>
          <p:nvPr/>
        </p:nvSpPr>
        <p:spPr>
          <a:xfrm>
            <a:off x="8968738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3" name="Rectangle 1342"/>
          <p:cNvSpPr/>
          <p:nvPr/>
        </p:nvSpPr>
        <p:spPr>
          <a:xfrm>
            <a:off x="8801099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4" name="Rectangle 1343"/>
          <p:cNvSpPr/>
          <p:nvPr/>
        </p:nvSpPr>
        <p:spPr>
          <a:xfrm>
            <a:off x="8382001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5" name="Rectangle 1344"/>
          <p:cNvSpPr/>
          <p:nvPr/>
        </p:nvSpPr>
        <p:spPr>
          <a:xfrm>
            <a:off x="8549642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6" name="Rectangle 1345"/>
          <p:cNvSpPr/>
          <p:nvPr/>
        </p:nvSpPr>
        <p:spPr>
          <a:xfrm>
            <a:off x="8884917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7" name="Rectangle 1346"/>
          <p:cNvSpPr/>
          <p:nvPr/>
        </p:nvSpPr>
        <p:spPr>
          <a:xfrm>
            <a:off x="8717278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8" name="Rectangle 1347"/>
          <p:cNvSpPr/>
          <p:nvPr/>
        </p:nvSpPr>
        <p:spPr>
          <a:xfrm>
            <a:off x="9052557" y="271272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9" name="Rectangle 1348"/>
          <p:cNvSpPr/>
          <p:nvPr/>
        </p:nvSpPr>
        <p:spPr>
          <a:xfrm>
            <a:off x="9136378" y="288036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0" name="Rectangle 1349"/>
          <p:cNvSpPr/>
          <p:nvPr/>
        </p:nvSpPr>
        <p:spPr>
          <a:xfrm>
            <a:off x="6454138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1" name="Rectangle 1350"/>
          <p:cNvSpPr/>
          <p:nvPr/>
        </p:nvSpPr>
        <p:spPr>
          <a:xfrm rot="10800000">
            <a:off x="8801094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2" name="Rectangle 1351"/>
          <p:cNvSpPr/>
          <p:nvPr/>
        </p:nvSpPr>
        <p:spPr>
          <a:xfrm rot="10800000">
            <a:off x="8465817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3" name="Rectangle 1352"/>
          <p:cNvSpPr/>
          <p:nvPr/>
        </p:nvSpPr>
        <p:spPr>
          <a:xfrm rot="10800000">
            <a:off x="8633457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4" name="Rectangle 1353"/>
          <p:cNvSpPr/>
          <p:nvPr/>
        </p:nvSpPr>
        <p:spPr>
          <a:xfrm rot="10800000">
            <a:off x="8130537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5" name="Rectangle 1354"/>
          <p:cNvSpPr/>
          <p:nvPr/>
        </p:nvSpPr>
        <p:spPr>
          <a:xfrm rot="10800000">
            <a:off x="7962903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6" name="Rectangle 1355"/>
          <p:cNvSpPr/>
          <p:nvPr/>
        </p:nvSpPr>
        <p:spPr>
          <a:xfrm rot="10800000">
            <a:off x="7627623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7" name="Rectangle 1356"/>
          <p:cNvSpPr/>
          <p:nvPr/>
        </p:nvSpPr>
        <p:spPr>
          <a:xfrm rot="10800000">
            <a:off x="7459983" y="45567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8" name="Rectangle 1357"/>
          <p:cNvSpPr/>
          <p:nvPr/>
        </p:nvSpPr>
        <p:spPr>
          <a:xfrm rot="10800000">
            <a:off x="6454136" y="45567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9" name="Rectangle 1358"/>
          <p:cNvSpPr/>
          <p:nvPr/>
        </p:nvSpPr>
        <p:spPr>
          <a:xfrm rot="10800000">
            <a:off x="6621776" y="45567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0" name="Rectangle 1359"/>
          <p:cNvSpPr/>
          <p:nvPr/>
        </p:nvSpPr>
        <p:spPr>
          <a:xfrm rot="10800000">
            <a:off x="9136375" y="45567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1" name="Rectangle 1360"/>
          <p:cNvSpPr/>
          <p:nvPr/>
        </p:nvSpPr>
        <p:spPr>
          <a:xfrm>
            <a:off x="6621778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2" name="Rectangle 1361"/>
          <p:cNvSpPr/>
          <p:nvPr/>
        </p:nvSpPr>
        <p:spPr>
          <a:xfrm>
            <a:off x="6957057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3" name="Rectangle 1362"/>
          <p:cNvSpPr/>
          <p:nvPr/>
        </p:nvSpPr>
        <p:spPr>
          <a:xfrm>
            <a:off x="6789416" y="22098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4" name="Rectangle 1363"/>
          <p:cNvSpPr/>
          <p:nvPr/>
        </p:nvSpPr>
        <p:spPr>
          <a:xfrm>
            <a:off x="7124701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5" name="Rectangle 1364"/>
          <p:cNvSpPr/>
          <p:nvPr/>
        </p:nvSpPr>
        <p:spPr>
          <a:xfrm>
            <a:off x="7292342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6" name="Rectangle 1365"/>
          <p:cNvSpPr/>
          <p:nvPr/>
        </p:nvSpPr>
        <p:spPr>
          <a:xfrm>
            <a:off x="7459983" y="22098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7" name="Rectangle 1366"/>
          <p:cNvSpPr/>
          <p:nvPr/>
        </p:nvSpPr>
        <p:spPr>
          <a:xfrm>
            <a:off x="7795262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8" name="Rectangle 1367"/>
          <p:cNvSpPr/>
          <p:nvPr/>
        </p:nvSpPr>
        <p:spPr>
          <a:xfrm>
            <a:off x="7962902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9" name="Rectangle 1368"/>
          <p:cNvSpPr/>
          <p:nvPr/>
        </p:nvSpPr>
        <p:spPr>
          <a:xfrm>
            <a:off x="8130542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0" name="Rectangle 1369"/>
          <p:cNvSpPr/>
          <p:nvPr/>
        </p:nvSpPr>
        <p:spPr>
          <a:xfrm>
            <a:off x="8465823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1" name="Rectangle 1370"/>
          <p:cNvSpPr/>
          <p:nvPr/>
        </p:nvSpPr>
        <p:spPr>
          <a:xfrm>
            <a:off x="8633463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2" name="Rectangle 1371"/>
          <p:cNvSpPr/>
          <p:nvPr/>
        </p:nvSpPr>
        <p:spPr>
          <a:xfrm>
            <a:off x="8968739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3" name="Rectangle 1372"/>
          <p:cNvSpPr/>
          <p:nvPr/>
        </p:nvSpPr>
        <p:spPr>
          <a:xfrm>
            <a:off x="8801100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4" name="Rectangle 1373"/>
          <p:cNvSpPr/>
          <p:nvPr/>
        </p:nvSpPr>
        <p:spPr>
          <a:xfrm>
            <a:off x="9136379" y="2209801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6" name="Rectangle 1375"/>
          <p:cNvSpPr/>
          <p:nvPr/>
        </p:nvSpPr>
        <p:spPr>
          <a:xfrm rot="10800000">
            <a:off x="8801099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7" name="Rectangle 1376"/>
          <p:cNvSpPr/>
          <p:nvPr/>
        </p:nvSpPr>
        <p:spPr>
          <a:xfrm rot="10800000">
            <a:off x="8298183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8" name="Rectangle 1377"/>
          <p:cNvSpPr/>
          <p:nvPr/>
        </p:nvSpPr>
        <p:spPr>
          <a:xfrm rot="10800000">
            <a:off x="7962903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9" name="Rectangle 1378"/>
          <p:cNvSpPr/>
          <p:nvPr/>
        </p:nvSpPr>
        <p:spPr>
          <a:xfrm rot="10800000">
            <a:off x="7459983" y="42214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0" name="Rectangle 1379"/>
          <p:cNvSpPr/>
          <p:nvPr/>
        </p:nvSpPr>
        <p:spPr>
          <a:xfrm rot="10800000">
            <a:off x="7124701" y="42214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1" name="Rectangle 1380"/>
          <p:cNvSpPr/>
          <p:nvPr/>
        </p:nvSpPr>
        <p:spPr>
          <a:xfrm rot="10800000">
            <a:off x="6957058" y="42214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2" name="Rectangle 1381"/>
          <p:cNvSpPr/>
          <p:nvPr/>
        </p:nvSpPr>
        <p:spPr>
          <a:xfrm rot="10800000">
            <a:off x="6789418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3" name="Rectangle 1382"/>
          <p:cNvSpPr/>
          <p:nvPr/>
        </p:nvSpPr>
        <p:spPr>
          <a:xfrm rot="10800000">
            <a:off x="6621776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4" name="Rectangle 1383"/>
          <p:cNvSpPr/>
          <p:nvPr/>
        </p:nvSpPr>
        <p:spPr>
          <a:xfrm rot="10800000">
            <a:off x="8968739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5" name="Rectangle 1384"/>
          <p:cNvSpPr/>
          <p:nvPr/>
        </p:nvSpPr>
        <p:spPr>
          <a:xfrm rot="10800000">
            <a:off x="9136381" y="422148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6" name="Rectangle 1385"/>
          <p:cNvSpPr/>
          <p:nvPr/>
        </p:nvSpPr>
        <p:spPr>
          <a:xfrm rot="10800000">
            <a:off x="8717278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7" name="Rectangle 1386"/>
          <p:cNvSpPr/>
          <p:nvPr/>
        </p:nvSpPr>
        <p:spPr>
          <a:xfrm rot="10800000">
            <a:off x="8381998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8" name="Rectangle 1387"/>
          <p:cNvSpPr/>
          <p:nvPr/>
        </p:nvSpPr>
        <p:spPr>
          <a:xfrm rot="10800000">
            <a:off x="7711438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9" name="Rectangle 1388"/>
          <p:cNvSpPr/>
          <p:nvPr/>
        </p:nvSpPr>
        <p:spPr>
          <a:xfrm rot="10800000">
            <a:off x="7879078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0" name="Rectangle 1389"/>
          <p:cNvSpPr/>
          <p:nvPr/>
        </p:nvSpPr>
        <p:spPr>
          <a:xfrm rot="10800000">
            <a:off x="7376157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1" name="Rectangle 1390"/>
          <p:cNvSpPr/>
          <p:nvPr/>
        </p:nvSpPr>
        <p:spPr>
          <a:xfrm rot="10800000">
            <a:off x="7040875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2" name="Rectangle 1391"/>
          <p:cNvSpPr/>
          <p:nvPr/>
        </p:nvSpPr>
        <p:spPr>
          <a:xfrm rot="10800000">
            <a:off x="7208516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3" name="Rectangle 1392"/>
          <p:cNvSpPr/>
          <p:nvPr/>
        </p:nvSpPr>
        <p:spPr>
          <a:xfrm rot="10800000">
            <a:off x="6873233" y="40538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4" name="Rectangle 1393"/>
          <p:cNvSpPr/>
          <p:nvPr/>
        </p:nvSpPr>
        <p:spPr>
          <a:xfrm rot="10800000">
            <a:off x="6705593" y="40538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5" name="Rectangle 1394"/>
          <p:cNvSpPr/>
          <p:nvPr/>
        </p:nvSpPr>
        <p:spPr>
          <a:xfrm rot="10800000">
            <a:off x="9052554" y="40538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6" name="Rectangle 1395"/>
          <p:cNvSpPr/>
          <p:nvPr/>
        </p:nvSpPr>
        <p:spPr>
          <a:xfrm rot="10800000">
            <a:off x="8884915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7" name="Rectangle 1396"/>
          <p:cNvSpPr/>
          <p:nvPr/>
        </p:nvSpPr>
        <p:spPr>
          <a:xfrm rot="10800000">
            <a:off x="846582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8" name="Rectangle 1397"/>
          <p:cNvSpPr/>
          <p:nvPr/>
        </p:nvSpPr>
        <p:spPr>
          <a:xfrm rot="10800000">
            <a:off x="863346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9" name="Rectangle 1398"/>
          <p:cNvSpPr/>
          <p:nvPr/>
        </p:nvSpPr>
        <p:spPr>
          <a:xfrm rot="10800000">
            <a:off x="829818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0" name="Rectangle 1399"/>
          <p:cNvSpPr/>
          <p:nvPr/>
        </p:nvSpPr>
        <p:spPr>
          <a:xfrm rot="10800000">
            <a:off x="796290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1" name="Rectangle 1400"/>
          <p:cNvSpPr/>
          <p:nvPr/>
        </p:nvSpPr>
        <p:spPr>
          <a:xfrm rot="10800000">
            <a:off x="762762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2" name="Rectangle 1401"/>
          <p:cNvSpPr/>
          <p:nvPr/>
        </p:nvSpPr>
        <p:spPr>
          <a:xfrm rot="10800000">
            <a:off x="7459983" y="38862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3" name="Rectangle 1402"/>
          <p:cNvSpPr/>
          <p:nvPr/>
        </p:nvSpPr>
        <p:spPr>
          <a:xfrm rot="10800000">
            <a:off x="7292342" y="38862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4" name="Rectangle 1403"/>
          <p:cNvSpPr/>
          <p:nvPr/>
        </p:nvSpPr>
        <p:spPr>
          <a:xfrm rot="10800000">
            <a:off x="6957058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5" name="Rectangle 1404"/>
          <p:cNvSpPr/>
          <p:nvPr/>
        </p:nvSpPr>
        <p:spPr>
          <a:xfrm rot="10800000">
            <a:off x="6789418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6" name="Rectangle 1405"/>
          <p:cNvSpPr/>
          <p:nvPr/>
        </p:nvSpPr>
        <p:spPr>
          <a:xfrm rot="10800000">
            <a:off x="6454136" y="38862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7" name="Rectangle 1406"/>
          <p:cNvSpPr/>
          <p:nvPr/>
        </p:nvSpPr>
        <p:spPr>
          <a:xfrm rot="10800000">
            <a:off x="9136381" y="38862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8" name="Rectangle 1407"/>
          <p:cNvSpPr/>
          <p:nvPr/>
        </p:nvSpPr>
        <p:spPr>
          <a:xfrm rot="10800000">
            <a:off x="8549637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9" name="Rectangle 1408"/>
          <p:cNvSpPr/>
          <p:nvPr/>
        </p:nvSpPr>
        <p:spPr>
          <a:xfrm rot="10800000">
            <a:off x="8214357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0" name="Rectangle 1409"/>
          <p:cNvSpPr/>
          <p:nvPr/>
        </p:nvSpPr>
        <p:spPr>
          <a:xfrm rot="10800000">
            <a:off x="8046717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1" name="Rectangle 1410"/>
          <p:cNvSpPr/>
          <p:nvPr/>
        </p:nvSpPr>
        <p:spPr>
          <a:xfrm rot="10800000">
            <a:off x="7711437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2" name="Rectangle 1411"/>
          <p:cNvSpPr/>
          <p:nvPr/>
        </p:nvSpPr>
        <p:spPr>
          <a:xfrm rot="10800000">
            <a:off x="7376157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3" name="Rectangle 1412"/>
          <p:cNvSpPr/>
          <p:nvPr/>
        </p:nvSpPr>
        <p:spPr>
          <a:xfrm rot="10800000">
            <a:off x="7208516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4" name="Rectangle 1413"/>
          <p:cNvSpPr/>
          <p:nvPr/>
        </p:nvSpPr>
        <p:spPr>
          <a:xfrm rot="10800000">
            <a:off x="6873233" y="37185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5" name="Rectangle 1414"/>
          <p:cNvSpPr/>
          <p:nvPr/>
        </p:nvSpPr>
        <p:spPr>
          <a:xfrm rot="10800000">
            <a:off x="6537953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6" name="Rectangle 1415"/>
          <p:cNvSpPr/>
          <p:nvPr/>
        </p:nvSpPr>
        <p:spPr>
          <a:xfrm rot="10800000">
            <a:off x="9052554" y="37185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7" name="Rectangle 1416"/>
          <p:cNvSpPr/>
          <p:nvPr/>
        </p:nvSpPr>
        <p:spPr>
          <a:xfrm rot="10800000">
            <a:off x="8884914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8" name="Rectangle 1417"/>
          <p:cNvSpPr/>
          <p:nvPr/>
        </p:nvSpPr>
        <p:spPr>
          <a:xfrm>
            <a:off x="6621777" y="32156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9" name="Rectangle 1418"/>
          <p:cNvSpPr/>
          <p:nvPr/>
        </p:nvSpPr>
        <p:spPr>
          <a:xfrm>
            <a:off x="6705597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0" name="Rectangle 1419"/>
          <p:cNvSpPr/>
          <p:nvPr/>
        </p:nvSpPr>
        <p:spPr>
          <a:xfrm>
            <a:off x="7124702" y="32156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1" name="Rectangle 1420"/>
          <p:cNvSpPr/>
          <p:nvPr/>
        </p:nvSpPr>
        <p:spPr>
          <a:xfrm>
            <a:off x="7627623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2" name="Rectangle 1421"/>
          <p:cNvSpPr/>
          <p:nvPr/>
        </p:nvSpPr>
        <p:spPr>
          <a:xfrm>
            <a:off x="7459983" y="32156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3" name="Rectangle 1422"/>
          <p:cNvSpPr/>
          <p:nvPr/>
        </p:nvSpPr>
        <p:spPr>
          <a:xfrm>
            <a:off x="7040878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4" name="Rectangle 1423"/>
          <p:cNvSpPr/>
          <p:nvPr/>
        </p:nvSpPr>
        <p:spPr>
          <a:xfrm>
            <a:off x="7208519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5" name="Rectangle 1424"/>
          <p:cNvSpPr/>
          <p:nvPr/>
        </p:nvSpPr>
        <p:spPr>
          <a:xfrm>
            <a:off x="7376161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6" name="Rectangle 1425"/>
          <p:cNvSpPr/>
          <p:nvPr/>
        </p:nvSpPr>
        <p:spPr>
          <a:xfrm>
            <a:off x="7795263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7" name="Rectangle 1426"/>
          <p:cNvSpPr/>
          <p:nvPr/>
        </p:nvSpPr>
        <p:spPr>
          <a:xfrm>
            <a:off x="8298183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8" name="Rectangle 1427"/>
          <p:cNvSpPr/>
          <p:nvPr/>
        </p:nvSpPr>
        <p:spPr>
          <a:xfrm>
            <a:off x="7879081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9" name="Rectangle 1428"/>
          <p:cNvSpPr/>
          <p:nvPr/>
        </p:nvSpPr>
        <p:spPr>
          <a:xfrm>
            <a:off x="8214361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0" name="Rectangle 1429"/>
          <p:cNvSpPr/>
          <p:nvPr/>
        </p:nvSpPr>
        <p:spPr>
          <a:xfrm>
            <a:off x="8046721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1" name="Rectangle 1430"/>
          <p:cNvSpPr/>
          <p:nvPr/>
        </p:nvSpPr>
        <p:spPr>
          <a:xfrm>
            <a:off x="8465824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2" name="Rectangle 1431"/>
          <p:cNvSpPr/>
          <p:nvPr/>
        </p:nvSpPr>
        <p:spPr>
          <a:xfrm>
            <a:off x="8633464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3" name="Rectangle 1432"/>
          <p:cNvSpPr/>
          <p:nvPr/>
        </p:nvSpPr>
        <p:spPr>
          <a:xfrm>
            <a:off x="8968739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4" name="Rectangle 1433"/>
          <p:cNvSpPr/>
          <p:nvPr/>
        </p:nvSpPr>
        <p:spPr>
          <a:xfrm>
            <a:off x="8801101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5" name="Rectangle 1434"/>
          <p:cNvSpPr/>
          <p:nvPr/>
        </p:nvSpPr>
        <p:spPr>
          <a:xfrm>
            <a:off x="8382001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6" name="Rectangle 1435"/>
          <p:cNvSpPr/>
          <p:nvPr/>
        </p:nvSpPr>
        <p:spPr>
          <a:xfrm>
            <a:off x="8884917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7" name="Rectangle 1436"/>
          <p:cNvSpPr/>
          <p:nvPr/>
        </p:nvSpPr>
        <p:spPr>
          <a:xfrm>
            <a:off x="8717278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8" name="Rectangle 1437"/>
          <p:cNvSpPr/>
          <p:nvPr/>
        </p:nvSpPr>
        <p:spPr>
          <a:xfrm>
            <a:off x="9052557" y="304800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9" name="Rectangle 1438"/>
          <p:cNvSpPr/>
          <p:nvPr/>
        </p:nvSpPr>
        <p:spPr>
          <a:xfrm>
            <a:off x="9136379" y="321564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0" name="Rectangle 1439"/>
          <p:cNvSpPr/>
          <p:nvPr/>
        </p:nvSpPr>
        <p:spPr>
          <a:xfrm rot="10800000">
            <a:off x="863346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1" name="Rectangle 1440"/>
          <p:cNvSpPr/>
          <p:nvPr/>
        </p:nvSpPr>
        <p:spPr>
          <a:xfrm rot="10800000">
            <a:off x="829818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2" name="Rectangle 1441"/>
          <p:cNvSpPr/>
          <p:nvPr/>
        </p:nvSpPr>
        <p:spPr>
          <a:xfrm rot="10800000">
            <a:off x="813054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3" name="Rectangle 1442"/>
          <p:cNvSpPr/>
          <p:nvPr/>
        </p:nvSpPr>
        <p:spPr>
          <a:xfrm rot="10800000">
            <a:off x="796290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4" name="Rectangle 1443"/>
          <p:cNvSpPr/>
          <p:nvPr/>
        </p:nvSpPr>
        <p:spPr>
          <a:xfrm rot="10800000">
            <a:off x="7459983" y="35509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5" name="Rectangle 1444"/>
          <p:cNvSpPr/>
          <p:nvPr/>
        </p:nvSpPr>
        <p:spPr>
          <a:xfrm rot="10800000">
            <a:off x="7124701" y="35509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6" name="Rectangle 1445"/>
          <p:cNvSpPr/>
          <p:nvPr/>
        </p:nvSpPr>
        <p:spPr>
          <a:xfrm rot="10800000">
            <a:off x="7292342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7" name="Rectangle 1446"/>
          <p:cNvSpPr/>
          <p:nvPr/>
        </p:nvSpPr>
        <p:spPr>
          <a:xfrm rot="10800000">
            <a:off x="6454136" y="35509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8" name="Rectangle 1447"/>
          <p:cNvSpPr/>
          <p:nvPr/>
        </p:nvSpPr>
        <p:spPr>
          <a:xfrm rot="10800000">
            <a:off x="9136381" y="35509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9" name="Rectangle 1448"/>
          <p:cNvSpPr/>
          <p:nvPr/>
        </p:nvSpPr>
        <p:spPr>
          <a:xfrm rot="10800000">
            <a:off x="8717277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0" name="Rectangle 1449"/>
          <p:cNvSpPr/>
          <p:nvPr/>
        </p:nvSpPr>
        <p:spPr>
          <a:xfrm rot="10800000">
            <a:off x="8549641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1" name="Rectangle 1450"/>
          <p:cNvSpPr/>
          <p:nvPr/>
        </p:nvSpPr>
        <p:spPr>
          <a:xfrm rot="10800000">
            <a:off x="8214359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2" name="Rectangle 1451"/>
          <p:cNvSpPr/>
          <p:nvPr/>
        </p:nvSpPr>
        <p:spPr>
          <a:xfrm rot="10800000">
            <a:off x="7711438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3" name="Rectangle 1452"/>
          <p:cNvSpPr/>
          <p:nvPr/>
        </p:nvSpPr>
        <p:spPr>
          <a:xfrm rot="10800000">
            <a:off x="7879079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4" name="Rectangle 1453"/>
          <p:cNvSpPr/>
          <p:nvPr/>
        </p:nvSpPr>
        <p:spPr>
          <a:xfrm rot="10800000">
            <a:off x="7543797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5" name="Rectangle 1454"/>
          <p:cNvSpPr/>
          <p:nvPr/>
        </p:nvSpPr>
        <p:spPr>
          <a:xfrm rot="10800000">
            <a:off x="7376158" y="33832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6" name="Rectangle 1455"/>
          <p:cNvSpPr/>
          <p:nvPr/>
        </p:nvSpPr>
        <p:spPr>
          <a:xfrm rot="10800000">
            <a:off x="7040877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7" name="Rectangle 1456"/>
          <p:cNvSpPr/>
          <p:nvPr/>
        </p:nvSpPr>
        <p:spPr>
          <a:xfrm rot="10800000">
            <a:off x="7208518" y="33832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8" name="Rectangle 1457"/>
          <p:cNvSpPr/>
          <p:nvPr/>
        </p:nvSpPr>
        <p:spPr>
          <a:xfrm rot="10800000">
            <a:off x="6873235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9" name="Rectangle 1458"/>
          <p:cNvSpPr/>
          <p:nvPr/>
        </p:nvSpPr>
        <p:spPr>
          <a:xfrm rot="10800000">
            <a:off x="6705595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0" name="Rectangle 1459"/>
          <p:cNvSpPr/>
          <p:nvPr/>
        </p:nvSpPr>
        <p:spPr>
          <a:xfrm rot="10800000">
            <a:off x="6537955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1" name="Rectangle 1460"/>
          <p:cNvSpPr/>
          <p:nvPr/>
        </p:nvSpPr>
        <p:spPr>
          <a:xfrm rot="10800000">
            <a:off x="9052557" y="338328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2" name="Rectangle 1461"/>
          <p:cNvSpPr/>
          <p:nvPr/>
        </p:nvSpPr>
        <p:spPr>
          <a:xfrm rot="10800000">
            <a:off x="6789418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3" name="Rectangle 1462"/>
          <p:cNvSpPr/>
          <p:nvPr/>
        </p:nvSpPr>
        <p:spPr>
          <a:xfrm rot="10800000">
            <a:off x="6957058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4" name="Rectangle 1463"/>
          <p:cNvSpPr/>
          <p:nvPr/>
        </p:nvSpPr>
        <p:spPr>
          <a:xfrm rot="10800000">
            <a:off x="6705593" y="37185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5" name="Rectangle 1464"/>
          <p:cNvSpPr/>
          <p:nvPr/>
        </p:nvSpPr>
        <p:spPr>
          <a:xfrm rot="10800000">
            <a:off x="6621776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6" name="Rectangle 1465"/>
          <p:cNvSpPr/>
          <p:nvPr/>
        </p:nvSpPr>
        <p:spPr>
          <a:xfrm rot="10800000">
            <a:off x="7040875" y="37185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7" name="Rectangle 1466"/>
          <p:cNvSpPr/>
          <p:nvPr/>
        </p:nvSpPr>
        <p:spPr>
          <a:xfrm rot="10800000">
            <a:off x="7124701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1" name="Rectangle 1470"/>
          <p:cNvSpPr/>
          <p:nvPr/>
        </p:nvSpPr>
        <p:spPr>
          <a:xfrm>
            <a:off x="8549644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2" name="Rectangle 1471"/>
          <p:cNvSpPr/>
          <p:nvPr/>
        </p:nvSpPr>
        <p:spPr>
          <a:xfrm>
            <a:off x="8884919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3" name="Rectangle 1472"/>
          <p:cNvSpPr/>
          <p:nvPr/>
        </p:nvSpPr>
        <p:spPr>
          <a:xfrm>
            <a:off x="8717281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4" name="Rectangle 1473"/>
          <p:cNvSpPr/>
          <p:nvPr/>
        </p:nvSpPr>
        <p:spPr>
          <a:xfrm>
            <a:off x="8465824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5" name="Rectangle 1474"/>
          <p:cNvSpPr/>
          <p:nvPr/>
        </p:nvSpPr>
        <p:spPr>
          <a:xfrm>
            <a:off x="8801101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6" name="Rectangle 1475"/>
          <p:cNvSpPr/>
          <p:nvPr/>
        </p:nvSpPr>
        <p:spPr>
          <a:xfrm>
            <a:off x="8214361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7" name="Rectangle 1476"/>
          <p:cNvSpPr/>
          <p:nvPr/>
        </p:nvSpPr>
        <p:spPr>
          <a:xfrm>
            <a:off x="8298182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8" name="Rectangle 1477"/>
          <p:cNvSpPr/>
          <p:nvPr/>
        </p:nvSpPr>
        <p:spPr>
          <a:xfrm>
            <a:off x="7208520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9" name="Rectangle 1478"/>
          <p:cNvSpPr/>
          <p:nvPr/>
        </p:nvSpPr>
        <p:spPr>
          <a:xfrm>
            <a:off x="7040879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0" name="Rectangle 1479"/>
          <p:cNvSpPr/>
          <p:nvPr/>
        </p:nvSpPr>
        <p:spPr>
          <a:xfrm rot="10800000">
            <a:off x="7040875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1" name="Rectangle 1480"/>
          <p:cNvSpPr/>
          <p:nvPr/>
        </p:nvSpPr>
        <p:spPr>
          <a:xfrm rot="10800000">
            <a:off x="7292342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2" name="Rectangle 1481"/>
          <p:cNvSpPr/>
          <p:nvPr/>
        </p:nvSpPr>
        <p:spPr>
          <a:xfrm rot="10800000">
            <a:off x="7208516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3" name="Rectangle 1482"/>
          <p:cNvSpPr/>
          <p:nvPr/>
        </p:nvSpPr>
        <p:spPr>
          <a:xfrm rot="10800000">
            <a:off x="7376157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4" name="Rectangle 1483"/>
          <p:cNvSpPr/>
          <p:nvPr/>
        </p:nvSpPr>
        <p:spPr>
          <a:xfrm>
            <a:off x="838200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5" name="Rectangle 1484"/>
          <p:cNvSpPr/>
          <p:nvPr/>
        </p:nvSpPr>
        <p:spPr>
          <a:xfrm>
            <a:off x="8298182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6" name="Rectangle 1485"/>
          <p:cNvSpPr/>
          <p:nvPr/>
        </p:nvSpPr>
        <p:spPr>
          <a:xfrm>
            <a:off x="863346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7" name="Rectangle 1486"/>
          <p:cNvSpPr/>
          <p:nvPr/>
        </p:nvSpPr>
        <p:spPr>
          <a:xfrm>
            <a:off x="8549642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8" name="Rectangle 1487"/>
          <p:cNvSpPr/>
          <p:nvPr/>
        </p:nvSpPr>
        <p:spPr>
          <a:xfrm rot="10800000">
            <a:off x="8298177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9" name="Rectangle 1488"/>
          <p:cNvSpPr/>
          <p:nvPr/>
        </p:nvSpPr>
        <p:spPr>
          <a:xfrm rot="10800000">
            <a:off x="880109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0" name="Rectangle 1489"/>
          <p:cNvSpPr/>
          <p:nvPr/>
        </p:nvSpPr>
        <p:spPr>
          <a:xfrm rot="10800000">
            <a:off x="8717277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1" name="Rectangle 1490"/>
          <p:cNvSpPr/>
          <p:nvPr/>
        </p:nvSpPr>
        <p:spPr>
          <a:xfrm>
            <a:off x="653795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2" name="Rectangle 1491"/>
          <p:cNvSpPr/>
          <p:nvPr/>
        </p:nvSpPr>
        <p:spPr>
          <a:xfrm>
            <a:off x="6621777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3" name="Rectangle 1492"/>
          <p:cNvSpPr/>
          <p:nvPr/>
        </p:nvSpPr>
        <p:spPr>
          <a:xfrm>
            <a:off x="6537957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5" name="Rectangle 1494"/>
          <p:cNvSpPr/>
          <p:nvPr/>
        </p:nvSpPr>
        <p:spPr>
          <a:xfrm rot="10800000">
            <a:off x="8884917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6" name="Rectangle 1495"/>
          <p:cNvSpPr/>
          <p:nvPr/>
        </p:nvSpPr>
        <p:spPr>
          <a:xfrm rot="10800000">
            <a:off x="896873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7" name="Rectangle 1496"/>
          <p:cNvSpPr/>
          <p:nvPr/>
        </p:nvSpPr>
        <p:spPr>
          <a:xfrm rot="10800000">
            <a:off x="8801099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8" name="Rectangle 1497"/>
          <p:cNvSpPr/>
          <p:nvPr/>
        </p:nvSpPr>
        <p:spPr>
          <a:xfrm rot="10800000">
            <a:off x="8968742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9" name="Rectangle 1498"/>
          <p:cNvSpPr/>
          <p:nvPr/>
        </p:nvSpPr>
        <p:spPr>
          <a:xfrm rot="10800000">
            <a:off x="8884914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0" name="Rectangle 1499"/>
          <p:cNvSpPr/>
          <p:nvPr/>
        </p:nvSpPr>
        <p:spPr>
          <a:xfrm rot="10800000">
            <a:off x="8968734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1" name="Rectangle 1500"/>
          <p:cNvSpPr/>
          <p:nvPr/>
        </p:nvSpPr>
        <p:spPr>
          <a:xfrm rot="10800000">
            <a:off x="854963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2" name="Rectangle 1501"/>
          <p:cNvSpPr/>
          <p:nvPr/>
        </p:nvSpPr>
        <p:spPr>
          <a:xfrm rot="10800000">
            <a:off x="846582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3" name="Rectangle 1502"/>
          <p:cNvSpPr/>
          <p:nvPr/>
        </p:nvSpPr>
        <p:spPr>
          <a:xfrm rot="10800000">
            <a:off x="863346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4" name="Rectangle 1503"/>
          <p:cNvSpPr/>
          <p:nvPr/>
        </p:nvSpPr>
        <p:spPr>
          <a:xfrm rot="10800000">
            <a:off x="8549637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5" name="Rectangle 1504"/>
          <p:cNvSpPr/>
          <p:nvPr/>
        </p:nvSpPr>
        <p:spPr>
          <a:xfrm rot="10800000">
            <a:off x="8130543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6" name="Rectangle 1505"/>
          <p:cNvSpPr/>
          <p:nvPr/>
        </p:nvSpPr>
        <p:spPr>
          <a:xfrm rot="10800000">
            <a:off x="821435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7" name="Rectangle 1506"/>
          <p:cNvSpPr/>
          <p:nvPr/>
        </p:nvSpPr>
        <p:spPr>
          <a:xfrm rot="10800000">
            <a:off x="804671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8" name="Rectangle 1507"/>
          <p:cNvSpPr/>
          <p:nvPr/>
        </p:nvSpPr>
        <p:spPr>
          <a:xfrm rot="10800000">
            <a:off x="813054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9" name="Rectangle 1508"/>
          <p:cNvSpPr/>
          <p:nvPr/>
        </p:nvSpPr>
        <p:spPr>
          <a:xfrm rot="10800000">
            <a:off x="7879077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0" name="Rectangle 1509"/>
          <p:cNvSpPr/>
          <p:nvPr/>
        </p:nvSpPr>
        <p:spPr>
          <a:xfrm>
            <a:off x="8801097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1" name="Rectangle 1510"/>
          <p:cNvSpPr/>
          <p:nvPr/>
        </p:nvSpPr>
        <p:spPr>
          <a:xfrm>
            <a:off x="7543801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2" name="Rectangle 1511"/>
          <p:cNvSpPr/>
          <p:nvPr/>
        </p:nvSpPr>
        <p:spPr>
          <a:xfrm>
            <a:off x="821436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3" name="Rectangle 1512"/>
          <p:cNvSpPr/>
          <p:nvPr/>
        </p:nvSpPr>
        <p:spPr>
          <a:xfrm>
            <a:off x="854964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4" name="Rectangle 1513"/>
          <p:cNvSpPr/>
          <p:nvPr/>
        </p:nvSpPr>
        <p:spPr>
          <a:xfrm>
            <a:off x="7208523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5" name="Rectangle 1514"/>
          <p:cNvSpPr/>
          <p:nvPr/>
        </p:nvSpPr>
        <p:spPr>
          <a:xfrm>
            <a:off x="7543804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6" name="Rectangle 1515"/>
          <p:cNvSpPr/>
          <p:nvPr/>
        </p:nvSpPr>
        <p:spPr>
          <a:xfrm>
            <a:off x="6705598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7" name="Rectangle 1516"/>
          <p:cNvSpPr/>
          <p:nvPr/>
        </p:nvSpPr>
        <p:spPr>
          <a:xfrm>
            <a:off x="6873237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8" name="Rectangle 1517"/>
          <p:cNvSpPr/>
          <p:nvPr/>
        </p:nvSpPr>
        <p:spPr>
          <a:xfrm>
            <a:off x="6789417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9" name="Rectangle 1518"/>
          <p:cNvSpPr/>
          <p:nvPr/>
        </p:nvSpPr>
        <p:spPr>
          <a:xfrm>
            <a:off x="7124702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0" name="Rectangle 1519"/>
          <p:cNvSpPr/>
          <p:nvPr/>
        </p:nvSpPr>
        <p:spPr>
          <a:xfrm>
            <a:off x="7292343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1" name="Rectangle 1520"/>
          <p:cNvSpPr/>
          <p:nvPr/>
        </p:nvSpPr>
        <p:spPr>
          <a:xfrm>
            <a:off x="7208521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2" name="Rectangle 1521"/>
          <p:cNvSpPr/>
          <p:nvPr/>
        </p:nvSpPr>
        <p:spPr>
          <a:xfrm>
            <a:off x="7543802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3" name="Rectangle 1522"/>
          <p:cNvSpPr/>
          <p:nvPr/>
        </p:nvSpPr>
        <p:spPr>
          <a:xfrm>
            <a:off x="6957059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4" name="Rectangle 1523"/>
          <p:cNvSpPr/>
          <p:nvPr/>
        </p:nvSpPr>
        <p:spPr>
          <a:xfrm>
            <a:off x="6873236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5" name="Rectangle 1524"/>
          <p:cNvSpPr/>
          <p:nvPr/>
        </p:nvSpPr>
        <p:spPr>
          <a:xfrm>
            <a:off x="7459984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6" name="Rectangle 1525"/>
          <p:cNvSpPr/>
          <p:nvPr/>
        </p:nvSpPr>
        <p:spPr>
          <a:xfrm>
            <a:off x="7543801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7" name="Rectangle 1526"/>
          <p:cNvSpPr/>
          <p:nvPr/>
        </p:nvSpPr>
        <p:spPr>
          <a:xfrm>
            <a:off x="6957059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8" name="Rectangle 1527"/>
          <p:cNvSpPr/>
          <p:nvPr/>
        </p:nvSpPr>
        <p:spPr>
          <a:xfrm>
            <a:off x="7292343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9" name="Rectangle 1528"/>
          <p:cNvSpPr/>
          <p:nvPr/>
        </p:nvSpPr>
        <p:spPr>
          <a:xfrm>
            <a:off x="779526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0" name="Rectangle 1529"/>
          <p:cNvSpPr/>
          <p:nvPr/>
        </p:nvSpPr>
        <p:spPr>
          <a:xfrm>
            <a:off x="7711439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1" name="Rectangle 1530"/>
          <p:cNvSpPr/>
          <p:nvPr/>
        </p:nvSpPr>
        <p:spPr>
          <a:xfrm>
            <a:off x="7627623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2" name="Rectangle 1531"/>
          <p:cNvSpPr/>
          <p:nvPr/>
        </p:nvSpPr>
        <p:spPr>
          <a:xfrm>
            <a:off x="7711442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3" name="Rectangle 1532"/>
          <p:cNvSpPr/>
          <p:nvPr/>
        </p:nvSpPr>
        <p:spPr>
          <a:xfrm>
            <a:off x="7795263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4" name="Rectangle 1533"/>
          <p:cNvSpPr/>
          <p:nvPr/>
        </p:nvSpPr>
        <p:spPr>
          <a:xfrm>
            <a:off x="8130543" y="321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5" name="Rectangle 1534"/>
          <p:cNvSpPr/>
          <p:nvPr/>
        </p:nvSpPr>
        <p:spPr>
          <a:xfrm rot="10800000">
            <a:off x="8381999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6" name="Rectangle 1535"/>
          <p:cNvSpPr/>
          <p:nvPr/>
        </p:nvSpPr>
        <p:spPr>
          <a:xfrm rot="10800000">
            <a:off x="8046719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7" name="Rectangle 1536"/>
          <p:cNvSpPr/>
          <p:nvPr/>
        </p:nvSpPr>
        <p:spPr>
          <a:xfrm>
            <a:off x="6789421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8" name="Rectangle 1537"/>
          <p:cNvSpPr/>
          <p:nvPr/>
        </p:nvSpPr>
        <p:spPr>
          <a:xfrm>
            <a:off x="7962903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9" name="Rectangle 1538"/>
          <p:cNvSpPr/>
          <p:nvPr/>
        </p:nvSpPr>
        <p:spPr>
          <a:xfrm rot="10800000">
            <a:off x="7543797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0" name="Rectangle 1539"/>
          <p:cNvSpPr/>
          <p:nvPr/>
        </p:nvSpPr>
        <p:spPr>
          <a:xfrm rot="10800000">
            <a:off x="762762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1" name="Rectangle 1540"/>
          <p:cNvSpPr/>
          <p:nvPr/>
        </p:nvSpPr>
        <p:spPr>
          <a:xfrm rot="10800000">
            <a:off x="779526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2" name="Rectangle 1541"/>
          <p:cNvSpPr/>
          <p:nvPr/>
        </p:nvSpPr>
        <p:spPr>
          <a:xfrm rot="10800000">
            <a:off x="7543797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3" name="Rectangle 1542"/>
          <p:cNvSpPr/>
          <p:nvPr/>
        </p:nvSpPr>
        <p:spPr>
          <a:xfrm rot="10800000">
            <a:off x="779526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4" name="Rectangle 1543"/>
          <p:cNvSpPr/>
          <p:nvPr/>
        </p:nvSpPr>
        <p:spPr>
          <a:xfrm rot="10800000">
            <a:off x="7879077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5" name="Rectangle 1544"/>
          <p:cNvSpPr/>
          <p:nvPr/>
        </p:nvSpPr>
        <p:spPr>
          <a:xfrm rot="10800000">
            <a:off x="779526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6" name="Rectangle 1545"/>
          <p:cNvSpPr/>
          <p:nvPr/>
        </p:nvSpPr>
        <p:spPr>
          <a:xfrm rot="10800000">
            <a:off x="762762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7" name="Rectangle 1546"/>
          <p:cNvSpPr/>
          <p:nvPr/>
        </p:nvSpPr>
        <p:spPr>
          <a:xfrm rot="10800000">
            <a:off x="7711437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8" name="Rectangle 1547"/>
          <p:cNvSpPr/>
          <p:nvPr/>
        </p:nvSpPr>
        <p:spPr>
          <a:xfrm rot="10800000">
            <a:off x="8465823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9" name="Rectangle 1548"/>
          <p:cNvSpPr/>
          <p:nvPr/>
        </p:nvSpPr>
        <p:spPr>
          <a:xfrm rot="10800000">
            <a:off x="8381997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0" name="Rectangle 1549"/>
          <p:cNvSpPr/>
          <p:nvPr/>
        </p:nvSpPr>
        <p:spPr>
          <a:xfrm rot="10800000">
            <a:off x="6621776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1" name="Rectangle 1550"/>
          <p:cNvSpPr/>
          <p:nvPr/>
        </p:nvSpPr>
        <p:spPr>
          <a:xfrm rot="10800000">
            <a:off x="6789418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2" name="Rectangle 1551"/>
          <p:cNvSpPr/>
          <p:nvPr/>
        </p:nvSpPr>
        <p:spPr>
          <a:xfrm rot="10800000">
            <a:off x="6957058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3" name="Rectangle 1552"/>
          <p:cNvSpPr/>
          <p:nvPr/>
        </p:nvSpPr>
        <p:spPr>
          <a:xfrm rot="10800000">
            <a:off x="7124701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4" name="Rectangle 1553"/>
          <p:cNvSpPr/>
          <p:nvPr/>
        </p:nvSpPr>
        <p:spPr>
          <a:xfrm rot="10800000">
            <a:off x="7292342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5" name="Rectangle 1554"/>
          <p:cNvSpPr/>
          <p:nvPr/>
        </p:nvSpPr>
        <p:spPr>
          <a:xfrm rot="10800000">
            <a:off x="7795263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6" name="Rectangle 1555"/>
          <p:cNvSpPr/>
          <p:nvPr/>
        </p:nvSpPr>
        <p:spPr>
          <a:xfrm>
            <a:off x="637032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7" name="Rectangle 1556"/>
          <p:cNvSpPr/>
          <p:nvPr/>
        </p:nvSpPr>
        <p:spPr>
          <a:xfrm rot="10800000">
            <a:off x="6370315" y="43891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8" name="Rectangle 1557"/>
          <p:cNvSpPr/>
          <p:nvPr/>
        </p:nvSpPr>
        <p:spPr>
          <a:xfrm>
            <a:off x="6370321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9" name="Rectangle 1558"/>
          <p:cNvSpPr/>
          <p:nvPr/>
        </p:nvSpPr>
        <p:spPr>
          <a:xfrm>
            <a:off x="6370321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0" name="Rectangle 1559"/>
          <p:cNvSpPr/>
          <p:nvPr/>
        </p:nvSpPr>
        <p:spPr>
          <a:xfrm rot="10800000">
            <a:off x="6370315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1" name="Rectangle 1560"/>
          <p:cNvSpPr/>
          <p:nvPr/>
        </p:nvSpPr>
        <p:spPr>
          <a:xfrm rot="10800000">
            <a:off x="6370315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2" name="Rectangle 1561"/>
          <p:cNvSpPr/>
          <p:nvPr/>
        </p:nvSpPr>
        <p:spPr>
          <a:xfrm>
            <a:off x="6370319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3" name="Rectangle 1562"/>
          <p:cNvSpPr/>
          <p:nvPr/>
        </p:nvSpPr>
        <p:spPr>
          <a:xfrm rot="10800000">
            <a:off x="6370317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8" name="Rectangle 1467"/>
          <p:cNvSpPr/>
          <p:nvPr/>
        </p:nvSpPr>
        <p:spPr>
          <a:xfrm rot="10800000">
            <a:off x="6537953" y="40538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4" name="Rectangle 1493"/>
          <p:cNvSpPr/>
          <p:nvPr/>
        </p:nvSpPr>
        <p:spPr>
          <a:xfrm>
            <a:off x="6454138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5" name="Rectangle 1374"/>
          <p:cNvSpPr/>
          <p:nvPr/>
        </p:nvSpPr>
        <p:spPr>
          <a:xfrm>
            <a:off x="6454138" y="22098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7" name="Rectangle 1326"/>
          <p:cNvSpPr/>
          <p:nvPr/>
        </p:nvSpPr>
        <p:spPr>
          <a:xfrm>
            <a:off x="6454138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9" name="Rectangle 1468"/>
          <p:cNvSpPr/>
          <p:nvPr/>
        </p:nvSpPr>
        <p:spPr>
          <a:xfrm rot="10800000">
            <a:off x="6454136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0" name="Rectangle 1469"/>
          <p:cNvSpPr/>
          <p:nvPr/>
        </p:nvSpPr>
        <p:spPr>
          <a:xfrm rot="10800000">
            <a:off x="6537953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4" name="TextBox 1563"/>
          <p:cNvSpPr txBox="1"/>
          <p:nvPr/>
        </p:nvSpPr>
        <p:spPr>
          <a:xfrm>
            <a:off x="2849880" y="5910715"/>
            <a:ext cx="489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(a)</a:t>
            </a:r>
          </a:p>
        </p:txBody>
      </p:sp>
      <p:sp>
        <p:nvSpPr>
          <p:cNvPr id="1565" name="TextBox 1564"/>
          <p:cNvSpPr txBox="1"/>
          <p:nvPr/>
        </p:nvSpPr>
        <p:spPr>
          <a:xfrm>
            <a:off x="7650569" y="4724400"/>
            <a:ext cx="502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(b)</a:t>
            </a:r>
          </a:p>
        </p:txBody>
      </p:sp>
      <p:sp>
        <p:nvSpPr>
          <p:cNvPr id="861" name="Rectangle 860"/>
          <p:cNvSpPr/>
          <p:nvPr/>
        </p:nvSpPr>
        <p:spPr>
          <a:xfrm>
            <a:off x="1927871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0" name="Rectangle 859"/>
          <p:cNvSpPr/>
          <p:nvPr/>
        </p:nvSpPr>
        <p:spPr>
          <a:xfrm>
            <a:off x="2095512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7" name="Rectangle 1156"/>
          <p:cNvSpPr/>
          <p:nvPr/>
        </p:nvSpPr>
        <p:spPr>
          <a:xfrm>
            <a:off x="2933717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7" name="Rectangle 1216"/>
          <p:cNvSpPr/>
          <p:nvPr/>
        </p:nvSpPr>
        <p:spPr>
          <a:xfrm>
            <a:off x="3101359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9" name="Rectangle 748"/>
          <p:cNvSpPr/>
          <p:nvPr/>
        </p:nvSpPr>
        <p:spPr>
          <a:xfrm>
            <a:off x="2849890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8" name="Rectangle 377"/>
          <p:cNvSpPr/>
          <p:nvPr/>
        </p:nvSpPr>
        <p:spPr>
          <a:xfrm rot="10800000">
            <a:off x="2682257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1" name="Rectangle 590"/>
          <p:cNvSpPr/>
          <p:nvPr/>
        </p:nvSpPr>
        <p:spPr>
          <a:xfrm rot="10800000">
            <a:off x="3017541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0" name="Rectangle 599"/>
          <p:cNvSpPr/>
          <p:nvPr/>
        </p:nvSpPr>
        <p:spPr>
          <a:xfrm rot="10800000">
            <a:off x="3939564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9" name="Rectangle 588"/>
          <p:cNvSpPr/>
          <p:nvPr/>
        </p:nvSpPr>
        <p:spPr>
          <a:xfrm rot="10800000">
            <a:off x="3688106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9" name="Rectangle 608"/>
          <p:cNvSpPr/>
          <p:nvPr/>
        </p:nvSpPr>
        <p:spPr>
          <a:xfrm rot="10800000">
            <a:off x="3520464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2" name="Rectangle 611"/>
          <p:cNvSpPr/>
          <p:nvPr/>
        </p:nvSpPr>
        <p:spPr>
          <a:xfrm rot="10800000">
            <a:off x="3604280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5" name="Rectangle 554"/>
          <p:cNvSpPr/>
          <p:nvPr/>
        </p:nvSpPr>
        <p:spPr>
          <a:xfrm rot="10800000">
            <a:off x="3771921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4" name="Rectangle 763"/>
          <p:cNvSpPr/>
          <p:nvPr/>
        </p:nvSpPr>
        <p:spPr>
          <a:xfrm>
            <a:off x="2011693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1" name="Rectangle 910"/>
          <p:cNvSpPr/>
          <p:nvPr/>
        </p:nvSpPr>
        <p:spPr>
          <a:xfrm>
            <a:off x="2179333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6" name="Rectangle 865"/>
          <p:cNvSpPr/>
          <p:nvPr/>
        </p:nvSpPr>
        <p:spPr>
          <a:xfrm>
            <a:off x="2263152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33ADF1-6B84-4F59-AFC9-9235C015CAA8}"/>
              </a:ext>
            </a:extLst>
          </p:cNvPr>
          <p:cNvSpPr txBox="1"/>
          <p:nvPr/>
        </p:nvSpPr>
        <p:spPr>
          <a:xfrm>
            <a:off x="1203967" y="6614158"/>
            <a:ext cx="711528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Experimental Trial: Pattern 7, 2019-01-16</a:t>
            </a:r>
          </a:p>
          <a:p>
            <a:pPr algn="ctr"/>
            <a:r>
              <a:rPr lang="en-US" sz="1800" b="1" dirty="0"/>
              <a:t>Pattern 7</a:t>
            </a:r>
            <a:r>
              <a:rPr lang="en-US" sz="1800" dirty="0"/>
              <a:t> in </a:t>
            </a:r>
            <a:r>
              <a:rPr lang="en-US" sz="1800" b="1" dirty="0"/>
              <a:t>2D-CVM_def-pttrns_var-Bayes_v1pt1_lg-grid_2019-01-19.py</a:t>
            </a:r>
          </a:p>
          <a:p>
            <a:pPr algn="ctr"/>
            <a:r>
              <a:rPr lang="en-US" sz="1800" dirty="0"/>
              <a:t>As of 2019/03/19, this code is not yet publicly available.  </a:t>
            </a:r>
          </a:p>
        </p:txBody>
      </p:sp>
      <p:sp>
        <p:nvSpPr>
          <p:cNvPr id="1566" name="TextBox 1565">
            <a:extLst>
              <a:ext uri="{FF2B5EF4-FFF2-40B4-BE49-F238E27FC236}">
                <a16:creationId xmlns:a16="http://schemas.microsoft.com/office/drawing/2014/main" id="{104DC552-AD7C-44FC-854A-9F64B3BED75D}"/>
              </a:ext>
            </a:extLst>
          </p:cNvPr>
          <p:cNvSpPr txBox="1"/>
          <p:nvPr/>
        </p:nvSpPr>
        <p:spPr>
          <a:xfrm>
            <a:off x="1301105" y="0"/>
            <a:ext cx="6422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Experiment #5: Pattern 7, before Free Energy Minimization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6C6287-B6BF-4852-A8C9-2751E6DA1CB5}"/>
              </a:ext>
            </a:extLst>
          </p:cNvPr>
          <p:cNvSpPr txBox="1"/>
          <p:nvPr/>
        </p:nvSpPr>
        <p:spPr>
          <a:xfrm>
            <a:off x="5981680" y="641448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/>
              <a:t>Note: </a:t>
            </a:r>
            <a:r>
              <a:rPr lang="en-US" sz="1800" dirty="0"/>
              <a:t>Smaller “islands” of A have been combined to form larger “land masses.”</a:t>
            </a:r>
          </a:p>
        </p:txBody>
      </p:sp>
    </p:spTree>
    <p:extLst>
      <p:ext uri="{BB962C8B-B14F-4D97-AF65-F5344CB8AC3E}">
        <p14:creationId xmlns:p14="http://schemas.microsoft.com/office/powerpoint/2010/main" val="9938354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Rectangle 1008"/>
          <p:cNvSpPr/>
          <p:nvPr/>
        </p:nvSpPr>
        <p:spPr>
          <a:xfrm>
            <a:off x="461012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8" name="Rectangle 1237"/>
          <p:cNvSpPr/>
          <p:nvPr/>
        </p:nvSpPr>
        <p:spPr>
          <a:xfrm>
            <a:off x="511304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7" name="Rectangle 956"/>
          <p:cNvSpPr/>
          <p:nvPr/>
        </p:nvSpPr>
        <p:spPr>
          <a:xfrm>
            <a:off x="1173494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2" name="Rectangle 1061"/>
          <p:cNvSpPr/>
          <p:nvPr/>
        </p:nvSpPr>
        <p:spPr>
          <a:xfrm>
            <a:off x="5280680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0" name="Rectangle 759"/>
          <p:cNvSpPr/>
          <p:nvPr/>
        </p:nvSpPr>
        <p:spPr>
          <a:xfrm>
            <a:off x="1508774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8" name="Rectangle 777"/>
          <p:cNvSpPr/>
          <p:nvPr/>
        </p:nvSpPr>
        <p:spPr>
          <a:xfrm>
            <a:off x="335289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1" name="Rectangle 1210"/>
          <p:cNvSpPr/>
          <p:nvPr/>
        </p:nvSpPr>
        <p:spPr>
          <a:xfrm>
            <a:off x="5113044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3" name="Rectangle 1262"/>
          <p:cNvSpPr/>
          <p:nvPr/>
        </p:nvSpPr>
        <p:spPr>
          <a:xfrm>
            <a:off x="4526305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3" name="Rectangle 1252"/>
          <p:cNvSpPr/>
          <p:nvPr/>
        </p:nvSpPr>
        <p:spPr>
          <a:xfrm>
            <a:off x="3855745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4" name="Rectangle 1133"/>
          <p:cNvSpPr/>
          <p:nvPr/>
        </p:nvSpPr>
        <p:spPr>
          <a:xfrm rot="10800000">
            <a:off x="3101355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2" name="Rectangle 1131"/>
          <p:cNvSpPr/>
          <p:nvPr/>
        </p:nvSpPr>
        <p:spPr>
          <a:xfrm rot="10800000">
            <a:off x="3436635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2" name="Rectangle 1111"/>
          <p:cNvSpPr/>
          <p:nvPr/>
        </p:nvSpPr>
        <p:spPr>
          <a:xfrm rot="10800000">
            <a:off x="2933713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3" name="Rectangle 1122"/>
          <p:cNvSpPr/>
          <p:nvPr/>
        </p:nvSpPr>
        <p:spPr>
          <a:xfrm rot="10800000">
            <a:off x="3352820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8" name="Rectangle 897"/>
          <p:cNvSpPr/>
          <p:nvPr/>
        </p:nvSpPr>
        <p:spPr>
          <a:xfrm rot="10800000">
            <a:off x="586744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" name="Rectangle 75"/>
          <p:cNvSpPr/>
          <p:nvPr/>
        </p:nvSpPr>
        <p:spPr>
          <a:xfrm>
            <a:off x="419113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" name="Rectangle 76"/>
          <p:cNvSpPr/>
          <p:nvPr/>
        </p:nvSpPr>
        <p:spPr>
          <a:xfrm>
            <a:off x="754394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" name="Rectangle 77"/>
          <p:cNvSpPr/>
          <p:nvPr/>
        </p:nvSpPr>
        <p:spPr>
          <a:xfrm>
            <a:off x="586753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" name="Rectangle 34"/>
          <p:cNvSpPr/>
          <p:nvPr/>
        </p:nvSpPr>
        <p:spPr>
          <a:xfrm>
            <a:off x="335293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" name="Rectangle 35"/>
          <p:cNvSpPr/>
          <p:nvPr/>
        </p:nvSpPr>
        <p:spPr>
          <a:xfrm>
            <a:off x="502933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" name="Rectangle 36"/>
          <p:cNvSpPr/>
          <p:nvPr/>
        </p:nvSpPr>
        <p:spPr>
          <a:xfrm>
            <a:off x="670573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" name="Rectangle 37"/>
          <p:cNvSpPr/>
          <p:nvPr/>
        </p:nvSpPr>
        <p:spPr>
          <a:xfrm>
            <a:off x="838214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" name="Rectangle 38"/>
          <p:cNvSpPr/>
          <p:nvPr/>
        </p:nvSpPr>
        <p:spPr>
          <a:xfrm>
            <a:off x="1173497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" name="Rectangle 39"/>
          <p:cNvSpPr/>
          <p:nvPr/>
        </p:nvSpPr>
        <p:spPr>
          <a:xfrm>
            <a:off x="1341139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" name="Rectangle 40"/>
          <p:cNvSpPr/>
          <p:nvPr/>
        </p:nvSpPr>
        <p:spPr>
          <a:xfrm>
            <a:off x="1005856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" name="Rectangle 41"/>
          <p:cNvSpPr/>
          <p:nvPr/>
        </p:nvSpPr>
        <p:spPr>
          <a:xfrm>
            <a:off x="1508779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" name="Rectangle 123"/>
          <p:cNvSpPr/>
          <p:nvPr/>
        </p:nvSpPr>
        <p:spPr>
          <a:xfrm>
            <a:off x="1676417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" name="Rectangle 124"/>
          <p:cNvSpPr/>
          <p:nvPr/>
        </p:nvSpPr>
        <p:spPr>
          <a:xfrm>
            <a:off x="1844057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" name="Rectangle 125"/>
          <p:cNvSpPr/>
          <p:nvPr/>
        </p:nvSpPr>
        <p:spPr>
          <a:xfrm>
            <a:off x="2011697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" name="Rectangle 126"/>
          <p:cNvSpPr/>
          <p:nvPr/>
        </p:nvSpPr>
        <p:spPr>
          <a:xfrm>
            <a:off x="2179338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" name="Rectangle 127"/>
          <p:cNvSpPr/>
          <p:nvPr/>
        </p:nvSpPr>
        <p:spPr>
          <a:xfrm>
            <a:off x="2514618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" name="Rectangle 128"/>
          <p:cNvSpPr/>
          <p:nvPr/>
        </p:nvSpPr>
        <p:spPr>
          <a:xfrm>
            <a:off x="2849893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" name="Rectangle 129"/>
          <p:cNvSpPr/>
          <p:nvPr/>
        </p:nvSpPr>
        <p:spPr>
          <a:xfrm>
            <a:off x="2346978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" name="Rectangle 147"/>
          <p:cNvSpPr/>
          <p:nvPr/>
        </p:nvSpPr>
        <p:spPr>
          <a:xfrm>
            <a:off x="1257319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" name="Rectangle 152"/>
          <p:cNvSpPr/>
          <p:nvPr/>
        </p:nvSpPr>
        <p:spPr>
          <a:xfrm>
            <a:off x="1592597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" name="Rectangle 153"/>
          <p:cNvSpPr/>
          <p:nvPr/>
        </p:nvSpPr>
        <p:spPr>
          <a:xfrm>
            <a:off x="1760237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" name="Rectangle 155"/>
          <p:cNvSpPr/>
          <p:nvPr/>
        </p:nvSpPr>
        <p:spPr>
          <a:xfrm>
            <a:off x="1927877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3" name="Rectangle 162"/>
          <p:cNvSpPr/>
          <p:nvPr/>
        </p:nvSpPr>
        <p:spPr>
          <a:xfrm>
            <a:off x="2766073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4" name="Rectangle 163"/>
          <p:cNvSpPr/>
          <p:nvPr/>
        </p:nvSpPr>
        <p:spPr>
          <a:xfrm>
            <a:off x="2598434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" name="Rectangle 74"/>
          <p:cNvSpPr/>
          <p:nvPr/>
        </p:nvSpPr>
        <p:spPr>
          <a:xfrm>
            <a:off x="251473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" name="Rectangle 2"/>
          <p:cNvSpPr/>
          <p:nvPr/>
        </p:nvSpPr>
        <p:spPr>
          <a:xfrm rot="10800000">
            <a:off x="2598429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" name="Rectangle 3"/>
          <p:cNvSpPr/>
          <p:nvPr/>
        </p:nvSpPr>
        <p:spPr>
          <a:xfrm rot="10800000">
            <a:off x="226315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" name="Rectangle 140"/>
          <p:cNvSpPr/>
          <p:nvPr/>
        </p:nvSpPr>
        <p:spPr>
          <a:xfrm rot="10800000">
            <a:off x="209551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" name="Rectangle 148"/>
          <p:cNvSpPr/>
          <p:nvPr/>
        </p:nvSpPr>
        <p:spPr>
          <a:xfrm rot="10800000">
            <a:off x="1424953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7" name="Rectangle 156"/>
          <p:cNvSpPr/>
          <p:nvPr/>
        </p:nvSpPr>
        <p:spPr>
          <a:xfrm rot="10800000">
            <a:off x="754390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8" name="Rectangle 157"/>
          <p:cNvSpPr/>
          <p:nvPr/>
        </p:nvSpPr>
        <p:spPr>
          <a:xfrm rot="10800000">
            <a:off x="586750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7" name="Rectangle 166"/>
          <p:cNvSpPr/>
          <p:nvPr/>
        </p:nvSpPr>
        <p:spPr>
          <a:xfrm>
            <a:off x="502935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8" name="Rectangle 167"/>
          <p:cNvSpPr/>
          <p:nvPr/>
        </p:nvSpPr>
        <p:spPr>
          <a:xfrm>
            <a:off x="838216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6" name="Rectangle 175"/>
          <p:cNvSpPr/>
          <p:nvPr/>
        </p:nvSpPr>
        <p:spPr>
          <a:xfrm>
            <a:off x="1341141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7" name="Rectangle 176"/>
          <p:cNvSpPr/>
          <p:nvPr/>
        </p:nvSpPr>
        <p:spPr>
          <a:xfrm>
            <a:off x="922037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0" name="Rectangle 179"/>
          <p:cNvSpPr/>
          <p:nvPr/>
        </p:nvSpPr>
        <p:spPr>
          <a:xfrm>
            <a:off x="1257321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2" name="Rectangle 181"/>
          <p:cNvSpPr/>
          <p:nvPr/>
        </p:nvSpPr>
        <p:spPr>
          <a:xfrm>
            <a:off x="1844060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3" name="Rectangle 182"/>
          <p:cNvSpPr/>
          <p:nvPr/>
        </p:nvSpPr>
        <p:spPr>
          <a:xfrm>
            <a:off x="2179340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4" name="Rectangle 183"/>
          <p:cNvSpPr/>
          <p:nvPr/>
        </p:nvSpPr>
        <p:spPr>
          <a:xfrm>
            <a:off x="2011700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6" name="Rectangle 185"/>
          <p:cNvSpPr/>
          <p:nvPr/>
        </p:nvSpPr>
        <p:spPr>
          <a:xfrm>
            <a:off x="1760240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7" name="Rectangle 186"/>
          <p:cNvSpPr/>
          <p:nvPr/>
        </p:nvSpPr>
        <p:spPr>
          <a:xfrm>
            <a:off x="2095520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8" name="Rectangle 187"/>
          <p:cNvSpPr/>
          <p:nvPr/>
        </p:nvSpPr>
        <p:spPr>
          <a:xfrm>
            <a:off x="1927880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0" name="Rectangle 189"/>
          <p:cNvSpPr/>
          <p:nvPr/>
        </p:nvSpPr>
        <p:spPr>
          <a:xfrm>
            <a:off x="2514621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1" name="Rectangle 190"/>
          <p:cNvSpPr/>
          <p:nvPr/>
        </p:nvSpPr>
        <p:spPr>
          <a:xfrm>
            <a:off x="2849897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3" name="Rectangle 192"/>
          <p:cNvSpPr/>
          <p:nvPr/>
        </p:nvSpPr>
        <p:spPr>
          <a:xfrm>
            <a:off x="2263160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7" name="Rectangle 196"/>
          <p:cNvSpPr/>
          <p:nvPr/>
        </p:nvSpPr>
        <p:spPr>
          <a:xfrm>
            <a:off x="251474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0" name="Rectangle 199"/>
          <p:cNvSpPr/>
          <p:nvPr/>
        </p:nvSpPr>
        <p:spPr>
          <a:xfrm>
            <a:off x="335296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3" name="Rectangle 202"/>
          <p:cNvSpPr/>
          <p:nvPr/>
        </p:nvSpPr>
        <p:spPr>
          <a:xfrm>
            <a:off x="670578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5" name="Rectangle 204"/>
          <p:cNvSpPr/>
          <p:nvPr/>
        </p:nvSpPr>
        <p:spPr>
          <a:xfrm>
            <a:off x="754395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6" name="Rectangle 205"/>
          <p:cNvSpPr/>
          <p:nvPr/>
        </p:nvSpPr>
        <p:spPr>
          <a:xfrm>
            <a:off x="586756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7" name="Rectangle 206"/>
          <p:cNvSpPr/>
          <p:nvPr/>
        </p:nvSpPr>
        <p:spPr>
          <a:xfrm>
            <a:off x="1005859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1" name="Rectangle 210"/>
          <p:cNvSpPr/>
          <p:nvPr/>
        </p:nvSpPr>
        <p:spPr>
          <a:xfrm>
            <a:off x="922037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4" name="Rectangle 213"/>
          <p:cNvSpPr/>
          <p:nvPr/>
        </p:nvSpPr>
        <p:spPr>
          <a:xfrm>
            <a:off x="1257319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6" name="Rectangle 215"/>
          <p:cNvSpPr/>
          <p:nvPr/>
        </p:nvSpPr>
        <p:spPr>
          <a:xfrm>
            <a:off x="1844059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8" name="Rectangle 217"/>
          <p:cNvSpPr/>
          <p:nvPr/>
        </p:nvSpPr>
        <p:spPr>
          <a:xfrm>
            <a:off x="2011699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0" name="Rectangle 219"/>
          <p:cNvSpPr/>
          <p:nvPr/>
        </p:nvSpPr>
        <p:spPr>
          <a:xfrm>
            <a:off x="1760238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2" name="Rectangle 221"/>
          <p:cNvSpPr/>
          <p:nvPr/>
        </p:nvSpPr>
        <p:spPr>
          <a:xfrm>
            <a:off x="1927878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6" name="Rectangle 225"/>
          <p:cNvSpPr/>
          <p:nvPr/>
        </p:nvSpPr>
        <p:spPr>
          <a:xfrm>
            <a:off x="2682257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7" name="Rectangle 226"/>
          <p:cNvSpPr/>
          <p:nvPr/>
        </p:nvSpPr>
        <p:spPr>
          <a:xfrm>
            <a:off x="2263158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8" name="Rectangle 227"/>
          <p:cNvSpPr/>
          <p:nvPr/>
        </p:nvSpPr>
        <p:spPr>
          <a:xfrm>
            <a:off x="2430799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9" name="Rectangle 228"/>
          <p:cNvSpPr/>
          <p:nvPr/>
        </p:nvSpPr>
        <p:spPr>
          <a:xfrm>
            <a:off x="2766075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0" name="Rectangle 229"/>
          <p:cNvSpPr/>
          <p:nvPr/>
        </p:nvSpPr>
        <p:spPr>
          <a:xfrm>
            <a:off x="2598436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4" name="Rectangle 233"/>
          <p:cNvSpPr/>
          <p:nvPr/>
        </p:nvSpPr>
        <p:spPr>
          <a:xfrm>
            <a:off x="335296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5" name="Rectangle 234"/>
          <p:cNvSpPr/>
          <p:nvPr/>
        </p:nvSpPr>
        <p:spPr>
          <a:xfrm rot="10800000">
            <a:off x="2682252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6" name="Rectangle 235"/>
          <p:cNvSpPr/>
          <p:nvPr/>
        </p:nvSpPr>
        <p:spPr>
          <a:xfrm rot="10800000">
            <a:off x="2346975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7" name="Rectangle 236"/>
          <p:cNvSpPr/>
          <p:nvPr/>
        </p:nvSpPr>
        <p:spPr>
          <a:xfrm rot="10800000">
            <a:off x="2514615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9" name="Rectangle 238"/>
          <p:cNvSpPr/>
          <p:nvPr/>
        </p:nvSpPr>
        <p:spPr>
          <a:xfrm rot="10800000">
            <a:off x="2011695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1" name="Rectangle 240"/>
          <p:cNvSpPr/>
          <p:nvPr/>
        </p:nvSpPr>
        <p:spPr>
          <a:xfrm rot="10800000">
            <a:off x="1844060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2" name="Rectangle 241"/>
          <p:cNvSpPr/>
          <p:nvPr/>
        </p:nvSpPr>
        <p:spPr>
          <a:xfrm rot="10800000">
            <a:off x="1508780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3" name="Rectangle 242"/>
          <p:cNvSpPr/>
          <p:nvPr/>
        </p:nvSpPr>
        <p:spPr>
          <a:xfrm rot="10800000">
            <a:off x="1341140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8" name="Rectangle 247"/>
          <p:cNvSpPr/>
          <p:nvPr/>
        </p:nvSpPr>
        <p:spPr>
          <a:xfrm rot="10800000">
            <a:off x="335294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9" name="Rectangle 248"/>
          <p:cNvSpPr/>
          <p:nvPr/>
        </p:nvSpPr>
        <p:spPr>
          <a:xfrm rot="10800000">
            <a:off x="502934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5" name="Rectangle 254"/>
          <p:cNvSpPr/>
          <p:nvPr/>
        </p:nvSpPr>
        <p:spPr>
          <a:xfrm>
            <a:off x="502935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6" name="Rectangle 255"/>
          <p:cNvSpPr/>
          <p:nvPr/>
        </p:nvSpPr>
        <p:spPr>
          <a:xfrm>
            <a:off x="838214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7" name="Rectangle 256"/>
          <p:cNvSpPr/>
          <p:nvPr/>
        </p:nvSpPr>
        <p:spPr>
          <a:xfrm>
            <a:off x="670573" y="7010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8" name="Rectangle 257"/>
          <p:cNvSpPr/>
          <p:nvPr/>
        </p:nvSpPr>
        <p:spPr>
          <a:xfrm>
            <a:off x="1005859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9" name="Rectangle 258"/>
          <p:cNvSpPr/>
          <p:nvPr/>
        </p:nvSpPr>
        <p:spPr>
          <a:xfrm>
            <a:off x="1173500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1" name="Rectangle 260"/>
          <p:cNvSpPr/>
          <p:nvPr/>
        </p:nvSpPr>
        <p:spPr>
          <a:xfrm>
            <a:off x="1341141" y="7010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2" name="Rectangle 261"/>
          <p:cNvSpPr/>
          <p:nvPr/>
        </p:nvSpPr>
        <p:spPr>
          <a:xfrm>
            <a:off x="1676420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3" name="Rectangle 262"/>
          <p:cNvSpPr/>
          <p:nvPr/>
        </p:nvSpPr>
        <p:spPr>
          <a:xfrm>
            <a:off x="1844060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5" name="Rectangle 264"/>
          <p:cNvSpPr/>
          <p:nvPr/>
        </p:nvSpPr>
        <p:spPr>
          <a:xfrm>
            <a:off x="2011700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6" name="Rectangle 265"/>
          <p:cNvSpPr/>
          <p:nvPr/>
        </p:nvSpPr>
        <p:spPr>
          <a:xfrm>
            <a:off x="2346981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7" name="Rectangle 266"/>
          <p:cNvSpPr/>
          <p:nvPr/>
        </p:nvSpPr>
        <p:spPr>
          <a:xfrm>
            <a:off x="2514621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1" name="Rectangle 270"/>
          <p:cNvSpPr/>
          <p:nvPr/>
        </p:nvSpPr>
        <p:spPr>
          <a:xfrm>
            <a:off x="335295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2" name="Rectangle 271"/>
          <p:cNvSpPr/>
          <p:nvPr/>
        </p:nvSpPr>
        <p:spPr>
          <a:xfrm rot="10800000">
            <a:off x="2682257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8" name="Rectangle 277"/>
          <p:cNvSpPr/>
          <p:nvPr/>
        </p:nvSpPr>
        <p:spPr>
          <a:xfrm rot="10800000">
            <a:off x="1844060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0" name="Rectangle 279"/>
          <p:cNvSpPr/>
          <p:nvPr/>
        </p:nvSpPr>
        <p:spPr>
          <a:xfrm rot="10800000">
            <a:off x="1341140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1" name="Rectangle 280"/>
          <p:cNvSpPr/>
          <p:nvPr/>
        </p:nvSpPr>
        <p:spPr>
          <a:xfrm rot="10800000">
            <a:off x="1005858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3" name="Rectangle 282"/>
          <p:cNvSpPr/>
          <p:nvPr/>
        </p:nvSpPr>
        <p:spPr>
          <a:xfrm rot="10800000">
            <a:off x="838216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4" name="Rectangle 283"/>
          <p:cNvSpPr/>
          <p:nvPr/>
        </p:nvSpPr>
        <p:spPr>
          <a:xfrm rot="10800000">
            <a:off x="670576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7" name="Rectangle 286"/>
          <p:cNvSpPr/>
          <p:nvPr/>
        </p:nvSpPr>
        <p:spPr>
          <a:xfrm rot="10800000">
            <a:off x="2849897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0" name="Rectangle 289"/>
          <p:cNvSpPr/>
          <p:nvPr/>
        </p:nvSpPr>
        <p:spPr>
          <a:xfrm rot="10800000">
            <a:off x="2598436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1" name="Rectangle 290"/>
          <p:cNvSpPr/>
          <p:nvPr/>
        </p:nvSpPr>
        <p:spPr>
          <a:xfrm rot="10800000">
            <a:off x="2263156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5" name="Rectangle 294"/>
          <p:cNvSpPr/>
          <p:nvPr/>
        </p:nvSpPr>
        <p:spPr>
          <a:xfrm rot="10800000">
            <a:off x="1592596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8" name="Rectangle 297"/>
          <p:cNvSpPr/>
          <p:nvPr/>
        </p:nvSpPr>
        <p:spPr>
          <a:xfrm rot="10800000">
            <a:off x="1257315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9" name="Rectangle 298"/>
          <p:cNvSpPr/>
          <p:nvPr/>
        </p:nvSpPr>
        <p:spPr>
          <a:xfrm rot="10800000">
            <a:off x="922033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0" name="Rectangle 299"/>
          <p:cNvSpPr/>
          <p:nvPr/>
        </p:nvSpPr>
        <p:spPr>
          <a:xfrm rot="10800000">
            <a:off x="1089674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1" name="Rectangle 300"/>
          <p:cNvSpPr/>
          <p:nvPr/>
        </p:nvSpPr>
        <p:spPr>
          <a:xfrm rot="10800000">
            <a:off x="754390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2" name="Rectangle 301"/>
          <p:cNvSpPr/>
          <p:nvPr/>
        </p:nvSpPr>
        <p:spPr>
          <a:xfrm rot="10800000">
            <a:off x="586750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3" name="Rectangle 302"/>
          <p:cNvSpPr/>
          <p:nvPr/>
        </p:nvSpPr>
        <p:spPr>
          <a:xfrm rot="10800000">
            <a:off x="251468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0" name="Rectangle 309"/>
          <p:cNvSpPr/>
          <p:nvPr/>
        </p:nvSpPr>
        <p:spPr>
          <a:xfrm rot="10800000">
            <a:off x="2514620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1" name="Rectangle 310"/>
          <p:cNvSpPr/>
          <p:nvPr/>
        </p:nvSpPr>
        <p:spPr>
          <a:xfrm rot="10800000">
            <a:off x="2179340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4" name="Rectangle 313"/>
          <p:cNvSpPr/>
          <p:nvPr/>
        </p:nvSpPr>
        <p:spPr>
          <a:xfrm rot="10800000">
            <a:off x="1844060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5" name="Rectangle 314"/>
          <p:cNvSpPr/>
          <p:nvPr/>
        </p:nvSpPr>
        <p:spPr>
          <a:xfrm rot="10800000">
            <a:off x="1508780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6" name="Rectangle 315"/>
          <p:cNvSpPr/>
          <p:nvPr/>
        </p:nvSpPr>
        <p:spPr>
          <a:xfrm rot="10800000">
            <a:off x="1341140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8" name="Rectangle 317"/>
          <p:cNvSpPr/>
          <p:nvPr/>
        </p:nvSpPr>
        <p:spPr>
          <a:xfrm rot="10800000">
            <a:off x="1173499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9" name="Rectangle 318"/>
          <p:cNvSpPr/>
          <p:nvPr/>
        </p:nvSpPr>
        <p:spPr>
          <a:xfrm rot="10800000">
            <a:off x="838216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0" name="Rectangle 319"/>
          <p:cNvSpPr/>
          <p:nvPr/>
        </p:nvSpPr>
        <p:spPr>
          <a:xfrm rot="10800000">
            <a:off x="670576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1" name="Rectangle 320"/>
          <p:cNvSpPr/>
          <p:nvPr/>
        </p:nvSpPr>
        <p:spPr>
          <a:xfrm rot="10800000">
            <a:off x="335294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9" name="Rectangle 328"/>
          <p:cNvSpPr/>
          <p:nvPr/>
        </p:nvSpPr>
        <p:spPr>
          <a:xfrm rot="10800000">
            <a:off x="2095515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0" name="Rectangle 329"/>
          <p:cNvSpPr/>
          <p:nvPr/>
        </p:nvSpPr>
        <p:spPr>
          <a:xfrm rot="10800000">
            <a:off x="1927875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1" name="Rectangle 330"/>
          <p:cNvSpPr/>
          <p:nvPr/>
        </p:nvSpPr>
        <p:spPr>
          <a:xfrm rot="10800000">
            <a:off x="1592595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4" name="Rectangle 333"/>
          <p:cNvSpPr/>
          <p:nvPr/>
        </p:nvSpPr>
        <p:spPr>
          <a:xfrm rot="10800000">
            <a:off x="1257315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6" name="Rectangle 335"/>
          <p:cNvSpPr/>
          <p:nvPr/>
        </p:nvSpPr>
        <p:spPr>
          <a:xfrm rot="10800000">
            <a:off x="1089674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9" name="Rectangle 338"/>
          <p:cNvSpPr/>
          <p:nvPr/>
        </p:nvSpPr>
        <p:spPr>
          <a:xfrm rot="10800000">
            <a:off x="251468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0" name="Rectangle 339"/>
          <p:cNvSpPr/>
          <p:nvPr/>
        </p:nvSpPr>
        <p:spPr>
          <a:xfrm rot="10800000">
            <a:off x="419110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4" name="Rectangle 343"/>
          <p:cNvSpPr/>
          <p:nvPr/>
        </p:nvSpPr>
        <p:spPr>
          <a:xfrm>
            <a:off x="502935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9" name="Rectangle 348"/>
          <p:cNvSpPr/>
          <p:nvPr/>
        </p:nvSpPr>
        <p:spPr>
          <a:xfrm>
            <a:off x="586755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0" name="Rectangle 349"/>
          <p:cNvSpPr/>
          <p:nvPr/>
        </p:nvSpPr>
        <p:spPr>
          <a:xfrm>
            <a:off x="1005859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2" name="Rectangle 351"/>
          <p:cNvSpPr/>
          <p:nvPr/>
        </p:nvSpPr>
        <p:spPr>
          <a:xfrm>
            <a:off x="1508780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3" name="Rectangle 352"/>
          <p:cNvSpPr/>
          <p:nvPr/>
        </p:nvSpPr>
        <p:spPr>
          <a:xfrm>
            <a:off x="1341140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4" name="Rectangle 353"/>
          <p:cNvSpPr/>
          <p:nvPr/>
        </p:nvSpPr>
        <p:spPr>
          <a:xfrm>
            <a:off x="92203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5" name="Rectangle 354"/>
          <p:cNvSpPr/>
          <p:nvPr/>
        </p:nvSpPr>
        <p:spPr>
          <a:xfrm>
            <a:off x="1089677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7" name="Rectangle 356"/>
          <p:cNvSpPr/>
          <p:nvPr/>
        </p:nvSpPr>
        <p:spPr>
          <a:xfrm>
            <a:off x="1257318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3" name="Rectangle 362"/>
          <p:cNvSpPr/>
          <p:nvPr/>
        </p:nvSpPr>
        <p:spPr>
          <a:xfrm>
            <a:off x="1760238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5" name="Rectangle 364"/>
          <p:cNvSpPr/>
          <p:nvPr/>
        </p:nvSpPr>
        <p:spPr>
          <a:xfrm>
            <a:off x="1927878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6" name="Rectangle 365"/>
          <p:cNvSpPr/>
          <p:nvPr/>
        </p:nvSpPr>
        <p:spPr>
          <a:xfrm>
            <a:off x="2346981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7" name="Rectangle 366"/>
          <p:cNvSpPr/>
          <p:nvPr/>
        </p:nvSpPr>
        <p:spPr>
          <a:xfrm>
            <a:off x="2514621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8" name="Rectangle 367"/>
          <p:cNvSpPr/>
          <p:nvPr/>
        </p:nvSpPr>
        <p:spPr>
          <a:xfrm>
            <a:off x="2849897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0" name="Rectangle 369"/>
          <p:cNvSpPr/>
          <p:nvPr/>
        </p:nvSpPr>
        <p:spPr>
          <a:xfrm>
            <a:off x="2263158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3" name="Rectangle 372"/>
          <p:cNvSpPr/>
          <p:nvPr/>
        </p:nvSpPr>
        <p:spPr>
          <a:xfrm>
            <a:off x="2598436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0" name="Rectangle 379"/>
          <p:cNvSpPr/>
          <p:nvPr/>
        </p:nvSpPr>
        <p:spPr>
          <a:xfrm rot="10800000">
            <a:off x="251462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1" name="Rectangle 380"/>
          <p:cNvSpPr/>
          <p:nvPr/>
        </p:nvSpPr>
        <p:spPr>
          <a:xfrm rot="10800000">
            <a:off x="217934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2" name="Rectangle 381"/>
          <p:cNvSpPr/>
          <p:nvPr/>
        </p:nvSpPr>
        <p:spPr>
          <a:xfrm rot="10800000">
            <a:off x="201170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7" name="Rectangle 386"/>
          <p:cNvSpPr/>
          <p:nvPr/>
        </p:nvSpPr>
        <p:spPr>
          <a:xfrm rot="10800000">
            <a:off x="1005858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8" name="Rectangle 387"/>
          <p:cNvSpPr/>
          <p:nvPr/>
        </p:nvSpPr>
        <p:spPr>
          <a:xfrm rot="10800000">
            <a:off x="1173499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1" name="Rectangle 390"/>
          <p:cNvSpPr/>
          <p:nvPr/>
        </p:nvSpPr>
        <p:spPr>
          <a:xfrm rot="10800000">
            <a:off x="335294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0" name="Rectangle 429"/>
          <p:cNvSpPr/>
          <p:nvPr/>
        </p:nvSpPr>
        <p:spPr>
          <a:xfrm rot="10800000">
            <a:off x="259843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2" name="Rectangle 431"/>
          <p:cNvSpPr/>
          <p:nvPr/>
        </p:nvSpPr>
        <p:spPr>
          <a:xfrm rot="10800000">
            <a:off x="2430798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3" name="Rectangle 432"/>
          <p:cNvSpPr/>
          <p:nvPr/>
        </p:nvSpPr>
        <p:spPr>
          <a:xfrm rot="10800000">
            <a:off x="2095517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5" name="Rectangle 434"/>
          <p:cNvSpPr/>
          <p:nvPr/>
        </p:nvSpPr>
        <p:spPr>
          <a:xfrm rot="10800000">
            <a:off x="1592596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6" name="Rectangle 435"/>
          <p:cNvSpPr/>
          <p:nvPr/>
        </p:nvSpPr>
        <p:spPr>
          <a:xfrm rot="10800000">
            <a:off x="1760237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7" name="Rectangle 436"/>
          <p:cNvSpPr/>
          <p:nvPr/>
        </p:nvSpPr>
        <p:spPr>
          <a:xfrm rot="10800000">
            <a:off x="142495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8" name="Rectangle 437"/>
          <p:cNvSpPr/>
          <p:nvPr/>
        </p:nvSpPr>
        <p:spPr>
          <a:xfrm rot="10800000">
            <a:off x="1257316" y="18745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9" name="Rectangle 438"/>
          <p:cNvSpPr/>
          <p:nvPr/>
        </p:nvSpPr>
        <p:spPr>
          <a:xfrm rot="10800000">
            <a:off x="922035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0" name="Rectangle 439"/>
          <p:cNvSpPr/>
          <p:nvPr/>
        </p:nvSpPr>
        <p:spPr>
          <a:xfrm rot="10800000">
            <a:off x="1089676" y="18745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1" name="Rectangle 440"/>
          <p:cNvSpPr/>
          <p:nvPr/>
        </p:nvSpPr>
        <p:spPr>
          <a:xfrm rot="10800000">
            <a:off x="754393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3" name="Rectangle 442"/>
          <p:cNvSpPr/>
          <p:nvPr/>
        </p:nvSpPr>
        <p:spPr>
          <a:xfrm rot="10800000">
            <a:off x="25147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4" name="Rectangle 443"/>
          <p:cNvSpPr/>
          <p:nvPr/>
        </p:nvSpPr>
        <p:spPr>
          <a:xfrm rot="10800000">
            <a:off x="419113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9" name="Rectangle 388"/>
          <p:cNvSpPr/>
          <p:nvPr/>
        </p:nvSpPr>
        <p:spPr>
          <a:xfrm rot="10800000">
            <a:off x="838216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8" name="Rectangle 337"/>
          <p:cNvSpPr/>
          <p:nvPr/>
        </p:nvSpPr>
        <p:spPr>
          <a:xfrm rot="10800000">
            <a:off x="586750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2" name="Rectangle 321"/>
          <p:cNvSpPr/>
          <p:nvPr/>
        </p:nvSpPr>
        <p:spPr>
          <a:xfrm rot="10800000">
            <a:off x="502934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5" name="Rectangle 334"/>
          <p:cNvSpPr/>
          <p:nvPr/>
        </p:nvSpPr>
        <p:spPr>
          <a:xfrm rot="10800000">
            <a:off x="922033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7" name="Rectangle 316"/>
          <p:cNvSpPr/>
          <p:nvPr/>
        </p:nvSpPr>
        <p:spPr>
          <a:xfrm rot="10800000">
            <a:off x="1005858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5" name="Rectangle 284"/>
          <p:cNvSpPr/>
          <p:nvPr/>
        </p:nvSpPr>
        <p:spPr>
          <a:xfrm rot="10800000">
            <a:off x="335294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0" name="Rectangle 159"/>
          <p:cNvSpPr/>
          <p:nvPr/>
        </p:nvSpPr>
        <p:spPr>
          <a:xfrm rot="10800000">
            <a:off x="419110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6" name="Rectangle 195"/>
          <p:cNvSpPr/>
          <p:nvPr/>
        </p:nvSpPr>
        <p:spPr>
          <a:xfrm>
            <a:off x="2598438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9" name="Rectangle 188"/>
          <p:cNvSpPr/>
          <p:nvPr/>
        </p:nvSpPr>
        <p:spPr>
          <a:xfrm>
            <a:off x="2346981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1" name="Rectangle 220"/>
          <p:cNvSpPr/>
          <p:nvPr/>
        </p:nvSpPr>
        <p:spPr>
          <a:xfrm>
            <a:off x="2095518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7" name="Rectangle 216"/>
          <p:cNvSpPr/>
          <p:nvPr/>
        </p:nvSpPr>
        <p:spPr>
          <a:xfrm>
            <a:off x="2179339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" name="Rectangle 145"/>
          <p:cNvSpPr/>
          <p:nvPr/>
        </p:nvSpPr>
        <p:spPr>
          <a:xfrm>
            <a:off x="1089677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" name="Rectangle 144"/>
          <p:cNvSpPr/>
          <p:nvPr/>
        </p:nvSpPr>
        <p:spPr>
          <a:xfrm>
            <a:off x="922036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" name="Rectangle 150"/>
          <p:cNvSpPr/>
          <p:nvPr/>
        </p:nvSpPr>
        <p:spPr>
          <a:xfrm rot="10800000">
            <a:off x="922033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2" name="Rectangle 281"/>
          <p:cNvSpPr/>
          <p:nvPr/>
        </p:nvSpPr>
        <p:spPr>
          <a:xfrm rot="10800000">
            <a:off x="1173499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" name="Rectangle 151"/>
          <p:cNvSpPr/>
          <p:nvPr/>
        </p:nvSpPr>
        <p:spPr>
          <a:xfrm rot="10800000">
            <a:off x="1089674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" name="Rectangle 149"/>
          <p:cNvSpPr/>
          <p:nvPr/>
        </p:nvSpPr>
        <p:spPr>
          <a:xfrm rot="10800000">
            <a:off x="1257315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1" name="Rectangle 160"/>
          <p:cNvSpPr/>
          <p:nvPr/>
        </p:nvSpPr>
        <p:spPr>
          <a:xfrm>
            <a:off x="2263158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4" name="Rectangle 263"/>
          <p:cNvSpPr/>
          <p:nvPr/>
        </p:nvSpPr>
        <p:spPr>
          <a:xfrm>
            <a:off x="2179340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4" name="Rectangle 223"/>
          <p:cNvSpPr/>
          <p:nvPr/>
        </p:nvSpPr>
        <p:spPr>
          <a:xfrm>
            <a:off x="251462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1" name="Rectangle 370"/>
          <p:cNvSpPr/>
          <p:nvPr/>
        </p:nvSpPr>
        <p:spPr>
          <a:xfrm>
            <a:off x="2430799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8" name="Rectangle 237"/>
          <p:cNvSpPr/>
          <p:nvPr/>
        </p:nvSpPr>
        <p:spPr>
          <a:xfrm rot="10800000">
            <a:off x="2179335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4" name="Rectangle 203"/>
          <p:cNvSpPr/>
          <p:nvPr/>
        </p:nvSpPr>
        <p:spPr>
          <a:xfrm>
            <a:off x="419116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7" name="Rectangle 346"/>
          <p:cNvSpPr/>
          <p:nvPr/>
        </p:nvSpPr>
        <p:spPr>
          <a:xfrm>
            <a:off x="419115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7" name="Rectangle 376"/>
          <p:cNvSpPr/>
          <p:nvPr/>
        </p:nvSpPr>
        <p:spPr>
          <a:xfrm>
            <a:off x="335296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8" name="Rectangle 307"/>
          <p:cNvSpPr/>
          <p:nvPr/>
        </p:nvSpPr>
        <p:spPr>
          <a:xfrm rot="10800000">
            <a:off x="2682257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2" name="Rectangle 291"/>
          <p:cNvSpPr/>
          <p:nvPr/>
        </p:nvSpPr>
        <p:spPr>
          <a:xfrm rot="10800000">
            <a:off x="2430796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3" name="Rectangle 272"/>
          <p:cNvSpPr/>
          <p:nvPr/>
        </p:nvSpPr>
        <p:spPr>
          <a:xfrm rot="10800000">
            <a:off x="2346980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4" name="Rectangle 273"/>
          <p:cNvSpPr/>
          <p:nvPr/>
        </p:nvSpPr>
        <p:spPr>
          <a:xfrm rot="10800000">
            <a:off x="2514620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" name="Rectangle 4"/>
          <p:cNvSpPr/>
          <p:nvPr/>
        </p:nvSpPr>
        <p:spPr>
          <a:xfrm rot="10800000">
            <a:off x="243079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2" name="Rectangle 311"/>
          <p:cNvSpPr/>
          <p:nvPr/>
        </p:nvSpPr>
        <p:spPr>
          <a:xfrm rot="10800000">
            <a:off x="2011700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3" name="Rectangle 292"/>
          <p:cNvSpPr/>
          <p:nvPr/>
        </p:nvSpPr>
        <p:spPr>
          <a:xfrm rot="10800000">
            <a:off x="2095516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4" name="Rectangle 293"/>
          <p:cNvSpPr/>
          <p:nvPr/>
        </p:nvSpPr>
        <p:spPr>
          <a:xfrm rot="10800000">
            <a:off x="1927876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6" name="Rectangle 275"/>
          <p:cNvSpPr/>
          <p:nvPr/>
        </p:nvSpPr>
        <p:spPr>
          <a:xfrm rot="10800000">
            <a:off x="2011700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9" name="Rectangle 448"/>
          <p:cNvSpPr/>
          <p:nvPr/>
        </p:nvSpPr>
        <p:spPr>
          <a:xfrm>
            <a:off x="2682254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" name="Rectangle 146"/>
          <p:cNvSpPr/>
          <p:nvPr/>
        </p:nvSpPr>
        <p:spPr>
          <a:xfrm>
            <a:off x="1424959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" name="Rectangle 154"/>
          <p:cNvSpPr/>
          <p:nvPr/>
        </p:nvSpPr>
        <p:spPr>
          <a:xfrm>
            <a:off x="2095518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2" name="Rectangle 161"/>
          <p:cNvSpPr/>
          <p:nvPr/>
        </p:nvSpPr>
        <p:spPr>
          <a:xfrm>
            <a:off x="2430798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8" name="Rectangle 177"/>
          <p:cNvSpPr/>
          <p:nvPr/>
        </p:nvSpPr>
        <p:spPr>
          <a:xfrm>
            <a:off x="1089680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9" name="Rectangle 178"/>
          <p:cNvSpPr/>
          <p:nvPr/>
        </p:nvSpPr>
        <p:spPr>
          <a:xfrm>
            <a:off x="1424961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2" name="Rectangle 171"/>
          <p:cNvSpPr/>
          <p:nvPr/>
        </p:nvSpPr>
        <p:spPr>
          <a:xfrm>
            <a:off x="586756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1" name="Rectangle 170"/>
          <p:cNvSpPr/>
          <p:nvPr/>
        </p:nvSpPr>
        <p:spPr>
          <a:xfrm>
            <a:off x="754395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69" name="Rectangle 168"/>
          <p:cNvSpPr/>
          <p:nvPr/>
        </p:nvSpPr>
        <p:spPr>
          <a:xfrm>
            <a:off x="670575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3" name="Rectangle 172"/>
          <p:cNvSpPr/>
          <p:nvPr/>
        </p:nvSpPr>
        <p:spPr>
          <a:xfrm>
            <a:off x="1005859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4" name="Rectangle 173"/>
          <p:cNvSpPr/>
          <p:nvPr/>
        </p:nvSpPr>
        <p:spPr>
          <a:xfrm>
            <a:off x="1173500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2" name="Rectangle 211"/>
          <p:cNvSpPr/>
          <p:nvPr/>
        </p:nvSpPr>
        <p:spPr>
          <a:xfrm>
            <a:off x="1089678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3" name="Rectangle 212"/>
          <p:cNvSpPr/>
          <p:nvPr/>
        </p:nvSpPr>
        <p:spPr>
          <a:xfrm>
            <a:off x="1424959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0" name="Rectangle 209"/>
          <p:cNvSpPr/>
          <p:nvPr/>
        </p:nvSpPr>
        <p:spPr>
          <a:xfrm>
            <a:off x="1341141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5" name="Rectangle 344"/>
          <p:cNvSpPr/>
          <p:nvPr/>
        </p:nvSpPr>
        <p:spPr>
          <a:xfrm>
            <a:off x="838217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1" name="Rectangle 350"/>
          <p:cNvSpPr/>
          <p:nvPr/>
        </p:nvSpPr>
        <p:spPr>
          <a:xfrm>
            <a:off x="1173500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2" name="Rectangle 361"/>
          <p:cNvSpPr/>
          <p:nvPr/>
        </p:nvSpPr>
        <p:spPr>
          <a:xfrm>
            <a:off x="1592597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0" name="Rectangle 259"/>
          <p:cNvSpPr/>
          <p:nvPr/>
        </p:nvSpPr>
        <p:spPr>
          <a:xfrm>
            <a:off x="1508781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5" name="Rectangle 184"/>
          <p:cNvSpPr/>
          <p:nvPr/>
        </p:nvSpPr>
        <p:spPr>
          <a:xfrm>
            <a:off x="1592599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81" name="Rectangle 180"/>
          <p:cNvSpPr/>
          <p:nvPr/>
        </p:nvSpPr>
        <p:spPr>
          <a:xfrm>
            <a:off x="1676420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1" name="Rectangle 360"/>
          <p:cNvSpPr/>
          <p:nvPr/>
        </p:nvSpPr>
        <p:spPr>
          <a:xfrm>
            <a:off x="2011700" y="170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1" name="Rectangle 430"/>
          <p:cNvSpPr/>
          <p:nvPr/>
        </p:nvSpPr>
        <p:spPr>
          <a:xfrm rot="10800000">
            <a:off x="2263157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34" name="Rectangle 433"/>
          <p:cNvSpPr/>
          <p:nvPr/>
        </p:nvSpPr>
        <p:spPr>
          <a:xfrm rot="10800000">
            <a:off x="1927877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6" name="Rectangle 345"/>
          <p:cNvSpPr/>
          <p:nvPr/>
        </p:nvSpPr>
        <p:spPr>
          <a:xfrm>
            <a:off x="670578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9" name="Rectangle 358"/>
          <p:cNvSpPr/>
          <p:nvPr/>
        </p:nvSpPr>
        <p:spPr>
          <a:xfrm>
            <a:off x="1844060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3" name="Rectangle 332"/>
          <p:cNvSpPr/>
          <p:nvPr/>
        </p:nvSpPr>
        <p:spPr>
          <a:xfrm rot="10800000">
            <a:off x="1424955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5" name="Rectangle 384"/>
          <p:cNvSpPr/>
          <p:nvPr/>
        </p:nvSpPr>
        <p:spPr>
          <a:xfrm rot="10800000">
            <a:off x="1508780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13" name="Rectangle 312"/>
          <p:cNvSpPr/>
          <p:nvPr/>
        </p:nvSpPr>
        <p:spPr>
          <a:xfrm rot="10800000">
            <a:off x="1676420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7" name="Rectangle 296"/>
          <p:cNvSpPr/>
          <p:nvPr/>
        </p:nvSpPr>
        <p:spPr>
          <a:xfrm rot="10800000">
            <a:off x="1424955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3" name="Rectangle 382"/>
          <p:cNvSpPr/>
          <p:nvPr/>
        </p:nvSpPr>
        <p:spPr>
          <a:xfrm rot="10800000">
            <a:off x="1676420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2" name="Rectangle 331"/>
          <p:cNvSpPr/>
          <p:nvPr/>
        </p:nvSpPr>
        <p:spPr>
          <a:xfrm rot="10800000">
            <a:off x="1760235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7" name="Rectangle 276"/>
          <p:cNvSpPr/>
          <p:nvPr/>
        </p:nvSpPr>
        <p:spPr>
          <a:xfrm rot="10800000">
            <a:off x="1676420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" name="Rectangle 142"/>
          <p:cNvSpPr/>
          <p:nvPr/>
        </p:nvSpPr>
        <p:spPr>
          <a:xfrm rot="10800000">
            <a:off x="1592593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9" name="Rectangle 378"/>
          <p:cNvSpPr/>
          <p:nvPr/>
        </p:nvSpPr>
        <p:spPr>
          <a:xfrm rot="10800000">
            <a:off x="2346980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7" name="Rectangle 326"/>
          <p:cNvSpPr/>
          <p:nvPr/>
        </p:nvSpPr>
        <p:spPr>
          <a:xfrm rot="10800000">
            <a:off x="2263155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5" name="Rectangle 324"/>
          <p:cNvSpPr/>
          <p:nvPr/>
        </p:nvSpPr>
        <p:spPr>
          <a:xfrm>
            <a:off x="310136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3" name="Rectangle 342"/>
          <p:cNvSpPr/>
          <p:nvPr/>
        </p:nvSpPr>
        <p:spPr>
          <a:xfrm>
            <a:off x="3436642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5" name="Rectangle 394"/>
          <p:cNvSpPr/>
          <p:nvPr/>
        </p:nvSpPr>
        <p:spPr>
          <a:xfrm>
            <a:off x="326900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6" name="Rectangle 395"/>
          <p:cNvSpPr/>
          <p:nvPr/>
        </p:nvSpPr>
        <p:spPr>
          <a:xfrm>
            <a:off x="3017541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7" name="Rectangle 396"/>
          <p:cNvSpPr/>
          <p:nvPr/>
        </p:nvSpPr>
        <p:spPr>
          <a:xfrm>
            <a:off x="3185181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8" name="Rectangle 397"/>
          <p:cNvSpPr/>
          <p:nvPr/>
        </p:nvSpPr>
        <p:spPr>
          <a:xfrm>
            <a:off x="3352821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9" name="Rectangle 398"/>
          <p:cNvSpPr/>
          <p:nvPr/>
        </p:nvSpPr>
        <p:spPr>
          <a:xfrm>
            <a:off x="3520462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0" name="Rectangle 399"/>
          <p:cNvSpPr/>
          <p:nvPr/>
        </p:nvSpPr>
        <p:spPr>
          <a:xfrm>
            <a:off x="3855745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1" name="Rectangle 400"/>
          <p:cNvSpPr/>
          <p:nvPr/>
        </p:nvSpPr>
        <p:spPr>
          <a:xfrm>
            <a:off x="4023386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2" name="Rectangle 401"/>
          <p:cNvSpPr/>
          <p:nvPr/>
        </p:nvSpPr>
        <p:spPr>
          <a:xfrm>
            <a:off x="3688104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3" name="Rectangle 402"/>
          <p:cNvSpPr/>
          <p:nvPr/>
        </p:nvSpPr>
        <p:spPr>
          <a:xfrm>
            <a:off x="4191026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4" name="Rectangle 403"/>
          <p:cNvSpPr/>
          <p:nvPr/>
        </p:nvSpPr>
        <p:spPr>
          <a:xfrm>
            <a:off x="4358665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5" name="Rectangle 404"/>
          <p:cNvSpPr/>
          <p:nvPr/>
        </p:nvSpPr>
        <p:spPr>
          <a:xfrm>
            <a:off x="452630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6" name="Rectangle 405"/>
          <p:cNvSpPr/>
          <p:nvPr/>
        </p:nvSpPr>
        <p:spPr>
          <a:xfrm>
            <a:off x="469394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7" name="Rectangle 406"/>
          <p:cNvSpPr/>
          <p:nvPr/>
        </p:nvSpPr>
        <p:spPr>
          <a:xfrm>
            <a:off x="4861585" y="3657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8" name="Rectangle 407"/>
          <p:cNvSpPr/>
          <p:nvPr/>
        </p:nvSpPr>
        <p:spPr>
          <a:xfrm>
            <a:off x="519686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09" name="Rectangle 408"/>
          <p:cNvSpPr/>
          <p:nvPr/>
        </p:nvSpPr>
        <p:spPr>
          <a:xfrm>
            <a:off x="5532141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0" name="Rectangle 409"/>
          <p:cNvSpPr/>
          <p:nvPr/>
        </p:nvSpPr>
        <p:spPr>
          <a:xfrm>
            <a:off x="5029225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1" name="Rectangle 410"/>
          <p:cNvSpPr/>
          <p:nvPr/>
        </p:nvSpPr>
        <p:spPr>
          <a:xfrm>
            <a:off x="3939566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2" name="Rectangle 411"/>
          <p:cNvSpPr/>
          <p:nvPr/>
        </p:nvSpPr>
        <p:spPr>
          <a:xfrm>
            <a:off x="4274845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3" name="Rectangle 412"/>
          <p:cNvSpPr/>
          <p:nvPr/>
        </p:nvSpPr>
        <p:spPr>
          <a:xfrm>
            <a:off x="4442485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4" name="Rectangle 413"/>
          <p:cNvSpPr/>
          <p:nvPr/>
        </p:nvSpPr>
        <p:spPr>
          <a:xfrm>
            <a:off x="461012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5" name="Rectangle 414"/>
          <p:cNvSpPr/>
          <p:nvPr/>
        </p:nvSpPr>
        <p:spPr>
          <a:xfrm>
            <a:off x="544832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6" name="Rectangle 415"/>
          <p:cNvSpPr/>
          <p:nvPr/>
        </p:nvSpPr>
        <p:spPr>
          <a:xfrm>
            <a:off x="5280682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7" name="Rectangle 416"/>
          <p:cNvSpPr/>
          <p:nvPr/>
        </p:nvSpPr>
        <p:spPr>
          <a:xfrm>
            <a:off x="2933721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8" name="Rectangle 417"/>
          <p:cNvSpPr/>
          <p:nvPr/>
        </p:nvSpPr>
        <p:spPr>
          <a:xfrm>
            <a:off x="5615961" y="53340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19" name="Rectangle 418"/>
          <p:cNvSpPr/>
          <p:nvPr/>
        </p:nvSpPr>
        <p:spPr>
          <a:xfrm rot="10800000">
            <a:off x="5280679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0" name="Rectangle 419"/>
          <p:cNvSpPr/>
          <p:nvPr/>
        </p:nvSpPr>
        <p:spPr>
          <a:xfrm rot="10800000">
            <a:off x="494540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1" name="Rectangle 420"/>
          <p:cNvSpPr/>
          <p:nvPr/>
        </p:nvSpPr>
        <p:spPr>
          <a:xfrm rot="10800000">
            <a:off x="477776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2" name="Rectangle 421"/>
          <p:cNvSpPr/>
          <p:nvPr/>
        </p:nvSpPr>
        <p:spPr>
          <a:xfrm rot="10800000">
            <a:off x="461012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3" name="Rectangle 422"/>
          <p:cNvSpPr/>
          <p:nvPr/>
        </p:nvSpPr>
        <p:spPr>
          <a:xfrm rot="10800000">
            <a:off x="4107203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6" name="Rectangle 425"/>
          <p:cNvSpPr/>
          <p:nvPr/>
        </p:nvSpPr>
        <p:spPr>
          <a:xfrm rot="10800000">
            <a:off x="2933716" y="28803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7" name="Rectangle 426"/>
          <p:cNvSpPr/>
          <p:nvPr/>
        </p:nvSpPr>
        <p:spPr>
          <a:xfrm rot="10800000">
            <a:off x="5615960" y="288036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8" name="Rectangle 427"/>
          <p:cNvSpPr/>
          <p:nvPr/>
        </p:nvSpPr>
        <p:spPr>
          <a:xfrm>
            <a:off x="3185183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0" name="Rectangle 449"/>
          <p:cNvSpPr/>
          <p:nvPr/>
        </p:nvSpPr>
        <p:spPr>
          <a:xfrm>
            <a:off x="4191029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1" name="Rectangle 450"/>
          <p:cNvSpPr/>
          <p:nvPr/>
        </p:nvSpPr>
        <p:spPr>
          <a:xfrm>
            <a:off x="4023389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3" name="Rectangle 452"/>
          <p:cNvSpPr/>
          <p:nvPr/>
        </p:nvSpPr>
        <p:spPr>
          <a:xfrm>
            <a:off x="3939569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4" name="Rectangle 453"/>
          <p:cNvSpPr/>
          <p:nvPr/>
        </p:nvSpPr>
        <p:spPr>
          <a:xfrm>
            <a:off x="4526308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5" name="Rectangle 454"/>
          <p:cNvSpPr/>
          <p:nvPr/>
        </p:nvSpPr>
        <p:spPr>
          <a:xfrm>
            <a:off x="4861588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6" name="Rectangle 455"/>
          <p:cNvSpPr/>
          <p:nvPr/>
        </p:nvSpPr>
        <p:spPr>
          <a:xfrm>
            <a:off x="4693948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7" name="Rectangle 456"/>
          <p:cNvSpPr/>
          <p:nvPr/>
        </p:nvSpPr>
        <p:spPr>
          <a:xfrm>
            <a:off x="4442488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9" name="Rectangle 458"/>
          <p:cNvSpPr/>
          <p:nvPr/>
        </p:nvSpPr>
        <p:spPr>
          <a:xfrm>
            <a:off x="4610128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0" name="Rectangle 459"/>
          <p:cNvSpPr/>
          <p:nvPr/>
        </p:nvSpPr>
        <p:spPr>
          <a:xfrm>
            <a:off x="5196869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1" name="Rectangle 460"/>
          <p:cNvSpPr/>
          <p:nvPr/>
        </p:nvSpPr>
        <p:spPr>
          <a:xfrm>
            <a:off x="5532145" y="1036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2" name="Rectangle 461"/>
          <p:cNvSpPr/>
          <p:nvPr/>
        </p:nvSpPr>
        <p:spPr>
          <a:xfrm>
            <a:off x="4945408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4" name="Rectangle 463"/>
          <p:cNvSpPr/>
          <p:nvPr/>
        </p:nvSpPr>
        <p:spPr>
          <a:xfrm>
            <a:off x="5615965" y="868681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5" name="Rectangle 464"/>
          <p:cNvSpPr/>
          <p:nvPr/>
        </p:nvSpPr>
        <p:spPr>
          <a:xfrm>
            <a:off x="5699785" y="103632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6" name="Rectangle 465"/>
          <p:cNvSpPr/>
          <p:nvPr/>
        </p:nvSpPr>
        <p:spPr>
          <a:xfrm>
            <a:off x="3017544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8" name="Rectangle 467"/>
          <p:cNvSpPr/>
          <p:nvPr/>
        </p:nvSpPr>
        <p:spPr>
          <a:xfrm>
            <a:off x="3436643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0" name="Rectangle 469"/>
          <p:cNvSpPr/>
          <p:nvPr/>
        </p:nvSpPr>
        <p:spPr>
          <a:xfrm>
            <a:off x="3688107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1" name="Rectangle 470"/>
          <p:cNvSpPr/>
          <p:nvPr/>
        </p:nvSpPr>
        <p:spPr>
          <a:xfrm>
            <a:off x="3855748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3" name="Rectangle 472"/>
          <p:cNvSpPr/>
          <p:nvPr/>
        </p:nvSpPr>
        <p:spPr>
          <a:xfrm>
            <a:off x="3604285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4" name="Rectangle 473"/>
          <p:cNvSpPr/>
          <p:nvPr/>
        </p:nvSpPr>
        <p:spPr>
          <a:xfrm>
            <a:off x="3939567" y="1203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5" name="Rectangle 474"/>
          <p:cNvSpPr/>
          <p:nvPr/>
        </p:nvSpPr>
        <p:spPr>
          <a:xfrm>
            <a:off x="4526307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6" name="Rectangle 475"/>
          <p:cNvSpPr/>
          <p:nvPr/>
        </p:nvSpPr>
        <p:spPr>
          <a:xfrm>
            <a:off x="4693947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7" name="Rectangle 476"/>
          <p:cNvSpPr/>
          <p:nvPr/>
        </p:nvSpPr>
        <p:spPr>
          <a:xfrm>
            <a:off x="4274846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8" name="Rectangle 477"/>
          <p:cNvSpPr/>
          <p:nvPr/>
        </p:nvSpPr>
        <p:spPr>
          <a:xfrm>
            <a:off x="4442486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9" name="Rectangle 478"/>
          <p:cNvSpPr/>
          <p:nvPr/>
        </p:nvSpPr>
        <p:spPr>
          <a:xfrm>
            <a:off x="4610126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0" name="Rectangle 479"/>
          <p:cNvSpPr/>
          <p:nvPr/>
        </p:nvSpPr>
        <p:spPr>
          <a:xfrm>
            <a:off x="502922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1" name="Rectangle 480"/>
          <p:cNvSpPr/>
          <p:nvPr/>
        </p:nvSpPr>
        <p:spPr>
          <a:xfrm>
            <a:off x="5532144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2" name="Rectangle 481"/>
          <p:cNvSpPr/>
          <p:nvPr/>
        </p:nvSpPr>
        <p:spPr>
          <a:xfrm>
            <a:off x="5364505" y="1371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3" name="Rectangle 482"/>
          <p:cNvSpPr/>
          <p:nvPr/>
        </p:nvSpPr>
        <p:spPr>
          <a:xfrm>
            <a:off x="4945406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4" name="Rectangle 483"/>
          <p:cNvSpPr/>
          <p:nvPr/>
        </p:nvSpPr>
        <p:spPr>
          <a:xfrm>
            <a:off x="5113047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5" name="Rectangle 484"/>
          <p:cNvSpPr/>
          <p:nvPr/>
        </p:nvSpPr>
        <p:spPr>
          <a:xfrm>
            <a:off x="5448323" y="12039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6" name="Rectangle 485"/>
          <p:cNvSpPr/>
          <p:nvPr/>
        </p:nvSpPr>
        <p:spPr>
          <a:xfrm>
            <a:off x="5280684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7" name="Rectangle 486"/>
          <p:cNvSpPr/>
          <p:nvPr/>
        </p:nvSpPr>
        <p:spPr>
          <a:xfrm>
            <a:off x="2933721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8" name="Rectangle 487"/>
          <p:cNvSpPr/>
          <p:nvPr/>
        </p:nvSpPr>
        <p:spPr>
          <a:xfrm>
            <a:off x="5615963" y="120396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89" name="Rectangle 488"/>
          <p:cNvSpPr/>
          <p:nvPr/>
        </p:nvSpPr>
        <p:spPr>
          <a:xfrm>
            <a:off x="5699784" y="1371601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1" name="Rectangle 490"/>
          <p:cNvSpPr/>
          <p:nvPr/>
        </p:nvSpPr>
        <p:spPr>
          <a:xfrm rot="10800000">
            <a:off x="5364499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2" name="Rectangle 491"/>
          <p:cNvSpPr/>
          <p:nvPr/>
        </p:nvSpPr>
        <p:spPr>
          <a:xfrm rot="10800000">
            <a:off x="5029223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3" name="Rectangle 492"/>
          <p:cNvSpPr/>
          <p:nvPr/>
        </p:nvSpPr>
        <p:spPr>
          <a:xfrm rot="10800000">
            <a:off x="5196863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4" name="Rectangle 493"/>
          <p:cNvSpPr/>
          <p:nvPr/>
        </p:nvSpPr>
        <p:spPr>
          <a:xfrm rot="10800000">
            <a:off x="4693943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5" name="Rectangle 494"/>
          <p:cNvSpPr/>
          <p:nvPr/>
        </p:nvSpPr>
        <p:spPr>
          <a:xfrm rot="10800000">
            <a:off x="4526308" y="30480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7" name="Rectangle 496"/>
          <p:cNvSpPr/>
          <p:nvPr/>
        </p:nvSpPr>
        <p:spPr>
          <a:xfrm rot="10800000">
            <a:off x="4023388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9" name="Rectangle 498"/>
          <p:cNvSpPr/>
          <p:nvPr/>
        </p:nvSpPr>
        <p:spPr>
          <a:xfrm rot="10800000">
            <a:off x="3017541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0" name="Rectangle 499"/>
          <p:cNvSpPr/>
          <p:nvPr/>
        </p:nvSpPr>
        <p:spPr>
          <a:xfrm rot="10800000">
            <a:off x="3185181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1" name="Rectangle 500"/>
          <p:cNvSpPr/>
          <p:nvPr/>
        </p:nvSpPr>
        <p:spPr>
          <a:xfrm rot="10800000">
            <a:off x="5699780" y="30480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2" name="Rectangle 501"/>
          <p:cNvSpPr/>
          <p:nvPr/>
        </p:nvSpPr>
        <p:spPr>
          <a:xfrm>
            <a:off x="3185183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3" name="Rectangle 502"/>
          <p:cNvSpPr/>
          <p:nvPr/>
        </p:nvSpPr>
        <p:spPr>
          <a:xfrm>
            <a:off x="3520462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4" name="Rectangle 503"/>
          <p:cNvSpPr/>
          <p:nvPr/>
        </p:nvSpPr>
        <p:spPr>
          <a:xfrm>
            <a:off x="3352821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5" name="Rectangle 504"/>
          <p:cNvSpPr/>
          <p:nvPr/>
        </p:nvSpPr>
        <p:spPr>
          <a:xfrm>
            <a:off x="3688106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6" name="Rectangle 505"/>
          <p:cNvSpPr/>
          <p:nvPr/>
        </p:nvSpPr>
        <p:spPr>
          <a:xfrm>
            <a:off x="3855747" y="7010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7" name="Rectangle 506"/>
          <p:cNvSpPr/>
          <p:nvPr/>
        </p:nvSpPr>
        <p:spPr>
          <a:xfrm>
            <a:off x="4023389" y="7010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8" name="Rectangle 507"/>
          <p:cNvSpPr/>
          <p:nvPr/>
        </p:nvSpPr>
        <p:spPr>
          <a:xfrm>
            <a:off x="4358667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09" name="Rectangle 508"/>
          <p:cNvSpPr/>
          <p:nvPr/>
        </p:nvSpPr>
        <p:spPr>
          <a:xfrm>
            <a:off x="4526307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1" name="Rectangle 510"/>
          <p:cNvSpPr/>
          <p:nvPr/>
        </p:nvSpPr>
        <p:spPr>
          <a:xfrm>
            <a:off x="5029229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2" name="Rectangle 511"/>
          <p:cNvSpPr/>
          <p:nvPr/>
        </p:nvSpPr>
        <p:spPr>
          <a:xfrm>
            <a:off x="5196869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3" name="Rectangle 512"/>
          <p:cNvSpPr/>
          <p:nvPr/>
        </p:nvSpPr>
        <p:spPr>
          <a:xfrm>
            <a:off x="5532144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4" name="Rectangle 513"/>
          <p:cNvSpPr/>
          <p:nvPr/>
        </p:nvSpPr>
        <p:spPr>
          <a:xfrm>
            <a:off x="5364505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5" name="Rectangle 514"/>
          <p:cNvSpPr/>
          <p:nvPr/>
        </p:nvSpPr>
        <p:spPr>
          <a:xfrm>
            <a:off x="5699784" y="701041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6" name="Rectangle 515"/>
          <p:cNvSpPr/>
          <p:nvPr/>
        </p:nvSpPr>
        <p:spPr>
          <a:xfrm>
            <a:off x="3017543" y="7010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7" name="Rectangle 516"/>
          <p:cNvSpPr/>
          <p:nvPr/>
        </p:nvSpPr>
        <p:spPr>
          <a:xfrm rot="10800000">
            <a:off x="5364505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8" name="Rectangle 517"/>
          <p:cNvSpPr/>
          <p:nvPr/>
        </p:nvSpPr>
        <p:spPr>
          <a:xfrm rot="10800000">
            <a:off x="4861588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9" name="Rectangle 518"/>
          <p:cNvSpPr/>
          <p:nvPr/>
        </p:nvSpPr>
        <p:spPr>
          <a:xfrm rot="10800000">
            <a:off x="4526308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1" name="Rectangle 520"/>
          <p:cNvSpPr/>
          <p:nvPr/>
        </p:nvSpPr>
        <p:spPr>
          <a:xfrm rot="10800000">
            <a:off x="3688106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2" name="Rectangle 521"/>
          <p:cNvSpPr/>
          <p:nvPr/>
        </p:nvSpPr>
        <p:spPr>
          <a:xfrm rot="10800000">
            <a:off x="3520464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4" name="Rectangle 523"/>
          <p:cNvSpPr/>
          <p:nvPr/>
        </p:nvSpPr>
        <p:spPr>
          <a:xfrm rot="10800000">
            <a:off x="3185181" y="27127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5" name="Rectangle 524"/>
          <p:cNvSpPr/>
          <p:nvPr/>
        </p:nvSpPr>
        <p:spPr>
          <a:xfrm rot="10800000">
            <a:off x="5532145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6" name="Rectangle 525"/>
          <p:cNvSpPr/>
          <p:nvPr/>
        </p:nvSpPr>
        <p:spPr>
          <a:xfrm rot="10800000">
            <a:off x="5699786" y="27127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7" name="Rectangle 526"/>
          <p:cNvSpPr/>
          <p:nvPr/>
        </p:nvSpPr>
        <p:spPr>
          <a:xfrm rot="10800000">
            <a:off x="528068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8" name="Rectangle 527"/>
          <p:cNvSpPr/>
          <p:nvPr/>
        </p:nvSpPr>
        <p:spPr>
          <a:xfrm rot="10800000">
            <a:off x="494540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9" name="Rectangle 528"/>
          <p:cNvSpPr/>
          <p:nvPr/>
        </p:nvSpPr>
        <p:spPr>
          <a:xfrm rot="10800000">
            <a:off x="4274844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0" name="Rectangle 529"/>
          <p:cNvSpPr/>
          <p:nvPr/>
        </p:nvSpPr>
        <p:spPr>
          <a:xfrm rot="10800000">
            <a:off x="444248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1" name="Rectangle 530"/>
          <p:cNvSpPr/>
          <p:nvPr/>
        </p:nvSpPr>
        <p:spPr>
          <a:xfrm rot="10800000">
            <a:off x="3939563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2" name="Rectangle 531"/>
          <p:cNvSpPr/>
          <p:nvPr/>
        </p:nvSpPr>
        <p:spPr>
          <a:xfrm rot="10800000">
            <a:off x="3604280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3" name="Rectangle 532"/>
          <p:cNvSpPr/>
          <p:nvPr/>
        </p:nvSpPr>
        <p:spPr>
          <a:xfrm rot="10800000">
            <a:off x="3771921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4" name="Rectangle 533"/>
          <p:cNvSpPr/>
          <p:nvPr/>
        </p:nvSpPr>
        <p:spPr>
          <a:xfrm rot="10800000">
            <a:off x="3436638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5" name="Rectangle 534"/>
          <p:cNvSpPr/>
          <p:nvPr/>
        </p:nvSpPr>
        <p:spPr>
          <a:xfrm rot="10800000">
            <a:off x="3268998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6" name="Rectangle 535"/>
          <p:cNvSpPr/>
          <p:nvPr/>
        </p:nvSpPr>
        <p:spPr>
          <a:xfrm rot="10800000">
            <a:off x="2933716" y="25450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7" name="Rectangle 536"/>
          <p:cNvSpPr/>
          <p:nvPr/>
        </p:nvSpPr>
        <p:spPr>
          <a:xfrm rot="10800000">
            <a:off x="5615959" y="254508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8" name="Rectangle 537"/>
          <p:cNvSpPr/>
          <p:nvPr/>
        </p:nvSpPr>
        <p:spPr>
          <a:xfrm rot="10800000">
            <a:off x="5448320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39" name="Rectangle 538"/>
          <p:cNvSpPr/>
          <p:nvPr/>
        </p:nvSpPr>
        <p:spPr>
          <a:xfrm rot="10800000">
            <a:off x="502922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0" name="Rectangle 539"/>
          <p:cNvSpPr/>
          <p:nvPr/>
        </p:nvSpPr>
        <p:spPr>
          <a:xfrm rot="10800000">
            <a:off x="519686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2" name="Rectangle 541"/>
          <p:cNvSpPr/>
          <p:nvPr/>
        </p:nvSpPr>
        <p:spPr>
          <a:xfrm rot="10800000">
            <a:off x="452630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3" name="Rectangle 542"/>
          <p:cNvSpPr/>
          <p:nvPr/>
        </p:nvSpPr>
        <p:spPr>
          <a:xfrm rot="10800000">
            <a:off x="4191028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4" name="Rectangle 543"/>
          <p:cNvSpPr/>
          <p:nvPr/>
        </p:nvSpPr>
        <p:spPr>
          <a:xfrm rot="10800000">
            <a:off x="4023388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5" name="Rectangle 544"/>
          <p:cNvSpPr/>
          <p:nvPr/>
        </p:nvSpPr>
        <p:spPr>
          <a:xfrm rot="10800000">
            <a:off x="3855747" y="23774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6" name="Rectangle 545"/>
          <p:cNvSpPr/>
          <p:nvPr/>
        </p:nvSpPr>
        <p:spPr>
          <a:xfrm rot="10800000">
            <a:off x="3520464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7" name="Rectangle 546"/>
          <p:cNvSpPr/>
          <p:nvPr/>
        </p:nvSpPr>
        <p:spPr>
          <a:xfrm rot="10800000">
            <a:off x="3352824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8" name="Rectangle 547"/>
          <p:cNvSpPr/>
          <p:nvPr/>
        </p:nvSpPr>
        <p:spPr>
          <a:xfrm rot="10800000">
            <a:off x="3017541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9" name="Rectangle 548"/>
          <p:cNvSpPr/>
          <p:nvPr/>
        </p:nvSpPr>
        <p:spPr>
          <a:xfrm rot="10800000">
            <a:off x="5699786" y="23774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0" name="Rectangle 549"/>
          <p:cNvSpPr/>
          <p:nvPr/>
        </p:nvSpPr>
        <p:spPr>
          <a:xfrm rot="10800000">
            <a:off x="5113043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2" name="Rectangle 551"/>
          <p:cNvSpPr/>
          <p:nvPr/>
        </p:nvSpPr>
        <p:spPr>
          <a:xfrm rot="10800000">
            <a:off x="4610123" y="22098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3" name="Rectangle 552"/>
          <p:cNvSpPr/>
          <p:nvPr/>
        </p:nvSpPr>
        <p:spPr>
          <a:xfrm rot="10800000">
            <a:off x="4274843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4" name="Rectangle 553"/>
          <p:cNvSpPr/>
          <p:nvPr/>
        </p:nvSpPr>
        <p:spPr>
          <a:xfrm rot="10800000">
            <a:off x="3939563" y="22098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6" name="Rectangle 555"/>
          <p:cNvSpPr/>
          <p:nvPr/>
        </p:nvSpPr>
        <p:spPr>
          <a:xfrm rot="10800000">
            <a:off x="3436638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8" name="Rectangle 557"/>
          <p:cNvSpPr/>
          <p:nvPr/>
        </p:nvSpPr>
        <p:spPr>
          <a:xfrm rot="10800000">
            <a:off x="3101358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9" name="Rectangle 558"/>
          <p:cNvSpPr/>
          <p:nvPr/>
        </p:nvSpPr>
        <p:spPr>
          <a:xfrm rot="10800000">
            <a:off x="5615959" y="22098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0" name="Rectangle 559"/>
          <p:cNvSpPr/>
          <p:nvPr/>
        </p:nvSpPr>
        <p:spPr>
          <a:xfrm rot="10800000">
            <a:off x="5448319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1" name="Rectangle 560"/>
          <p:cNvSpPr/>
          <p:nvPr/>
        </p:nvSpPr>
        <p:spPr>
          <a:xfrm>
            <a:off x="3185183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3" name="Rectangle 562"/>
          <p:cNvSpPr/>
          <p:nvPr/>
        </p:nvSpPr>
        <p:spPr>
          <a:xfrm>
            <a:off x="3688107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4" name="Rectangle 563"/>
          <p:cNvSpPr/>
          <p:nvPr/>
        </p:nvSpPr>
        <p:spPr>
          <a:xfrm>
            <a:off x="419102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5" name="Rectangle 564"/>
          <p:cNvSpPr/>
          <p:nvPr/>
        </p:nvSpPr>
        <p:spPr>
          <a:xfrm>
            <a:off x="4023388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6" name="Rectangle 565"/>
          <p:cNvSpPr/>
          <p:nvPr/>
        </p:nvSpPr>
        <p:spPr>
          <a:xfrm>
            <a:off x="3604284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7" name="Rectangle 566"/>
          <p:cNvSpPr/>
          <p:nvPr/>
        </p:nvSpPr>
        <p:spPr>
          <a:xfrm>
            <a:off x="3771925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8" name="Rectangle 567"/>
          <p:cNvSpPr/>
          <p:nvPr/>
        </p:nvSpPr>
        <p:spPr>
          <a:xfrm>
            <a:off x="393956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9" name="Rectangle 568"/>
          <p:cNvSpPr/>
          <p:nvPr/>
        </p:nvSpPr>
        <p:spPr>
          <a:xfrm>
            <a:off x="435866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0" name="Rectangle 569"/>
          <p:cNvSpPr/>
          <p:nvPr/>
        </p:nvSpPr>
        <p:spPr>
          <a:xfrm>
            <a:off x="4861588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1" name="Rectangle 570"/>
          <p:cNvSpPr/>
          <p:nvPr/>
        </p:nvSpPr>
        <p:spPr>
          <a:xfrm>
            <a:off x="444248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2" name="Rectangle 571"/>
          <p:cNvSpPr/>
          <p:nvPr/>
        </p:nvSpPr>
        <p:spPr>
          <a:xfrm>
            <a:off x="4777766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3" name="Rectangle 572"/>
          <p:cNvSpPr/>
          <p:nvPr/>
        </p:nvSpPr>
        <p:spPr>
          <a:xfrm>
            <a:off x="4610126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4" name="Rectangle 573"/>
          <p:cNvSpPr/>
          <p:nvPr/>
        </p:nvSpPr>
        <p:spPr>
          <a:xfrm>
            <a:off x="5029229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5" name="Rectangle 574"/>
          <p:cNvSpPr/>
          <p:nvPr/>
        </p:nvSpPr>
        <p:spPr>
          <a:xfrm>
            <a:off x="5196869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6" name="Rectangle 575"/>
          <p:cNvSpPr/>
          <p:nvPr/>
        </p:nvSpPr>
        <p:spPr>
          <a:xfrm>
            <a:off x="5532145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7" name="Rectangle 576"/>
          <p:cNvSpPr/>
          <p:nvPr/>
        </p:nvSpPr>
        <p:spPr>
          <a:xfrm>
            <a:off x="5364506" y="17068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8" name="Rectangle 577"/>
          <p:cNvSpPr/>
          <p:nvPr/>
        </p:nvSpPr>
        <p:spPr>
          <a:xfrm>
            <a:off x="4945406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79" name="Rectangle 578"/>
          <p:cNvSpPr/>
          <p:nvPr/>
        </p:nvSpPr>
        <p:spPr>
          <a:xfrm>
            <a:off x="5448323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0" name="Rectangle 579"/>
          <p:cNvSpPr/>
          <p:nvPr/>
        </p:nvSpPr>
        <p:spPr>
          <a:xfrm>
            <a:off x="5280684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1" name="Rectangle 580"/>
          <p:cNvSpPr/>
          <p:nvPr/>
        </p:nvSpPr>
        <p:spPr>
          <a:xfrm>
            <a:off x="2933720" y="1539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2" name="Rectangle 581"/>
          <p:cNvSpPr/>
          <p:nvPr/>
        </p:nvSpPr>
        <p:spPr>
          <a:xfrm>
            <a:off x="5615963" y="153924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3" name="Rectangle 582"/>
          <p:cNvSpPr/>
          <p:nvPr/>
        </p:nvSpPr>
        <p:spPr>
          <a:xfrm>
            <a:off x="5699785" y="170688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4" name="Rectangle 583"/>
          <p:cNvSpPr/>
          <p:nvPr/>
        </p:nvSpPr>
        <p:spPr>
          <a:xfrm rot="10800000">
            <a:off x="519686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6" name="Rectangle 585"/>
          <p:cNvSpPr/>
          <p:nvPr/>
        </p:nvSpPr>
        <p:spPr>
          <a:xfrm rot="10800000">
            <a:off x="469394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8" name="Rectangle 587"/>
          <p:cNvSpPr/>
          <p:nvPr/>
        </p:nvSpPr>
        <p:spPr>
          <a:xfrm rot="10800000">
            <a:off x="4023388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0" name="Rectangle 589"/>
          <p:cNvSpPr/>
          <p:nvPr/>
        </p:nvSpPr>
        <p:spPr>
          <a:xfrm rot="10800000">
            <a:off x="3855747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3" name="Rectangle 592"/>
          <p:cNvSpPr/>
          <p:nvPr/>
        </p:nvSpPr>
        <p:spPr>
          <a:xfrm rot="10800000">
            <a:off x="5699786" y="20421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4" name="Rectangle 593"/>
          <p:cNvSpPr/>
          <p:nvPr/>
        </p:nvSpPr>
        <p:spPr>
          <a:xfrm rot="10800000">
            <a:off x="5280683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5" name="Rectangle 594"/>
          <p:cNvSpPr/>
          <p:nvPr/>
        </p:nvSpPr>
        <p:spPr>
          <a:xfrm rot="10800000">
            <a:off x="5113046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6" name="Rectangle 595"/>
          <p:cNvSpPr/>
          <p:nvPr/>
        </p:nvSpPr>
        <p:spPr>
          <a:xfrm rot="10800000">
            <a:off x="477776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8" name="Rectangle 597"/>
          <p:cNvSpPr/>
          <p:nvPr/>
        </p:nvSpPr>
        <p:spPr>
          <a:xfrm rot="10800000">
            <a:off x="444248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1" name="Rectangle 600"/>
          <p:cNvSpPr/>
          <p:nvPr/>
        </p:nvSpPr>
        <p:spPr>
          <a:xfrm rot="10800000">
            <a:off x="3604283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2" name="Rectangle 601"/>
          <p:cNvSpPr/>
          <p:nvPr/>
        </p:nvSpPr>
        <p:spPr>
          <a:xfrm rot="10800000">
            <a:off x="3771924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3" name="Rectangle 602"/>
          <p:cNvSpPr/>
          <p:nvPr/>
        </p:nvSpPr>
        <p:spPr>
          <a:xfrm rot="10800000">
            <a:off x="343664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4" name="Rectangle 603"/>
          <p:cNvSpPr/>
          <p:nvPr/>
        </p:nvSpPr>
        <p:spPr>
          <a:xfrm rot="10800000">
            <a:off x="326900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5" name="Rectangle 604"/>
          <p:cNvSpPr/>
          <p:nvPr/>
        </p:nvSpPr>
        <p:spPr>
          <a:xfrm rot="10800000">
            <a:off x="2933718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6" name="Rectangle 605"/>
          <p:cNvSpPr/>
          <p:nvPr/>
        </p:nvSpPr>
        <p:spPr>
          <a:xfrm rot="10800000">
            <a:off x="3101360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7" name="Rectangle 606"/>
          <p:cNvSpPr/>
          <p:nvPr/>
        </p:nvSpPr>
        <p:spPr>
          <a:xfrm rot="10800000">
            <a:off x="5615963" y="18745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8" name="Rectangle 607"/>
          <p:cNvSpPr/>
          <p:nvPr/>
        </p:nvSpPr>
        <p:spPr>
          <a:xfrm rot="10800000">
            <a:off x="3352824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0" name="Rectangle 609"/>
          <p:cNvSpPr/>
          <p:nvPr/>
        </p:nvSpPr>
        <p:spPr>
          <a:xfrm rot="10800000">
            <a:off x="3268998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1" name="Rectangle 610"/>
          <p:cNvSpPr/>
          <p:nvPr/>
        </p:nvSpPr>
        <p:spPr>
          <a:xfrm rot="10800000">
            <a:off x="3185181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3" name="Rectangle 612"/>
          <p:cNvSpPr/>
          <p:nvPr/>
        </p:nvSpPr>
        <p:spPr>
          <a:xfrm rot="10800000">
            <a:off x="3688106" y="23774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4" name="Rectangle 613"/>
          <p:cNvSpPr/>
          <p:nvPr/>
        </p:nvSpPr>
        <p:spPr>
          <a:xfrm rot="10800000">
            <a:off x="3101358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5" name="Rectangle 614"/>
          <p:cNvSpPr/>
          <p:nvPr/>
        </p:nvSpPr>
        <p:spPr>
          <a:xfrm rot="10800000">
            <a:off x="3017541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6" name="Rectangle 615"/>
          <p:cNvSpPr/>
          <p:nvPr/>
        </p:nvSpPr>
        <p:spPr>
          <a:xfrm rot="10800000">
            <a:off x="3101358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7" name="Rectangle 616"/>
          <p:cNvSpPr/>
          <p:nvPr/>
        </p:nvSpPr>
        <p:spPr>
          <a:xfrm>
            <a:off x="5113049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8" name="Rectangle 617"/>
          <p:cNvSpPr/>
          <p:nvPr/>
        </p:nvSpPr>
        <p:spPr>
          <a:xfrm>
            <a:off x="5448325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9" name="Rectangle 618"/>
          <p:cNvSpPr/>
          <p:nvPr/>
        </p:nvSpPr>
        <p:spPr>
          <a:xfrm>
            <a:off x="5280686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0" name="Rectangle 619"/>
          <p:cNvSpPr/>
          <p:nvPr/>
        </p:nvSpPr>
        <p:spPr>
          <a:xfrm>
            <a:off x="5029229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1" name="Rectangle 620"/>
          <p:cNvSpPr/>
          <p:nvPr/>
        </p:nvSpPr>
        <p:spPr>
          <a:xfrm>
            <a:off x="5364506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2" name="Rectangle 621"/>
          <p:cNvSpPr/>
          <p:nvPr/>
        </p:nvSpPr>
        <p:spPr>
          <a:xfrm>
            <a:off x="4777766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3" name="Rectangle 622"/>
          <p:cNvSpPr/>
          <p:nvPr/>
        </p:nvSpPr>
        <p:spPr>
          <a:xfrm>
            <a:off x="4861587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4" name="Rectangle 623"/>
          <p:cNvSpPr/>
          <p:nvPr/>
        </p:nvSpPr>
        <p:spPr>
          <a:xfrm>
            <a:off x="3771925" y="5334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5" name="Rectangle 624"/>
          <p:cNvSpPr/>
          <p:nvPr/>
        </p:nvSpPr>
        <p:spPr>
          <a:xfrm>
            <a:off x="3604284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6" name="Rectangle 625"/>
          <p:cNvSpPr/>
          <p:nvPr/>
        </p:nvSpPr>
        <p:spPr>
          <a:xfrm rot="10800000">
            <a:off x="3604280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7" name="Rectangle 626"/>
          <p:cNvSpPr/>
          <p:nvPr/>
        </p:nvSpPr>
        <p:spPr>
          <a:xfrm rot="10800000">
            <a:off x="3855747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0" name="Rectangle 629"/>
          <p:cNvSpPr/>
          <p:nvPr/>
        </p:nvSpPr>
        <p:spPr>
          <a:xfrm rot="10800000">
            <a:off x="3939563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2" name="Rectangle 631"/>
          <p:cNvSpPr/>
          <p:nvPr/>
        </p:nvSpPr>
        <p:spPr>
          <a:xfrm>
            <a:off x="494540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3" name="Rectangle 632"/>
          <p:cNvSpPr/>
          <p:nvPr/>
        </p:nvSpPr>
        <p:spPr>
          <a:xfrm>
            <a:off x="4861587" y="70104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4" name="Rectangle 633"/>
          <p:cNvSpPr/>
          <p:nvPr/>
        </p:nvSpPr>
        <p:spPr>
          <a:xfrm>
            <a:off x="519686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5" name="Rectangle 634"/>
          <p:cNvSpPr/>
          <p:nvPr/>
        </p:nvSpPr>
        <p:spPr>
          <a:xfrm>
            <a:off x="5113047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6" name="Rectangle 635"/>
          <p:cNvSpPr/>
          <p:nvPr/>
        </p:nvSpPr>
        <p:spPr>
          <a:xfrm rot="10800000">
            <a:off x="4861583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7" name="Rectangle 636"/>
          <p:cNvSpPr/>
          <p:nvPr/>
        </p:nvSpPr>
        <p:spPr>
          <a:xfrm rot="10800000">
            <a:off x="5364505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0" name="Rectangle 639"/>
          <p:cNvSpPr/>
          <p:nvPr/>
        </p:nvSpPr>
        <p:spPr>
          <a:xfrm>
            <a:off x="3185183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1" name="Rectangle 640"/>
          <p:cNvSpPr/>
          <p:nvPr/>
        </p:nvSpPr>
        <p:spPr>
          <a:xfrm>
            <a:off x="3101363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2" name="Rectangle 641"/>
          <p:cNvSpPr/>
          <p:nvPr/>
        </p:nvSpPr>
        <p:spPr>
          <a:xfrm>
            <a:off x="3017544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3" name="Rectangle 642"/>
          <p:cNvSpPr/>
          <p:nvPr/>
        </p:nvSpPr>
        <p:spPr>
          <a:xfrm rot="10800000">
            <a:off x="5448323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4" name="Rectangle 643"/>
          <p:cNvSpPr/>
          <p:nvPr/>
        </p:nvSpPr>
        <p:spPr>
          <a:xfrm rot="10800000">
            <a:off x="5532145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5" name="Rectangle 644"/>
          <p:cNvSpPr/>
          <p:nvPr/>
        </p:nvSpPr>
        <p:spPr>
          <a:xfrm rot="10800000">
            <a:off x="5364505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6" name="Rectangle 645"/>
          <p:cNvSpPr/>
          <p:nvPr/>
        </p:nvSpPr>
        <p:spPr>
          <a:xfrm rot="10800000">
            <a:off x="5532147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7" name="Rectangle 646"/>
          <p:cNvSpPr/>
          <p:nvPr/>
        </p:nvSpPr>
        <p:spPr>
          <a:xfrm rot="10800000">
            <a:off x="5448319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8" name="Rectangle 647"/>
          <p:cNvSpPr/>
          <p:nvPr/>
        </p:nvSpPr>
        <p:spPr>
          <a:xfrm rot="10800000">
            <a:off x="5532139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49" name="Rectangle 648"/>
          <p:cNvSpPr/>
          <p:nvPr/>
        </p:nvSpPr>
        <p:spPr>
          <a:xfrm rot="10800000">
            <a:off x="5113044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0" name="Rectangle 649"/>
          <p:cNvSpPr/>
          <p:nvPr/>
        </p:nvSpPr>
        <p:spPr>
          <a:xfrm rot="10800000">
            <a:off x="502922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1" name="Rectangle 650"/>
          <p:cNvSpPr/>
          <p:nvPr/>
        </p:nvSpPr>
        <p:spPr>
          <a:xfrm rot="10800000">
            <a:off x="519686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2" name="Rectangle 651"/>
          <p:cNvSpPr/>
          <p:nvPr/>
        </p:nvSpPr>
        <p:spPr>
          <a:xfrm rot="10800000">
            <a:off x="511304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3" name="Rectangle 652"/>
          <p:cNvSpPr/>
          <p:nvPr/>
        </p:nvSpPr>
        <p:spPr>
          <a:xfrm rot="10800000">
            <a:off x="4693948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4" name="Rectangle 653"/>
          <p:cNvSpPr/>
          <p:nvPr/>
        </p:nvSpPr>
        <p:spPr>
          <a:xfrm rot="10800000">
            <a:off x="4777764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5" name="Rectangle 654"/>
          <p:cNvSpPr/>
          <p:nvPr/>
        </p:nvSpPr>
        <p:spPr>
          <a:xfrm rot="10800000">
            <a:off x="4610124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6" name="Rectangle 655"/>
          <p:cNvSpPr/>
          <p:nvPr/>
        </p:nvSpPr>
        <p:spPr>
          <a:xfrm rot="10800000">
            <a:off x="469394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7" name="Rectangle 656"/>
          <p:cNvSpPr/>
          <p:nvPr/>
        </p:nvSpPr>
        <p:spPr>
          <a:xfrm rot="10800000">
            <a:off x="444248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8" name="Rectangle 657"/>
          <p:cNvSpPr/>
          <p:nvPr/>
        </p:nvSpPr>
        <p:spPr>
          <a:xfrm>
            <a:off x="5364502" y="36576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0" name="Rectangle 659"/>
          <p:cNvSpPr/>
          <p:nvPr/>
        </p:nvSpPr>
        <p:spPr>
          <a:xfrm>
            <a:off x="4107206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1" name="Rectangle 660"/>
          <p:cNvSpPr/>
          <p:nvPr/>
        </p:nvSpPr>
        <p:spPr>
          <a:xfrm>
            <a:off x="477776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2" name="Rectangle 661"/>
          <p:cNvSpPr/>
          <p:nvPr/>
        </p:nvSpPr>
        <p:spPr>
          <a:xfrm>
            <a:off x="5113045" y="5334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4" name="Rectangle 663"/>
          <p:cNvSpPr/>
          <p:nvPr/>
        </p:nvSpPr>
        <p:spPr>
          <a:xfrm>
            <a:off x="4107209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5" name="Rectangle 664"/>
          <p:cNvSpPr/>
          <p:nvPr/>
        </p:nvSpPr>
        <p:spPr>
          <a:xfrm>
            <a:off x="3269004" y="868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6" name="Rectangle 665"/>
          <p:cNvSpPr/>
          <p:nvPr/>
        </p:nvSpPr>
        <p:spPr>
          <a:xfrm>
            <a:off x="3436643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7" name="Rectangle 666"/>
          <p:cNvSpPr/>
          <p:nvPr/>
        </p:nvSpPr>
        <p:spPr>
          <a:xfrm>
            <a:off x="3352823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8" name="Rectangle 667"/>
          <p:cNvSpPr/>
          <p:nvPr/>
        </p:nvSpPr>
        <p:spPr>
          <a:xfrm>
            <a:off x="3688107" y="1036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9" name="Rectangle 668"/>
          <p:cNvSpPr/>
          <p:nvPr/>
        </p:nvSpPr>
        <p:spPr>
          <a:xfrm>
            <a:off x="3855748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0" name="Rectangle 669"/>
          <p:cNvSpPr/>
          <p:nvPr/>
        </p:nvSpPr>
        <p:spPr>
          <a:xfrm>
            <a:off x="3771926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1" name="Rectangle 670"/>
          <p:cNvSpPr/>
          <p:nvPr/>
        </p:nvSpPr>
        <p:spPr>
          <a:xfrm>
            <a:off x="4107207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2" name="Rectangle 671"/>
          <p:cNvSpPr/>
          <p:nvPr/>
        </p:nvSpPr>
        <p:spPr>
          <a:xfrm>
            <a:off x="3520465" y="1371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5" name="Rectangle 674"/>
          <p:cNvSpPr/>
          <p:nvPr/>
        </p:nvSpPr>
        <p:spPr>
          <a:xfrm>
            <a:off x="4107206" y="1539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7" name="Rectangle 676"/>
          <p:cNvSpPr/>
          <p:nvPr/>
        </p:nvSpPr>
        <p:spPr>
          <a:xfrm>
            <a:off x="3855748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8" name="Rectangle 677"/>
          <p:cNvSpPr/>
          <p:nvPr/>
        </p:nvSpPr>
        <p:spPr>
          <a:xfrm>
            <a:off x="435866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9" name="Rectangle 678"/>
          <p:cNvSpPr/>
          <p:nvPr/>
        </p:nvSpPr>
        <p:spPr>
          <a:xfrm>
            <a:off x="4274845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0" name="Rectangle 679"/>
          <p:cNvSpPr/>
          <p:nvPr/>
        </p:nvSpPr>
        <p:spPr>
          <a:xfrm>
            <a:off x="4191029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1" name="Rectangle 680"/>
          <p:cNvSpPr/>
          <p:nvPr/>
        </p:nvSpPr>
        <p:spPr>
          <a:xfrm>
            <a:off x="4274847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2" name="Rectangle 681"/>
          <p:cNvSpPr/>
          <p:nvPr/>
        </p:nvSpPr>
        <p:spPr>
          <a:xfrm>
            <a:off x="4358668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3" name="Rectangle 682"/>
          <p:cNvSpPr/>
          <p:nvPr/>
        </p:nvSpPr>
        <p:spPr>
          <a:xfrm>
            <a:off x="4693948" y="170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4" name="Rectangle 683"/>
          <p:cNvSpPr/>
          <p:nvPr/>
        </p:nvSpPr>
        <p:spPr>
          <a:xfrm rot="10800000">
            <a:off x="4945405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5" name="Rectangle 684"/>
          <p:cNvSpPr/>
          <p:nvPr/>
        </p:nvSpPr>
        <p:spPr>
          <a:xfrm rot="10800000">
            <a:off x="4610125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6" name="Rectangle 685"/>
          <p:cNvSpPr/>
          <p:nvPr/>
        </p:nvSpPr>
        <p:spPr>
          <a:xfrm>
            <a:off x="3352826" y="17068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7" name="Rectangle 686"/>
          <p:cNvSpPr/>
          <p:nvPr/>
        </p:nvSpPr>
        <p:spPr>
          <a:xfrm>
            <a:off x="4526308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8" name="Rectangle 687"/>
          <p:cNvSpPr/>
          <p:nvPr/>
        </p:nvSpPr>
        <p:spPr>
          <a:xfrm rot="10800000">
            <a:off x="4107203" y="22098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1" name="Rectangle 690"/>
          <p:cNvSpPr/>
          <p:nvPr/>
        </p:nvSpPr>
        <p:spPr>
          <a:xfrm rot="10800000">
            <a:off x="4358668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2" name="Rectangle 691"/>
          <p:cNvSpPr/>
          <p:nvPr/>
        </p:nvSpPr>
        <p:spPr>
          <a:xfrm rot="10800000">
            <a:off x="4107203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3" name="Rectangle 692"/>
          <p:cNvSpPr/>
          <p:nvPr/>
        </p:nvSpPr>
        <p:spPr>
          <a:xfrm rot="10800000">
            <a:off x="4358668" y="20421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4" name="Rectangle 693"/>
          <p:cNvSpPr/>
          <p:nvPr/>
        </p:nvSpPr>
        <p:spPr>
          <a:xfrm rot="10800000">
            <a:off x="4442483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5" name="Rectangle 694"/>
          <p:cNvSpPr/>
          <p:nvPr/>
        </p:nvSpPr>
        <p:spPr>
          <a:xfrm rot="10800000">
            <a:off x="4358668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6" name="Rectangle 695"/>
          <p:cNvSpPr/>
          <p:nvPr/>
        </p:nvSpPr>
        <p:spPr>
          <a:xfrm rot="10800000">
            <a:off x="4191028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7" name="Rectangle 696"/>
          <p:cNvSpPr/>
          <p:nvPr/>
        </p:nvSpPr>
        <p:spPr>
          <a:xfrm rot="10800000">
            <a:off x="427484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0" name="Rectangle 699"/>
          <p:cNvSpPr/>
          <p:nvPr/>
        </p:nvSpPr>
        <p:spPr>
          <a:xfrm>
            <a:off x="419107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2" name="Rectangle 701"/>
          <p:cNvSpPr/>
          <p:nvPr/>
        </p:nvSpPr>
        <p:spPr>
          <a:xfrm>
            <a:off x="586747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8" name="Rectangle 717"/>
          <p:cNvSpPr/>
          <p:nvPr/>
        </p:nvSpPr>
        <p:spPr>
          <a:xfrm>
            <a:off x="125731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19" name="Rectangle 718"/>
          <p:cNvSpPr/>
          <p:nvPr/>
        </p:nvSpPr>
        <p:spPr>
          <a:xfrm>
            <a:off x="1592591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0" name="Rectangle 719"/>
          <p:cNvSpPr/>
          <p:nvPr/>
        </p:nvSpPr>
        <p:spPr>
          <a:xfrm>
            <a:off x="1760231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1" name="Rectangle 720"/>
          <p:cNvSpPr/>
          <p:nvPr/>
        </p:nvSpPr>
        <p:spPr>
          <a:xfrm>
            <a:off x="192787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2" name="Rectangle 721"/>
          <p:cNvSpPr/>
          <p:nvPr/>
        </p:nvSpPr>
        <p:spPr>
          <a:xfrm>
            <a:off x="2766067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3" name="Rectangle 722"/>
          <p:cNvSpPr/>
          <p:nvPr/>
        </p:nvSpPr>
        <p:spPr>
          <a:xfrm>
            <a:off x="259842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4" name="Rectangle 723"/>
          <p:cNvSpPr/>
          <p:nvPr/>
        </p:nvSpPr>
        <p:spPr>
          <a:xfrm>
            <a:off x="251467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6" name="Rectangle 725"/>
          <p:cNvSpPr/>
          <p:nvPr/>
        </p:nvSpPr>
        <p:spPr>
          <a:xfrm rot="10800000">
            <a:off x="2598428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7" name="Rectangle 726"/>
          <p:cNvSpPr/>
          <p:nvPr/>
        </p:nvSpPr>
        <p:spPr>
          <a:xfrm rot="10800000">
            <a:off x="2263152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8" name="Rectangle 727"/>
          <p:cNvSpPr/>
          <p:nvPr/>
        </p:nvSpPr>
        <p:spPr>
          <a:xfrm rot="10800000">
            <a:off x="2095512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29" name="Rectangle 728"/>
          <p:cNvSpPr/>
          <p:nvPr/>
        </p:nvSpPr>
        <p:spPr>
          <a:xfrm rot="10800000">
            <a:off x="1927871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0" name="Rectangle 729"/>
          <p:cNvSpPr/>
          <p:nvPr/>
        </p:nvSpPr>
        <p:spPr>
          <a:xfrm rot="10800000">
            <a:off x="1424951" y="5562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1" name="Rectangle 730"/>
          <p:cNvSpPr/>
          <p:nvPr/>
        </p:nvSpPr>
        <p:spPr>
          <a:xfrm rot="10800000">
            <a:off x="754384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2" name="Rectangle 731"/>
          <p:cNvSpPr/>
          <p:nvPr/>
        </p:nvSpPr>
        <p:spPr>
          <a:xfrm rot="10800000">
            <a:off x="586744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3" name="Rectangle 732"/>
          <p:cNvSpPr/>
          <p:nvPr/>
        </p:nvSpPr>
        <p:spPr>
          <a:xfrm rot="10800000">
            <a:off x="251462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5" name="Rectangle 734"/>
          <p:cNvSpPr/>
          <p:nvPr/>
        </p:nvSpPr>
        <p:spPr>
          <a:xfrm>
            <a:off x="502928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6" name="Rectangle 735"/>
          <p:cNvSpPr/>
          <p:nvPr/>
        </p:nvSpPr>
        <p:spPr>
          <a:xfrm>
            <a:off x="838209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7" name="Rectangle 736"/>
          <p:cNvSpPr/>
          <p:nvPr/>
        </p:nvSpPr>
        <p:spPr>
          <a:xfrm>
            <a:off x="419109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8" name="Rectangle 737"/>
          <p:cNvSpPr/>
          <p:nvPr/>
        </p:nvSpPr>
        <p:spPr>
          <a:xfrm>
            <a:off x="150877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0" name="Rectangle 739"/>
          <p:cNvSpPr/>
          <p:nvPr/>
        </p:nvSpPr>
        <p:spPr>
          <a:xfrm>
            <a:off x="922030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1" name="Rectangle 740"/>
          <p:cNvSpPr/>
          <p:nvPr/>
        </p:nvSpPr>
        <p:spPr>
          <a:xfrm>
            <a:off x="1257315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2" name="Rectangle 741"/>
          <p:cNvSpPr/>
          <p:nvPr/>
        </p:nvSpPr>
        <p:spPr>
          <a:xfrm>
            <a:off x="1844054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3" name="Rectangle 742"/>
          <p:cNvSpPr/>
          <p:nvPr/>
        </p:nvSpPr>
        <p:spPr>
          <a:xfrm>
            <a:off x="2179334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4" name="Rectangle 743"/>
          <p:cNvSpPr/>
          <p:nvPr/>
        </p:nvSpPr>
        <p:spPr>
          <a:xfrm>
            <a:off x="2011694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5" name="Rectangle 744"/>
          <p:cNvSpPr/>
          <p:nvPr/>
        </p:nvSpPr>
        <p:spPr>
          <a:xfrm>
            <a:off x="1760234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6" name="Rectangle 745"/>
          <p:cNvSpPr/>
          <p:nvPr/>
        </p:nvSpPr>
        <p:spPr>
          <a:xfrm>
            <a:off x="2095514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7" name="Rectangle 746"/>
          <p:cNvSpPr/>
          <p:nvPr/>
        </p:nvSpPr>
        <p:spPr>
          <a:xfrm>
            <a:off x="1927874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8" name="Rectangle 747"/>
          <p:cNvSpPr/>
          <p:nvPr/>
        </p:nvSpPr>
        <p:spPr>
          <a:xfrm>
            <a:off x="2514615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0" name="Rectangle 749"/>
          <p:cNvSpPr/>
          <p:nvPr/>
        </p:nvSpPr>
        <p:spPr>
          <a:xfrm>
            <a:off x="2263154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1" name="Rectangle 750"/>
          <p:cNvSpPr/>
          <p:nvPr/>
        </p:nvSpPr>
        <p:spPr>
          <a:xfrm>
            <a:off x="251467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4" name="Rectangle 753"/>
          <p:cNvSpPr/>
          <p:nvPr/>
        </p:nvSpPr>
        <p:spPr>
          <a:xfrm>
            <a:off x="335289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5" name="Rectangle 754"/>
          <p:cNvSpPr/>
          <p:nvPr/>
        </p:nvSpPr>
        <p:spPr>
          <a:xfrm>
            <a:off x="670572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6" name="Rectangle 755"/>
          <p:cNvSpPr/>
          <p:nvPr/>
        </p:nvSpPr>
        <p:spPr>
          <a:xfrm>
            <a:off x="754388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7" name="Rectangle 756"/>
          <p:cNvSpPr/>
          <p:nvPr/>
        </p:nvSpPr>
        <p:spPr>
          <a:xfrm>
            <a:off x="586749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9" name="Rectangle 758"/>
          <p:cNvSpPr/>
          <p:nvPr/>
        </p:nvSpPr>
        <p:spPr>
          <a:xfrm>
            <a:off x="1173494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1" name="Rectangle 760"/>
          <p:cNvSpPr/>
          <p:nvPr/>
        </p:nvSpPr>
        <p:spPr>
          <a:xfrm>
            <a:off x="922030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3" name="Rectangle 762"/>
          <p:cNvSpPr/>
          <p:nvPr/>
        </p:nvSpPr>
        <p:spPr>
          <a:xfrm>
            <a:off x="1844053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5" name="Rectangle 764"/>
          <p:cNvSpPr/>
          <p:nvPr/>
        </p:nvSpPr>
        <p:spPr>
          <a:xfrm>
            <a:off x="1592591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6" name="Rectangle 765"/>
          <p:cNvSpPr/>
          <p:nvPr/>
        </p:nvSpPr>
        <p:spPr>
          <a:xfrm>
            <a:off x="1760231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7" name="Rectangle 766"/>
          <p:cNvSpPr/>
          <p:nvPr/>
        </p:nvSpPr>
        <p:spPr>
          <a:xfrm>
            <a:off x="1927871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8" name="Rectangle 767"/>
          <p:cNvSpPr/>
          <p:nvPr/>
        </p:nvSpPr>
        <p:spPr>
          <a:xfrm>
            <a:off x="234697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9" name="Rectangle 768"/>
          <p:cNvSpPr/>
          <p:nvPr/>
        </p:nvSpPr>
        <p:spPr>
          <a:xfrm>
            <a:off x="2849889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0" name="Rectangle 769"/>
          <p:cNvSpPr/>
          <p:nvPr/>
        </p:nvSpPr>
        <p:spPr>
          <a:xfrm>
            <a:off x="2682250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1" name="Rectangle 770"/>
          <p:cNvSpPr/>
          <p:nvPr/>
        </p:nvSpPr>
        <p:spPr>
          <a:xfrm>
            <a:off x="2263152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2" name="Rectangle 771"/>
          <p:cNvSpPr/>
          <p:nvPr/>
        </p:nvSpPr>
        <p:spPr>
          <a:xfrm>
            <a:off x="243079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3" name="Rectangle 772"/>
          <p:cNvSpPr/>
          <p:nvPr/>
        </p:nvSpPr>
        <p:spPr>
          <a:xfrm>
            <a:off x="2766068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4" name="Rectangle 773"/>
          <p:cNvSpPr/>
          <p:nvPr/>
        </p:nvSpPr>
        <p:spPr>
          <a:xfrm>
            <a:off x="2598429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5" name="Rectangle 774"/>
          <p:cNvSpPr/>
          <p:nvPr/>
        </p:nvSpPr>
        <p:spPr>
          <a:xfrm>
            <a:off x="251467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79" name="Rectangle 778"/>
          <p:cNvSpPr/>
          <p:nvPr/>
        </p:nvSpPr>
        <p:spPr>
          <a:xfrm rot="10800000">
            <a:off x="2682245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0" name="Rectangle 779"/>
          <p:cNvSpPr/>
          <p:nvPr/>
        </p:nvSpPr>
        <p:spPr>
          <a:xfrm rot="10800000">
            <a:off x="2346968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1" name="Rectangle 780"/>
          <p:cNvSpPr/>
          <p:nvPr/>
        </p:nvSpPr>
        <p:spPr>
          <a:xfrm rot="10800000">
            <a:off x="2514608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2" name="Rectangle 781"/>
          <p:cNvSpPr/>
          <p:nvPr/>
        </p:nvSpPr>
        <p:spPr>
          <a:xfrm rot="10800000">
            <a:off x="2011688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3" name="Rectangle 782"/>
          <p:cNvSpPr/>
          <p:nvPr/>
        </p:nvSpPr>
        <p:spPr>
          <a:xfrm rot="10800000">
            <a:off x="1844054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4" name="Rectangle 783"/>
          <p:cNvSpPr/>
          <p:nvPr/>
        </p:nvSpPr>
        <p:spPr>
          <a:xfrm rot="10800000">
            <a:off x="1508774" y="57302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5" name="Rectangle 784"/>
          <p:cNvSpPr/>
          <p:nvPr/>
        </p:nvSpPr>
        <p:spPr>
          <a:xfrm rot="10800000">
            <a:off x="1341134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6" name="Rectangle 785"/>
          <p:cNvSpPr/>
          <p:nvPr/>
        </p:nvSpPr>
        <p:spPr>
          <a:xfrm rot="10800000">
            <a:off x="1173493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7" name="Rectangle 786"/>
          <p:cNvSpPr/>
          <p:nvPr/>
        </p:nvSpPr>
        <p:spPr>
          <a:xfrm rot="10800000">
            <a:off x="335287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88" name="Rectangle 787"/>
          <p:cNvSpPr/>
          <p:nvPr/>
        </p:nvSpPr>
        <p:spPr>
          <a:xfrm rot="10800000">
            <a:off x="502927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0" name="Rectangle 789"/>
          <p:cNvSpPr/>
          <p:nvPr/>
        </p:nvSpPr>
        <p:spPr>
          <a:xfrm>
            <a:off x="502929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1" name="Rectangle 790"/>
          <p:cNvSpPr/>
          <p:nvPr/>
        </p:nvSpPr>
        <p:spPr>
          <a:xfrm>
            <a:off x="838208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2" name="Rectangle 791"/>
          <p:cNvSpPr/>
          <p:nvPr/>
        </p:nvSpPr>
        <p:spPr>
          <a:xfrm>
            <a:off x="670567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3" name="Rectangle 792"/>
          <p:cNvSpPr/>
          <p:nvPr/>
        </p:nvSpPr>
        <p:spPr>
          <a:xfrm>
            <a:off x="1005852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4" name="Rectangle 793"/>
          <p:cNvSpPr/>
          <p:nvPr/>
        </p:nvSpPr>
        <p:spPr>
          <a:xfrm>
            <a:off x="1173493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5" name="Rectangle 794"/>
          <p:cNvSpPr/>
          <p:nvPr/>
        </p:nvSpPr>
        <p:spPr>
          <a:xfrm>
            <a:off x="1341134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7" name="Rectangle 796"/>
          <p:cNvSpPr/>
          <p:nvPr/>
        </p:nvSpPr>
        <p:spPr>
          <a:xfrm>
            <a:off x="1844053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8" name="Rectangle 797"/>
          <p:cNvSpPr/>
          <p:nvPr/>
        </p:nvSpPr>
        <p:spPr>
          <a:xfrm>
            <a:off x="2011693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9" name="Rectangle 798"/>
          <p:cNvSpPr/>
          <p:nvPr/>
        </p:nvSpPr>
        <p:spPr>
          <a:xfrm>
            <a:off x="2346974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1" name="Rectangle 800"/>
          <p:cNvSpPr/>
          <p:nvPr/>
        </p:nvSpPr>
        <p:spPr>
          <a:xfrm>
            <a:off x="2849890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2" name="Rectangle 801"/>
          <p:cNvSpPr/>
          <p:nvPr/>
        </p:nvSpPr>
        <p:spPr>
          <a:xfrm>
            <a:off x="2682251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4" name="Rectangle 803"/>
          <p:cNvSpPr/>
          <p:nvPr/>
        </p:nvSpPr>
        <p:spPr>
          <a:xfrm>
            <a:off x="335289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6" name="Rectangle 805"/>
          <p:cNvSpPr/>
          <p:nvPr/>
        </p:nvSpPr>
        <p:spPr>
          <a:xfrm rot="10800000">
            <a:off x="2179334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7" name="Rectangle 806"/>
          <p:cNvSpPr/>
          <p:nvPr/>
        </p:nvSpPr>
        <p:spPr>
          <a:xfrm rot="10800000">
            <a:off x="1844054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8" name="Rectangle 807"/>
          <p:cNvSpPr/>
          <p:nvPr/>
        </p:nvSpPr>
        <p:spPr>
          <a:xfrm rot="10800000">
            <a:off x="1341134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9" name="Rectangle 808"/>
          <p:cNvSpPr/>
          <p:nvPr/>
        </p:nvSpPr>
        <p:spPr>
          <a:xfrm rot="10800000">
            <a:off x="1005851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0" name="Rectangle 809"/>
          <p:cNvSpPr/>
          <p:nvPr/>
        </p:nvSpPr>
        <p:spPr>
          <a:xfrm rot="10800000">
            <a:off x="838209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1" name="Rectangle 810"/>
          <p:cNvSpPr/>
          <p:nvPr/>
        </p:nvSpPr>
        <p:spPr>
          <a:xfrm rot="10800000">
            <a:off x="670569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2" name="Rectangle 811"/>
          <p:cNvSpPr/>
          <p:nvPr/>
        </p:nvSpPr>
        <p:spPr>
          <a:xfrm rot="10800000">
            <a:off x="502927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6" name="Rectangle 815"/>
          <p:cNvSpPr/>
          <p:nvPr/>
        </p:nvSpPr>
        <p:spPr>
          <a:xfrm rot="10800000">
            <a:off x="2263149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7" name="Rectangle 816"/>
          <p:cNvSpPr/>
          <p:nvPr/>
        </p:nvSpPr>
        <p:spPr>
          <a:xfrm rot="10800000">
            <a:off x="1592589" y="5227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8" name="Rectangle 817"/>
          <p:cNvSpPr/>
          <p:nvPr/>
        </p:nvSpPr>
        <p:spPr>
          <a:xfrm rot="10800000">
            <a:off x="1760229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0" name="Rectangle 819"/>
          <p:cNvSpPr/>
          <p:nvPr/>
        </p:nvSpPr>
        <p:spPr>
          <a:xfrm rot="10800000">
            <a:off x="922026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1" name="Rectangle 820"/>
          <p:cNvSpPr/>
          <p:nvPr/>
        </p:nvSpPr>
        <p:spPr>
          <a:xfrm rot="10800000">
            <a:off x="1089667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4" name="Rectangle 823"/>
          <p:cNvSpPr/>
          <p:nvPr/>
        </p:nvSpPr>
        <p:spPr>
          <a:xfrm rot="10800000">
            <a:off x="251462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7" name="Rectangle 826"/>
          <p:cNvSpPr/>
          <p:nvPr/>
        </p:nvSpPr>
        <p:spPr>
          <a:xfrm rot="10800000">
            <a:off x="2346974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8" name="Rectangle 827"/>
          <p:cNvSpPr/>
          <p:nvPr/>
        </p:nvSpPr>
        <p:spPr>
          <a:xfrm rot="10800000">
            <a:off x="2514614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9" name="Rectangle 828"/>
          <p:cNvSpPr/>
          <p:nvPr/>
        </p:nvSpPr>
        <p:spPr>
          <a:xfrm rot="10800000">
            <a:off x="2179334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0" name="Rectangle 829"/>
          <p:cNvSpPr/>
          <p:nvPr/>
        </p:nvSpPr>
        <p:spPr>
          <a:xfrm rot="10800000">
            <a:off x="1844054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1" name="Rectangle 830"/>
          <p:cNvSpPr/>
          <p:nvPr/>
        </p:nvSpPr>
        <p:spPr>
          <a:xfrm rot="10800000">
            <a:off x="1508774" y="5059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2" name="Rectangle 831"/>
          <p:cNvSpPr/>
          <p:nvPr/>
        </p:nvSpPr>
        <p:spPr>
          <a:xfrm rot="10800000">
            <a:off x="1341134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3" name="Rectangle 832"/>
          <p:cNvSpPr/>
          <p:nvPr/>
        </p:nvSpPr>
        <p:spPr>
          <a:xfrm rot="10800000">
            <a:off x="1173493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5" name="Rectangle 834"/>
          <p:cNvSpPr/>
          <p:nvPr/>
        </p:nvSpPr>
        <p:spPr>
          <a:xfrm rot="10800000">
            <a:off x="670569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6" name="Rectangle 835"/>
          <p:cNvSpPr/>
          <p:nvPr/>
        </p:nvSpPr>
        <p:spPr>
          <a:xfrm rot="10800000">
            <a:off x="335287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8" name="Rectangle 837"/>
          <p:cNvSpPr/>
          <p:nvPr/>
        </p:nvSpPr>
        <p:spPr>
          <a:xfrm rot="10800000">
            <a:off x="243078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9" name="Rectangle 838"/>
          <p:cNvSpPr/>
          <p:nvPr/>
        </p:nvSpPr>
        <p:spPr>
          <a:xfrm rot="10800000">
            <a:off x="2095508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0" name="Rectangle 839"/>
          <p:cNvSpPr/>
          <p:nvPr/>
        </p:nvSpPr>
        <p:spPr>
          <a:xfrm rot="10800000">
            <a:off x="1927868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1" name="Rectangle 840"/>
          <p:cNvSpPr/>
          <p:nvPr/>
        </p:nvSpPr>
        <p:spPr>
          <a:xfrm rot="10800000">
            <a:off x="1592588" y="48920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2" name="Rectangle 841"/>
          <p:cNvSpPr/>
          <p:nvPr/>
        </p:nvSpPr>
        <p:spPr>
          <a:xfrm rot="10800000">
            <a:off x="1257308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3" name="Rectangle 842"/>
          <p:cNvSpPr/>
          <p:nvPr/>
        </p:nvSpPr>
        <p:spPr>
          <a:xfrm rot="10800000">
            <a:off x="1089667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4" name="Rectangle 843"/>
          <p:cNvSpPr/>
          <p:nvPr/>
        </p:nvSpPr>
        <p:spPr>
          <a:xfrm rot="10800000">
            <a:off x="754384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5" name="Rectangle 844"/>
          <p:cNvSpPr/>
          <p:nvPr/>
        </p:nvSpPr>
        <p:spPr>
          <a:xfrm rot="10800000">
            <a:off x="251462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6" name="Rectangle 845"/>
          <p:cNvSpPr/>
          <p:nvPr/>
        </p:nvSpPr>
        <p:spPr>
          <a:xfrm rot="10800000">
            <a:off x="419104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9" name="Rectangle 848"/>
          <p:cNvSpPr/>
          <p:nvPr/>
        </p:nvSpPr>
        <p:spPr>
          <a:xfrm>
            <a:off x="502928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0" name="Rectangle 849"/>
          <p:cNvSpPr/>
          <p:nvPr/>
        </p:nvSpPr>
        <p:spPr>
          <a:xfrm>
            <a:off x="586748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1" name="Rectangle 850"/>
          <p:cNvSpPr/>
          <p:nvPr/>
        </p:nvSpPr>
        <p:spPr>
          <a:xfrm>
            <a:off x="1005853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2" name="Rectangle 851"/>
          <p:cNvSpPr/>
          <p:nvPr/>
        </p:nvSpPr>
        <p:spPr>
          <a:xfrm>
            <a:off x="150877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3" name="Rectangle 852"/>
          <p:cNvSpPr/>
          <p:nvPr/>
        </p:nvSpPr>
        <p:spPr>
          <a:xfrm>
            <a:off x="1341134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4" name="Rectangle 853"/>
          <p:cNvSpPr/>
          <p:nvPr/>
        </p:nvSpPr>
        <p:spPr>
          <a:xfrm>
            <a:off x="922029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5" name="Rectangle 854"/>
          <p:cNvSpPr/>
          <p:nvPr/>
        </p:nvSpPr>
        <p:spPr>
          <a:xfrm>
            <a:off x="1089670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6" name="Rectangle 855"/>
          <p:cNvSpPr/>
          <p:nvPr/>
        </p:nvSpPr>
        <p:spPr>
          <a:xfrm>
            <a:off x="1257311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7" name="Rectangle 856"/>
          <p:cNvSpPr/>
          <p:nvPr/>
        </p:nvSpPr>
        <p:spPr>
          <a:xfrm>
            <a:off x="167641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8" name="Rectangle 857"/>
          <p:cNvSpPr/>
          <p:nvPr/>
        </p:nvSpPr>
        <p:spPr>
          <a:xfrm>
            <a:off x="217933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59" name="Rectangle 858"/>
          <p:cNvSpPr/>
          <p:nvPr/>
        </p:nvSpPr>
        <p:spPr>
          <a:xfrm>
            <a:off x="1760231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2" name="Rectangle 861"/>
          <p:cNvSpPr/>
          <p:nvPr/>
        </p:nvSpPr>
        <p:spPr>
          <a:xfrm>
            <a:off x="234697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3" name="Rectangle 862"/>
          <p:cNvSpPr/>
          <p:nvPr/>
        </p:nvSpPr>
        <p:spPr>
          <a:xfrm>
            <a:off x="251461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4" name="Rectangle 863"/>
          <p:cNvSpPr/>
          <p:nvPr/>
        </p:nvSpPr>
        <p:spPr>
          <a:xfrm>
            <a:off x="2849890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5" name="Rectangle 864"/>
          <p:cNvSpPr/>
          <p:nvPr/>
        </p:nvSpPr>
        <p:spPr>
          <a:xfrm>
            <a:off x="2682252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7" name="Rectangle 866"/>
          <p:cNvSpPr/>
          <p:nvPr/>
        </p:nvSpPr>
        <p:spPr>
          <a:xfrm>
            <a:off x="2766068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8" name="Rectangle 867"/>
          <p:cNvSpPr/>
          <p:nvPr/>
        </p:nvSpPr>
        <p:spPr>
          <a:xfrm>
            <a:off x="2598429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9" name="Rectangle 868"/>
          <p:cNvSpPr/>
          <p:nvPr/>
        </p:nvSpPr>
        <p:spPr>
          <a:xfrm>
            <a:off x="251466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2" name="Rectangle 871"/>
          <p:cNvSpPr/>
          <p:nvPr/>
        </p:nvSpPr>
        <p:spPr>
          <a:xfrm rot="10800000">
            <a:off x="2514614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3" name="Rectangle 872"/>
          <p:cNvSpPr/>
          <p:nvPr/>
        </p:nvSpPr>
        <p:spPr>
          <a:xfrm rot="10800000">
            <a:off x="2179334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4" name="Rectangle 873"/>
          <p:cNvSpPr/>
          <p:nvPr/>
        </p:nvSpPr>
        <p:spPr>
          <a:xfrm rot="10800000">
            <a:off x="2011694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5" name="Rectangle 874"/>
          <p:cNvSpPr/>
          <p:nvPr/>
        </p:nvSpPr>
        <p:spPr>
          <a:xfrm rot="10800000">
            <a:off x="1844054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6" name="Rectangle 875"/>
          <p:cNvSpPr/>
          <p:nvPr/>
        </p:nvSpPr>
        <p:spPr>
          <a:xfrm rot="10800000">
            <a:off x="1341134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8" name="Rectangle 877"/>
          <p:cNvSpPr/>
          <p:nvPr/>
        </p:nvSpPr>
        <p:spPr>
          <a:xfrm rot="10800000">
            <a:off x="1173493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9" name="Rectangle 878"/>
          <p:cNvSpPr/>
          <p:nvPr/>
        </p:nvSpPr>
        <p:spPr>
          <a:xfrm rot="10800000">
            <a:off x="335287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2" name="Rectangle 881"/>
          <p:cNvSpPr/>
          <p:nvPr/>
        </p:nvSpPr>
        <p:spPr>
          <a:xfrm rot="10800000">
            <a:off x="2598428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3" name="Rectangle 882"/>
          <p:cNvSpPr/>
          <p:nvPr/>
        </p:nvSpPr>
        <p:spPr>
          <a:xfrm rot="10800000">
            <a:off x="2430792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4" name="Rectangle 883"/>
          <p:cNvSpPr/>
          <p:nvPr/>
        </p:nvSpPr>
        <p:spPr>
          <a:xfrm rot="10800000">
            <a:off x="209551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5" name="Rectangle 884"/>
          <p:cNvSpPr/>
          <p:nvPr/>
        </p:nvSpPr>
        <p:spPr>
          <a:xfrm rot="10800000">
            <a:off x="1592589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6" name="Rectangle 885"/>
          <p:cNvSpPr/>
          <p:nvPr/>
        </p:nvSpPr>
        <p:spPr>
          <a:xfrm rot="10800000">
            <a:off x="176023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7" name="Rectangle 886"/>
          <p:cNvSpPr/>
          <p:nvPr/>
        </p:nvSpPr>
        <p:spPr>
          <a:xfrm rot="10800000">
            <a:off x="1424948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8" name="Rectangle 887"/>
          <p:cNvSpPr/>
          <p:nvPr/>
        </p:nvSpPr>
        <p:spPr>
          <a:xfrm rot="10800000">
            <a:off x="1257309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9" name="Rectangle 888"/>
          <p:cNvSpPr/>
          <p:nvPr/>
        </p:nvSpPr>
        <p:spPr>
          <a:xfrm rot="10800000">
            <a:off x="922028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0" name="Rectangle 889"/>
          <p:cNvSpPr/>
          <p:nvPr/>
        </p:nvSpPr>
        <p:spPr>
          <a:xfrm rot="10800000">
            <a:off x="1089669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1" name="Rectangle 890"/>
          <p:cNvSpPr/>
          <p:nvPr/>
        </p:nvSpPr>
        <p:spPr>
          <a:xfrm rot="10800000">
            <a:off x="754386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2" name="Rectangle 891"/>
          <p:cNvSpPr/>
          <p:nvPr/>
        </p:nvSpPr>
        <p:spPr>
          <a:xfrm rot="10800000">
            <a:off x="586746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3" name="Rectangle 892"/>
          <p:cNvSpPr/>
          <p:nvPr/>
        </p:nvSpPr>
        <p:spPr>
          <a:xfrm rot="10800000">
            <a:off x="251464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4" name="Rectangle 893"/>
          <p:cNvSpPr/>
          <p:nvPr/>
        </p:nvSpPr>
        <p:spPr>
          <a:xfrm rot="10800000">
            <a:off x="419106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6" name="Rectangle 895"/>
          <p:cNvSpPr/>
          <p:nvPr/>
        </p:nvSpPr>
        <p:spPr>
          <a:xfrm rot="10800000">
            <a:off x="670569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7" name="Rectangle 896"/>
          <p:cNvSpPr/>
          <p:nvPr/>
        </p:nvSpPr>
        <p:spPr>
          <a:xfrm rot="10800000">
            <a:off x="838209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0" name="Rectangle 899"/>
          <p:cNvSpPr/>
          <p:nvPr/>
        </p:nvSpPr>
        <p:spPr>
          <a:xfrm rot="10800000">
            <a:off x="922026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1" name="Rectangle 900"/>
          <p:cNvSpPr/>
          <p:nvPr/>
        </p:nvSpPr>
        <p:spPr>
          <a:xfrm rot="10800000">
            <a:off x="1005851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2" name="Rectangle 901"/>
          <p:cNvSpPr/>
          <p:nvPr/>
        </p:nvSpPr>
        <p:spPr>
          <a:xfrm rot="10800000">
            <a:off x="419104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3" name="Rectangle 902"/>
          <p:cNvSpPr/>
          <p:nvPr/>
        </p:nvSpPr>
        <p:spPr>
          <a:xfrm rot="10800000">
            <a:off x="335287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4" name="Rectangle 903"/>
          <p:cNvSpPr/>
          <p:nvPr/>
        </p:nvSpPr>
        <p:spPr>
          <a:xfrm rot="10800000">
            <a:off x="419104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5" name="Rectangle 904"/>
          <p:cNvSpPr/>
          <p:nvPr/>
        </p:nvSpPr>
        <p:spPr>
          <a:xfrm>
            <a:off x="2430795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7" name="Rectangle 906"/>
          <p:cNvSpPr/>
          <p:nvPr/>
        </p:nvSpPr>
        <p:spPr>
          <a:xfrm>
            <a:off x="2598432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8" name="Rectangle 907"/>
          <p:cNvSpPr/>
          <p:nvPr/>
        </p:nvSpPr>
        <p:spPr>
          <a:xfrm>
            <a:off x="2346975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9" name="Rectangle 908"/>
          <p:cNvSpPr/>
          <p:nvPr/>
        </p:nvSpPr>
        <p:spPr>
          <a:xfrm>
            <a:off x="2682252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0" name="Rectangle 909"/>
          <p:cNvSpPr/>
          <p:nvPr/>
        </p:nvSpPr>
        <p:spPr>
          <a:xfrm>
            <a:off x="2095512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2" name="Rectangle 911"/>
          <p:cNvSpPr/>
          <p:nvPr/>
        </p:nvSpPr>
        <p:spPr>
          <a:xfrm>
            <a:off x="1089671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3" name="Rectangle 912"/>
          <p:cNvSpPr/>
          <p:nvPr/>
        </p:nvSpPr>
        <p:spPr>
          <a:xfrm>
            <a:off x="922030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4" name="Rectangle 913"/>
          <p:cNvSpPr/>
          <p:nvPr/>
        </p:nvSpPr>
        <p:spPr>
          <a:xfrm rot="10800000">
            <a:off x="922026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5" name="Rectangle 914"/>
          <p:cNvSpPr/>
          <p:nvPr/>
        </p:nvSpPr>
        <p:spPr>
          <a:xfrm rot="10800000">
            <a:off x="1173493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6" name="Rectangle 915"/>
          <p:cNvSpPr/>
          <p:nvPr/>
        </p:nvSpPr>
        <p:spPr>
          <a:xfrm rot="10800000">
            <a:off x="838209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7" name="Rectangle 916"/>
          <p:cNvSpPr/>
          <p:nvPr/>
        </p:nvSpPr>
        <p:spPr>
          <a:xfrm rot="10800000">
            <a:off x="1089667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8" name="Rectangle 917"/>
          <p:cNvSpPr/>
          <p:nvPr/>
        </p:nvSpPr>
        <p:spPr>
          <a:xfrm rot="10800000">
            <a:off x="1257308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9" name="Rectangle 918"/>
          <p:cNvSpPr/>
          <p:nvPr/>
        </p:nvSpPr>
        <p:spPr>
          <a:xfrm rot="10800000">
            <a:off x="1005851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0" name="Rectangle 919"/>
          <p:cNvSpPr/>
          <p:nvPr/>
        </p:nvSpPr>
        <p:spPr>
          <a:xfrm>
            <a:off x="226315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1" name="Rectangle 920"/>
          <p:cNvSpPr/>
          <p:nvPr/>
        </p:nvSpPr>
        <p:spPr>
          <a:xfrm>
            <a:off x="2179333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2" name="Rectangle 921"/>
          <p:cNvSpPr/>
          <p:nvPr/>
        </p:nvSpPr>
        <p:spPr>
          <a:xfrm>
            <a:off x="251461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3" name="Rectangle 922"/>
          <p:cNvSpPr/>
          <p:nvPr/>
        </p:nvSpPr>
        <p:spPr>
          <a:xfrm>
            <a:off x="243079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4" name="Rectangle 923"/>
          <p:cNvSpPr/>
          <p:nvPr/>
        </p:nvSpPr>
        <p:spPr>
          <a:xfrm rot="10800000">
            <a:off x="2179328" y="5730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5" name="Rectangle 924"/>
          <p:cNvSpPr/>
          <p:nvPr/>
        </p:nvSpPr>
        <p:spPr>
          <a:xfrm rot="10800000">
            <a:off x="2682250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6" name="Rectangle 925"/>
          <p:cNvSpPr/>
          <p:nvPr/>
        </p:nvSpPr>
        <p:spPr>
          <a:xfrm rot="10800000">
            <a:off x="259842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7" name="Rectangle 926"/>
          <p:cNvSpPr/>
          <p:nvPr/>
        </p:nvSpPr>
        <p:spPr>
          <a:xfrm>
            <a:off x="419109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8" name="Rectangle 927"/>
          <p:cNvSpPr/>
          <p:nvPr/>
        </p:nvSpPr>
        <p:spPr>
          <a:xfrm>
            <a:off x="50292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29" name="Rectangle 928"/>
          <p:cNvSpPr/>
          <p:nvPr/>
        </p:nvSpPr>
        <p:spPr>
          <a:xfrm>
            <a:off x="419108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0" name="Rectangle 929"/>
          <p:cNvSpPr/>
          <p:nvPr/>
        </p:nvSpPr>
        <p:spPr>
          <a:xfrm>
            <a:off x="335289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7" name="Rectangle 936"/>
          <p:cNvSpPr/>
          <p:nvPr/>
        </p:nvSpPr>
        <p:spPr>
          <a:xfrm rot="10800000">
            <a:off x="2430789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0" name="Rectangle 939"/>
          <p:cNvSpPr/>
          <p:nvPr/>
        </p:nvSpPr>
        <p:spPr>
          <a:xfrm rot="10800000">
            <a:off x="2430792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1" name="Rectangle 940"/>
          <p:cNvSpPr/>
          <p:nvPr/>
        </p:nvSpPr>
        <p:spPr>
          <a:xfrm rot="10800000">
            <a:off x="2011694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3" name="Rectangle 942"/>
          <p:cNvSpPr/>
          <p:nvPr/>
        </p:nvSpPr>
        <p:spPr>
          <a:xfrm rot="10800000">
            <a:off x="1927869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4" name="Rectangle 943"/>
          <p:cNvSpPr/>
          <p:nvPr/>
        </p:nvSpPr>
        <p:spPr>
          <a:xfrm rot="10800000">
            <a:off x="2011694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5" name="Rectangle 944"/>
          <p:cNvSpPr/>
          <p:nvPr/>
        </p:nvSpPr>
        <p:spPr>
          <a:xfrm rot="10800000">
            <a:off x="1760231" y="5562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7" name="Rectangle 946"/>
          <p:cNvSpPr/>
          <p:nvPr/>
        </p:nvSpPr>
        <p:spPr>
          <a:xfrm rot="10800000">
            <a:off x="670569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8" name="Rectangle 947"/>
          <p:cNvSpPr/>
          <p:nvPr/>
        </p:nvSpPr>
        <p:spPr>
          <a:xfrm>
            <a:off x="142495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9" name="Rectangle 948"/>
          <p:cNvSpPr/>
          <p:nvPr/>
        </p:nvSpPr>
        <p:spPr>
          <a:xfrm>
            <a:off x="209551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0" name="Rectangle 949"/>
          <p:cNvSpPr/>
          <p:nvPr/>
        </p:nvSpPr>
        <p:spPr>
          <a:xfrm>
            <a:off x="243079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1" name="Rectangle 950"/>
          <p:cNvSpPr/>
          <p:nvPr/>
        </p:nvSpPr>
        <p:spPr>
          <a:xfrm>
            <a:off x="1089674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2" name="Rectangle 951"/>
          <p:cNvSpPr/>
          <p:nvPr/>
        </p:nvSpPr>
        <p:spPr>
          <a:xfrm>
            <a:off x="1424955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3" name="Rectangle 952"/>
          <p:cNvSpPr/>
          <p:nvPr/>
        </p:nvSpPr>
        <p:spPr>
          <a:xfrm>
            <a:off x="58674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4" name="Rectangle 953"/>
          <p:cNvSpPr/>
          <p:nvPr/>
        </p:nvSpPr>
        <p:spPr>
          <a:xfrm>
            <a:off x="754388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5" name="Rectangle 954"/>
          <p:cNvSpPr/>
          <p:nvPr/>
        </p:nvSpPr>
        <p:spPr>
          <a:xfrm>
            <a:off x="670568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6" name="Rectangle 955"/>
          <p:cNvSpPr/>
          <p:nvPr/>
        </p:nvSpPr>
        <p:spPr>
          <a:xfrm>
            <a:off x="1005853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8" name="Rectangle 957"/>
          <p:cNvSpPr/>
          <p:nvPr/>
        </p:nvSpPr>
        <p:spPr>
          <a:xfrm>
            <a:off x="1089671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59" name="Rectangle 958"/>
          <p:cNvSpPr/>
          <p:nvPr/>
        </p:nvSpPr>
        <p:spPr>
          <a:xfrm>
            <a:off x="1424953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0" name="Rectangle 959"/>
          <p:cNvSpPr/>
          <p:nvPr/>
        </p:nvSpPr>
        <p:spPr>
          <a:xfrm>
            <a:off x="838210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1" name="Rectangle 960"/>
          <p:cNvSpPr/>
          <p:nvPr/>
        </p:nvSpPr>
        <p:spPr>
          <a:xfrm>
            <a:off x="754387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2" name="Rectangle 961"/>
          <p:cNvSpPr/>
          <p:nvPr/>
        </p:nvSpPr>
        <p:spPr>
          <a:xfrm>
            <a:off x="1341135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3" name="Rectangle 962"/>
          <p:cNvSpPr/>
          <p:nvPr/>
        </p:nvSpPr>
        <p:spPr>
          <a:xfrm>
            <a:off x="1424951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4" name="Rectangle 963"/>
          <p:cNvSpPr/>
          <p:nvPr/>
        </p:nvSpPr>
        <p:spPr>
          <a:xfrm>
            <a:off x="838210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5" name="Rectangle 964"/>
          <p:cNvSpPr/>
          <p:nvPr/>
        </p:nvSpPr>
        <p:spPr>
          <a:xfrm>
            <a:off x="1173494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6" name="Rectangle 965"/>
          <p:cNvSpPr/>
          <p:nvPr/>
        </p:nvSpPr>
        <p:spPr>
          <a:xfrm>
            <a:off x="167641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7" name="Rectangle 966"/>
          <p:cNvSpPr/>
          <p:nvPr/>
        </p:nvSpPr>
        <p:spPr>
          <a:xfrm>
            <a:off x="1592590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8" name="Rectangle 967"/>
          <p:cNvSpPr/>
          <p:nvPr/>
        </p:nvSpPr>
        <p:spPr>
          <a:xfrm>
            <a:off x="150877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69" name="Rectangle 968"/>
          <p:cNvSpPr/>
          <p:nvPr/>
        </p:nvSpPr>
        <p:spPr>
          <a:xfrm>
            <a:off x="159259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0" name="Rectangle 969"/>
          <p:cNvSpPr/>
          <p:nvPr/>
        </p:nvSpPr>
        <p:spPr>
          <a:xfrm>
            <a:off x="1676414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1" name="Rectangle 970"/>
          <p:cNvSpPr/>
          <p:nvPr/>
        </p:nvSpPr>
        <p:spPr>
          <a:xfrm>
            <a:off x="201169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2" name="Rectangle 971"/>
          <p:cNvSpPr/>
          <p:nvPr/>
        </p:nvSpPr>
        <p:spPr>
          <a:xfrm rot="10800000">
            <a:off x="2263150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3" name="Rectangle 972"/>
          <p:cNvSpPr/>
          <p:nvPr/>
        </p:nvSpPr>
        <p:spPr>
          <a:xfrm rot="10800000">
            <a:off x="192787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4" name="Rectangle 973"/>
          <p:cNvSpPr/>
          <p:nvPr/>
        </p:nvSpPr>
        <p:spPr>
          <a:xfrm>
            <a:off x="670572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5" name="Rectangle 974"/>
          <p:cNvSpPr/>
          <p:nvPr/>
        </p:nvSpPr>
        <p:spPr>
          <a:xfrm>
            <a:off x="1844054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6" name="Rectangle 975"/>
          <p:cNvSpPr/>
          <p:nvPr/>
        </p:nvSpPr>
        <p:spPr>
          <a:xfrm rot="10800000">
            <a:off x="1424948" y="4892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7" name="Rectangle 976"/>
          <p:cNvSpPr/>
          <p:nvPr/>
        </p:nvSpPr>
        <p:spPr>
          <a:xfrm rot="10800000">
            <a:off x="1508774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8" name="Rectangle 977"/>
          <p:cNvSpPr/>
          <p:nvPr/>
        </p:nvSpPr>
        <p:spPr>
          <a:xfrm rot="10800000">
            <a:off x="1676414" y="5730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79" name="Rectangle 978"/>
          <p:cNvSpPr/>
          <p:nvPr/>
        </p:nvSpPr>
        <p:spPr>
          <a:xfrm rot="10800000">
            <a:off x="1676414" y="5059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0" name="Rectangle 979"/>
          <p:cNvSpPr/>
          <p:nvPr/>
        </p:nvSpPr>
        <p:spPr>
          <a:xfrm rot="10800000">
            <a:off x="1424948" y="5227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1" name="Rectangle 980"/>
          <p:cNvSpPr/>
          <p:nvPr/>
        </p:nvSpPr>
        <p:spPr>
          <a:xfrm rot="10800000">
            <a:off x="1676414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2" name="Rectangle 981"/>
          <p:cNvSpPr/>
          <p:nvPr/>
        </p:nvSpPr>
        <p:spPr>
          <a:xfrm rot="10800000">
            <a:off x="176022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3" name="Rectangle 982"/>
          <p:cNvSpPr/>
          <p:nvPr/>
        </p:nvSpPr>
        <p:spPr>
          <a:xfrm rot="10800000">
            <a:off x="1676414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4" name="Rectangle 983"/>
          <p:cNvSpPr/>
          <p:nvPr/>
        </p:nvSpPr>
        <p:spPr>
          <a:xfrm rot="10800000">
            <a:off x="1508774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5" name="Rectangle 984"/>
          <p:cNvSpPr/>
          <p:nvPr/>
        </p:nvSpPr>
        <p:spPr>
          <a:xfrm rot="10800000">
            <a:off x="1592591" y="5562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6" name="Rectangle 985"/>
          <p:cNvSpPr/>
          <p:nvPr/>
        </p:nvSpPr>
        <p:spPr>
          <a:xfrm rot="10800000">
            <a:off x="2346974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7" name="Rectangle 986"/>
          <p:cNvSpPr/>
          <p:nvPr/>
        </p:nvSpPr>
        <p:spPr>
          <a:xfrm rot="10800000">
            <a:off x="2263148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8" name="Rectangle 987"/>
          <p:cNvSpPr/>
          <p:nvPr/>
        </p:nvSpPr>
        <p:spPr>
          <a:xfrm>
            <a:off x="310135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89" name="Rectangle 988"/>
          <p:cNvSpPr/>
          <p:nvPr/>
        </p:nvSpPr>
        <p:spPr>
          <a:xfrm>
            <a:off x="3436639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6" name="Rectangle 1005"/>
          <p:cNvSpPr/>
          <p:nvPr/>
        </p:nvSpPr>
        <p:spPr>
          <a:xfrm>
            <a:off x="3939563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7" name="Rectangle 1006"/>
          <p:cNvSpPr/>
          <p:nvPr/>
        </p:nvSpPr>
        <p:spPr>
          <a:xfrm>
            <a:off x="427484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08" name="Rectangle 1007"/>
          <p:cNvSpPr/>
          <p:nvPr/>
        </p:nvSpPr>
        <p:spPr>
          <a:xfrm>
            <a:off x="444248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0" name="Rectangle 1009"/>
          <p:cNvSpPr/>
          <p:nvPr/>
        </p:nvSpPr>
        <p:spPr>
          <a:xfrm>
            <a:off x="5448318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1" name="Rectangle 1010"/>
          <p:cNvSpPr/>
          <p:nvPr/>
        </p:nvSpPr>
        <p:spPr>
          <a:xfrm>
            <a:off x="5280679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2" name="Rectangle 1011"/>
          <p:cNvSpPr/>
          <p:nvPr/>
        </p:nvSpPr>
        <p:spPr>
          <a:xfrm>
            <a:off x="2933718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3" name="Rectangle 1012"/>
          <p:cNvSpPr/>
          <p:nvPr/>
        </p:nvSpPr>
        <p:spPr>
          <a:xfrm>
            <a:off x="5615958" y="321564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4" name="Rectangle 1013"/>
          <p:cNvSpPr/>
          <p:nvPr/>
        </p:nvSpPr>
        <p:spPr>
          <a:xfrm rot="10800000">
            <a:off x="5280680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5" name="Rectangle 1014"/>
          <p:cNvSpPr/>
          <p:nvPr/>
        </p:nvSpPr>
        <p:spPr>
          <a:xfrm rot="10800000">
            <a:off x="494540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6" name="Rectangle 1015"/>
          <p:cNvSpPr/>
          <p:nvPr/>
        </p:nvSpPr>
        <p:spPr>
          <a:xfrm rot="10800000">
            <a:off x="477776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7" name="Rectangle 1016"/>
          <p:cNvSpPr/>
          <p:nvPr/>
        </p:nvSpPr>
        <p:spPr>
          <a:xfrm rot="10800000">
            <a:off x="461012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8" name="Rectangle 1017"/>
          <p:cNvSpPr/>
          <p:nvPr/>
        </p:nvSpPr>
        <p:spPr>
          <a:xfrm rot="10800000">
            <a:off x="4107204" y="55626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19" name="Rectangle 1018"/>
          <p:cNvSpPr/>
          <p:nvPr/>
        </p:nvSpPr>
        <p:spPr>
          <a:xfrm rot="10800000">
            <a:off x="3436635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0" name="Rectangle 1019"/>
          <p:cNvSpPr/>
          <p:nvPr/>
        </p:nvSpPr>
        <p:spPr>
          <a:xfrm rot="10800000">
            <a:off x="3268995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1" name="Rectangle 1020"/>
          <p:cNvSpPr/>
          <p:nvPr/>
        </p:nvSpPr>
        <p:spPr>
          <a:xfrm rot="10800000">
            <a:off x="2933713" y="55626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2" name="Rectangle 1021"/>
          <p:cNvSpPr/>
          <p:nvPr/>
        </p:nvSpPr>
        <p:spPr>
          <a:xfrm rot="10800000">
            <a:off x="5615961" y="55626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3" name="Rectangle 1022"/>
          <p:cNvSpPr/>
          <p:nvPr/>
        </p:nvSpPr>
        <p:spPr>
          <a:xfrm>
            <a:off x="3185179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4" name="Rectangle 1023"/>
          <p:cNvSpPr/>
          <p:nvPr/>
        </p:nvSpPr>
        <p:spPr>
          <a:xfrm>
            <a:off x="3520460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5" name="Rectangle 1024"/>
          <p:cNvSpPr/>
          <p:nvPr/>
        </p:nvSpPr>
        <p:spPr>
          <a:xfrm>
            <a:off x="3101360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6" name="Rectangle 1025"/>
          <p:cNvSpPr/>
          <p:nvPr/>
        </p:nvSpPr>
        <p:spPr>
          <a:xfrm>
            <a:off x="4191026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7" name="Rectangle 1026"/>
          <p:cNvSpPr/>
          <p:nvPr/>
        </p:nvSpPr>
        <p:spPr>
          <a:xfrm>
            <a:off x="4023386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8" name="Rectangle 1027"/>
          <p:cNvSpPr/>
          <p:nvPr/>
        </p:nvSpPr>
        <p:spPr>
          <a:xfrm>
            <a:off x="3604281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29" name="Rectangle 1028"/>
          <p:cNvSpPr/>
          <p:nvPr/>
        </p:nvSpPr>
        <p:spPr>
          <a:xfrm>
            <a:off x="3939566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0" name="Rectangle 1029"/>
          <p:cNvSpPr/>
          <p:nvPr/>
        </p:nvSpPr>
        <p:spPr>
          <a:xfrm>
            <a:off x="452630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1" name="Rectangle 1030"/>
          <p:cNvSpPr/>
          <p:nvPr/>
        </p:nvSpPr>
        <p:spPr>
          <a:xfrm>
            <a:off x="486158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2" name="Rectangle 1031"/>
          <p:cNvSpPr/>
          <p:nvPr/>
        </p:nvSpPr>
        <p:spPr>
          <a:xfrm>
            <a:off x="4693945" y="37185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3" name="Rectangle 1032"/>
          <p:cNvSpPr/>
          <p:nvPr/>
        </p:nvSpPr>
        <p:spPr>
          <a:xfrm>
            <a:off x="4442485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4" name="Rectangle 1033"/>
          <p:cNvSpPr/>
          <p:nvPr/>
        </p:nvSpPr>
        <p:spPr>
          <a:xfrm>
            <a:off x="4777765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5" name="Rectangle 1034"/>
          <p:cNvSpPr/>
          <p:nvPr/>
        </p:nvSpPr>
        <p:spPr>
          <a:xfrm>
            <a:off x="4610125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6" name="Rectangle 1035"/>
          <p:cNvSpPr/>
          <p:nvPr/>
        </p:nvSpPr>
        <p:spPr>
          <a:xfrm>
            <a:off x="5196866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8" name="Rectangle 1037"/>
          <p:cNvSpPr/>
          <p:nvPr/>
        </p:nvSpPr>
        <p:spPr>
          <a:xfrm>
            <a:off x="4945405" y="35509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9" name="Rectangle 1038"/>
          <p:cNvSpPr/>
          <p:nvPr/>
        </p:nvSpPr>
        <p:spPr>
          <a:xfrm>
            <a:off x="2933718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0" name="Rectangle 1039"/>
          <p:cNvSpPr/>
          <p:nvPr/>
        </p:nvSpPr>
        <p:spPr>
          <a:xfrm>
            <a:off x="5615961" y="3550921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1" name="Rectangle 1040"/>
          <p:cNvSpPr/>
          <p:nvPr/>
        </p:nvSpPr>
        <p:spPr>
          <a:xfrm>
            <a:off x="5699781" y="371856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2" name="Rectangle 1041"/>
          <p:cNvSpPr/>
          <p:nvPr/>
        </p:nvSpPr>
        <p:spPr>
          <a:xfrm>
            <a:off x="3017540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4" name="Rectangle 1043"/>
          <p:cNvSpPr/>
          <p:nvPr/>
        </p:nvSpPr>
        <p:spPr>
          <a:xfrm>
            <a:off x="3436639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5" name="Rectangle 1044"/>
          <p:cNvSpPr/>
          <p:nvPr/>
        </p:nvSpPr>
        <p:spPr>
          <a:xfrm>
            <a:off x="3269000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6" name="Rectangle 1045"/>
          <p:cNvSpPr/>
          <p:nvPr/>
        </p:nvSpPr>
        <p:spPr>
          <a:xfrm>
            <a:off x="3688104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7" name="Rectangle 1046"/>
          <p:cNvSpPr/>
          <p:nvPr/>
        </p:nvSpPr>
        <p:spPr>
          <a:xfrm>
            <a:off x="3855745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8" name="Rectangle 1047"/>
          <p:cNvSpPr/>
          <p:nvPr/>
        </p:nvSpPr>
        <p:spPr>
          <a:xfrm>
            <a:off x="419102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9" name="Rectangle 1048"/>
          <p:cNvSpPr/>
          <p:nvPr/>
        </p:nvSpPr>
        <p:spPr>
          <a:xfrm>
            <a:off x="3604281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0" name="Rectangle 1049"/>
          <p:cNvSpPr/>
          <p:nvPr/>
        </p:nvSpPr>
        <p:spPr>
          <a:xfrm>
            <a:off x="3939564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1" name="Rectangle 1050"/>
          <p:cNvSpPr/>
          <p:nvPr/>
        </p:nvSpPr>
        <p:spPr>
          <a:xfrm>
            <a:off x="4526304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3" name="Rectangle 1052"/>
          <p:cNvSpPr/>
          <p:nvPr/>
        </p:nvSpPr>
        <p:spPr>
          <a:xfrm>
            <a:off x="427484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4" name="Rectangle 1053"/>
          <p:cNvSpPr/>
          <p:nvPr/>
        </p:nvSpPr>
        <p:spPr>
          <a:xfrm>
            <a:off x="444248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5" name="Rectangle 1054"/>
          <p:cNvSpPr/>
          <p:nvPr/>
        </p:nvSpPr>
        <p:spPr>
          <a:xfrm>
            <a:off x="461012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6" name="Rectangle 1055"/>
          <p:cNvSpPr/>
          <p:nvPr/>
        </p:nvSpPr>
        <p:spPr>
          <a:xfrm>
            <a:off x="502922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7" name="Rectangle 1056"/>
          <p:cNvSpPr/>
          <p:nvPr/>
        </p:nvSpPr>
        <p:spPr>
          <a:xfrm>
            <a:off x="5532140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8" name="Rectangle 1057"/>
          <p:cNvSpPr/>
          <p:nvPr/>
        </p:nvSpPr>
        <p:spPr>
          <a:xfrm>
            <a:off x="5364501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9" name="Rectangle 1058"/>
          <p:cNvSpPr/>
          <p:nvPr/>
        </p:nvSpPr>
        <p:spPr>
          <a:xfrm>
            <a:off x="494540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0" name="Rectangle 1059"/>
          <p:cNvSpPr/>
          <p:nvPr/>
        </p:nvSpPr>
        <p:spPr>
          <a:xfrm>
            <a:off x="5113044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1" name="Rectangle 1060"/>
          <p:cNvSpPr/>
          <p:nvPr/>
        </p:nvSpPr>
        <p:spPr>
          <a:xfrm>
            <a:off x="5448319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3" name="Rectangle 1062"/>
          <p:cNvSpPr/>
          <p:nvPr/>
        </p:nvSpPr>
        <p:spPr>
          <a:xfrm>
            <a:off x="2933718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4" name="Rectangle 1063"/>
          <p:cNvSpPr/>
          <p:nvPr/>
        </p:nvSpPr>
        <p:spPr>
          <a:xfrm>
            <a:off x="5615959" y="388620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5" name="Rectangle 1064"/>
          <p:cNvSpPr/>
          <p:nvPr/>
        </p:nvSpPr>
        <p:spPr>
          <a:xfrm>
            <a:off x="5699780" y="4053841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6" name="Rectangle 1065"/>
          <p:cNvSpPr/>
          <p:nvPr/>
        </p:nvSpPr>
        <p:spPr>
          <a:xfrm>
            <a:off x="3017540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7" name="Rectangle 1066"/>
          <p:cNvSpPr/>
          <p:nvPr/>
        </p:nvSpPr>
        <p:spPr>
          <a:xfrm rot="10800000">
            <a:off x="5364496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8" name="Rectangle 1067"/>
          <p:cNvSpPr/>
          <p:nvPr/>
        </p:nvSpPr>
        <p:spPr>
          <a:xfrm rot="10800000">
            <a:off x="5029219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69" name="Rectangle 1068"/>
          <p:cNvSpPr/>
          <p:nvPr/>
        </p:nvSpPr>
        <p:spPr>
          <a:xfrm rot="10800000">
            <a:off x="5196859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0" name="Rectangle 1069"/>
          <p:cNvSpPr/>
          <p:nvPr/>
        </p:nvSpPr>
        <p:spPr>
          <a:xfrm rot="10800000">
            <a:off x="4693939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1" name="Rectangle 1070"/>
          <p:cNvSpPr/>
          <p:nvPr/>
        </p:nvSpPr>
        <p:spPr>
          <a:xfrm rot="10800000">
            <a:off x="4526305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3" name="Rectangle 1072"/>
          <p:cNvSpPr/>
          <p:nvPr/>
        </p:nvSpPr>
        <p:spPr>
          <a:xfrm rot="10800000">
            <a:off x="4023385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4" name="Rectangle 1073"/>
          <p:cNvSpPr/>
          <p:nvPr/>
        </p:nvSpPr>
        <p:spPr>
          <a:xfrm rot="10800000">
            <a:off x="3855744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6" name="Rectangle 1075"/>
          <p:cNvSpPr/>
          <p:nvPr/>
        </p:nvSpPr>
        <p:spPr>
          <a:xfrm rot="10800000">
            <a:off x="3185178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7" name="Rectangle 1076"/>
          <p:cNvSpPr/>
          <p:nvPr/>
        </p:nvSpPr>
        <p:spPr>
          <a:xfrm rot="10800000">
            <a:off x="5699777" y="57302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8" name="Rectangle 1077"/>
          <p:cNvSpPr/>
          <p:nvPr/>
        </p:nvSpPr>
        <p:spPr>
          <a:xfrm>
            <a:off x="3185180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9" name="Rectangle 1078"/>
          <p:cNvSpPr/>
          <p:nvPr/>
        </p:nvSpPr>
        <p:spPr>
          <a:xfrm>
            <a:off x="3520459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0" name="Rectangle 1079"/>
          <p:cNvSpPr/>
          <p:nvPr/>
        </p:nvSpPr>
        <p:spPr>
          <a:xfrm>
            <a:off x="3352818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1" name="Rectangle 1080"/>
          <p:cNvSpPr/>
          <p:nvPr/>
        </p:nvSpPr>
        <p:spPr>
          <a:xfrm>
            <a:off x="3688103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2" name="Rectangle 1081"/>
          <p:cNvSpPr/>
          <p:nvPr/>
        </p:nvSpPr>
        <p:spPr>
          <a:xfrm>
            <a:off x="3855744" y="338328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3" name="Rectangle 1082"/>
          <p:cNvSpPr/>
          <p:nvPr/>
        </p:nvSpPr>
        <p:spPr>
          <a:xfrm>
            <a:off x="4023385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4" name="Rectangle 1083"/>
          <p:cNvSpPr/>
          <p:nvPr/>
        </p:nvSpPr>
        <p:spPr>
          <a:xfrm>
            <a:off x="4358664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5" name="Rectangle 1084"/>
          <p:cNvSpPr/>
          <p:nvPr/>
        </p:nvSpPr>
        <p:spPr>
          <a:xfrm>
            <a:off x="452630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6" name="Rectangle 1085"/>
          <p:cNvSpPr/>
          <p:nvPr/>
        </p:nvSpPr>
        <p:spPr>
          <a:xfrm>
            <a:off x="469394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8" name="Rectangle 1087"/>
          <p:cNvSpPr/>
          <p:nvPr/>
        </p:nvSpPr>
        <p:spPr>
          <a:xfrm>
            <a:off x="5196865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9" name="Rectangle 1088"/>
          <p:cNvSpPr/>
          <p:nvPr/>
        </p:nvSpPr>
        <p:spPr>
          <a:xfrm>
            <a:off x="5532141" y="338328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0" name="Rectangle 1089"/>
          <p:cNvSpPr/>
          <p:nvPr/>
        </p:nvSpPr>
        <p:spPr>
          <a:xfrm>
            <a:off x="5364502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1" name="Rectangle 1090"/>
          <p:cNvSpPr/>
          <p:nvPr/>
        </p:nvSpPr>
        <p:spPr>
          <a:xfrm>
            <a:off x="5699781" y="3383281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2" name="Rectangle 1091"/>
          <p:cNvSpPr/>
          <p:nvPr/>
        </p:nvSpPr>
        <p:spPr>
          <a:xfrm>
            <a:off x="3017540" y="338328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3" name="Rectangle 1092"/>
          <p:cNvSpPr/>
          <p:nvPr/>
        </p:nvSpPr>
        <p:spPr>
          <a:xfrm rot="10800000">
            <a:off x="5364501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5" name="Rectangle 1094"/>
          <p:cNvSpPr/>
          <p:nvPr/>
        </p:nvSpPr>
        <p:spPr>
          <a:xfrm rot="10800000">
            <a:off x="4526305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7" name="Rectangle 1096"/>
          <p:cNvSpPr/>
          <p:nvPr/>
        </p:nvSpPr>
        <p:spPr>
          <a:xfrm rot="10800000">
            <a:off x="3688103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8" name="Rectangle 1097"/>
          <p:cNvSpPr/>
          <p:nvPr/>
        </p:nvSpPr>
        <p:spPr>
          <a:xfrm rot="10800000">
            <a:off x="3520460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9" name="Rectangle 1098"/>
          <p:cNvSpPr/>
          <p:nvPr/>
        </p:nvSpPr>
        <p:spPr>
          <a:xfrm rot="10800000">
            <a:off x="3352820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0" name="Rectangle 1099"/>
          <p:cNvSpPr/>
          <p:nvPr/>
        </p:nvSpPr>
        <p:spPr>
          <a:xfrm rot="10800000">
            <a:off x="3185178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1" name="Rectangle 1100"/>
          <p:cNvSpPr/>
          <p:nvPr/>
        </p:nvSpPr>
        <p:spPr>
          <a:xfrm rot="10800000">
            <a:off x="5532141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2" name="Rectangle 1101"/>
          <p:cNvSpPr/>
          <p:nvPr/>
        </p:nvSpPr>
        <p:spPr>
          <a:xfrm rot="10800000">
            <a:off x="5699783" y="539496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3" name="Rectangle 1102"/>
          <p:cNvSpPr/>
          <p:nvPr/>
        </p:nvSpPr>
        <p:spPr>
          <a:xfrm rot="10800000">
            <a:off x="528068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4" name="Rectangle 1103"/>
          <p:cNvSpPr/>
          <p:nvPr/>
        </p:nvSpPr>
        <p:spPr>
          <a:xfrm rot="10800000">
            <a:off x="494540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5" name="Rectangle 1104"/>
          <p:cNvSpPr/>
          <p:nvPr/>
        </p:nvSpPr>
        <p:spPr>
          <a:xfrm rot="10800000">
            <a:off x="4274840" y="5227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6" name="Rectangle 1105"/>
          <p:cNvSpPr/>
          <p:nvPr/>
        </p:nvSpPr>
        <p:spPr>
          <a:xfrm rot="10800000">
            <a:off x="444248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7" name="Rectangle 1106"/>
          <p:cNvSpPr/>
          <p:nvPr/>
        </p:nvSpPr>
        <p:spPr>
          <a:xfrm rot="10800000">
            <a:off x="3939559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8" name="Rectangle 1107"/>
          <p:cNvSpPr/>
          <p:nvPr/>
        </p:nvSpPr>
        <p:spPr>
          <a:xfrm rot="10800000">
            <a:off x="3604277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09" name="Rectangle 1108"/>
          <p:cNvSpPr/>
          <p:nvPr/>
        </p:nvSpPr>
        <p:spPr>
          <a:xfrm rot="10800000">
            <a:off x="3771918" y="52273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0" name="Rectangle 1109"/>
          <p:cNvSpPr/>
          <p:nvPr/>
        </p:nvSpPr>
        <p:spPr>
          <a:xfrm rot="10800000">
            <a:off x="3436635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1" name="Rectangle 1110"/>
          <p:cNvSpPr/>
          <p:nvPr/>
        </p:nvSpPr>
        <p:spPr>
          <a:xfrm rot="10800000">
            <a:off x="3268995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3" name="Rectangle 1112"/>
          <p:cNvSpPr/>
          <p:nvPr/>
        </p:nvSpPr>
        <p:spPr>
          <a:xfrm rot="10800000">
            <a:off x="5615956" y="52273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4" name="Rectangle 1113"/>
          <p:cNvSpPr/>
          <p:nvPr/>
        </p:nvSpPr>
        <p:spPr>
          <a:xfrm rot="10800000">
            <a:off x="5448317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5" name="Rectangle 1114"/>
          <p:cNvSpPr/>
          <p:nvPr/>
        </p:nvSpPr>
        <p:spPr>
          <a:xfrm rot="10800000">
            <a:off x="502922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6" name="Rectangle 1115"/>
          <p:cNvSpPr/>
          <p:nvPr/>
        </p:nvSpPr>
        <p:spPr>
          <a:xfrm rot="10800000">
            <a:off x="519686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7" name="Rectangle 1116"/>
          <p:cNvSpPr/>
          <p:nvPr/>
        </p:nvSpPr>
        <p:spPr>
          <a:xfrm rot="10800000">
            <a:off x="486158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8" name="Rectangle 1117"/>
          <p:cNvSpPr/>
          <p:nvPr/>
        </p:nvSpPr>
        <p:spPr>
          <a:xfrm rot="10800000">
            <a:off x="4526305" y="50596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19" name="Rectangle 1118"/>
          <p:cNvSpPr/>
          <p:nvPr/>
        </p:nvSpPr>
        <p:spPr>
          <a:xfrm rot="10800000">
            <a:off x="4191025" y="5059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0" name="Rectangle 1119"/>
          <p:cNvSpPr/>
          <p:nvPr/>
        </p:nvSpPr>
        <p:spPr>
          <a:xfrm rot="10800000">
            <a:off x="4023385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1" name="Rectangle 1120"/>
          <p:cNvSpPr/>
          <p:nvPr/>
        </p:nvSpPr>
        <p:spPr>
          <a:xfrm rot="10800000">
            <a:off x="3855744" y="50596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2" name="Rectangle 1121"/>
          <p:cNvSpPr/>
          <p:nvPr/>
        </p:nvSpPr>
        <p:spPr>
          <a:xfrm rot="10800000">
            <a:off x="3520460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4" name="Rectangle 1123"/>
          <p:cNvSpPr/>
          <p:nvPr/>
        </p:nvSpPr>
        <p:spPr>
          <a:xfrm rot="10800000">
            <a:off x="3017538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5" name="Rectangle 1124"/>
          <p:cNvSpPr/>
          <p:nvPr/>
        </p:nvSpPr>
        <p:spPr>
          <a:xfrm rot="10800000">
            <a:off x="5699783" y="505968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6" name="Rectangle 1125"/>
          <p:cNvSpPr/>
          <p:nvPr/>
        </p:nvSpPr>
        <p:spPr>
          <a:xfrm rot="10800000">
            <a:off x="5113039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7" name="Rectangle 1126"/>
          <p:cNvSpPr/>
          <p:nvPr/>
        </p:nvSpPr>
        <p:spPr>
          <a:xfrm rot="10800000">
            <a:off x="4777759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8" name="Rectangle 1127"/>
          <p:cNvSpPr/>
          <p:nvPr/>
        </p:nvSpPr>
        <p:spPr>
          <a:xfrm rot="10800000">
            <a:off x="4610119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29" name="Rectangle 1128"/>
          <p:cNvSpPr/>
          <p:nvPr/>
        </p:nvSpPr>
        <p:spPr>
          <a:xfrm rot="10800000">
            <a:off x="4274839" y="4892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0" name="Rectangle 1129"/>
          <p:cNvSpPr/>
          <p:nvPr/>
        </p:nvSpPr>
        <p:spPr>
          <a:xfrm rot="10800000">
            <a:off x="3939559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1" name="Rectangle 1130"/>
          <p:cNvSpPr/>
          <p:nvPr/>
        </p:nvSpPr>
        <p:spPr>
          <a:xfrm rot="10800000">
            <a:off x="3771918" y="48920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3" name="Rectangle 1132"/>
          <p:cNvSpPr/>
          <p:nvPr/>
        </p:nvSpPr>
        <p:spPr>
          <a:xfrm rot="10800000">
            <a:off x="2933713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5" name="Rectangle 1134"/>
          <p:cNvSpPr/>
          <p:nvPr/>
        </p:nvSpPr>
        <p:spPr>
          <a:xfrm rot="10800000">
            <a:off x="5615956" y="48920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6" name="Rectangle 1135"/>
          <p:cNvSpPr/>
          <p:nvPr/>
        </p:nvSpPr>
        <p:spPr>
          <a:xfrm rot="10800000">
            <a:off x="5448316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7" name="Rectangle 1136"/>
          <p:cNvSpPr/>
          <p:nvPr/>
        </p:nvSpPr>
        <p:spPr>
          <a:xfrm>
            <a:off x="3185179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8" name="Rectangle 1137"/>
          <p:cNvSpPr/>
          <p:nvPr/>
        </p:nvSpPr>
        <p:spPr>
          <a:xfrm>
            <a:off x="3268999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39" name="Rectangle 1138"/>
          <p:cNvSpPr/>
          <p:nvPr/>
        </p:nvSpPr>
        <p:spPr>
          <a:xfrm>
            <a:off x="3688104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0" name="Rectangle 1139"/>
          <p:cNvSpPr/>
          <p:nvPr/>
        </p:nvSpPr>
        <p:spPr>
          <a:xfrm>
            <a:off x="419102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1" name="Rectangle 1140"/>
          <p:cNvSpPr/>
          <p:nvPr/>
        </p:nvSpPr>
        <p:spPr>
          <a:xfrm>
            <a:off x="4023385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2" name="Rectangle 1141"/>
          <p:cNvSpPr/>
          <p:nvPr/>
        </p:nvSpPr>
        <p:spPr>
          <a:xfrm>
            <a:off x="3604280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4" name="Rectangle 1143"/>
          <p:cNvSpPr/>
          <p:nvPr/>
        </p:nvSpPr>
        <p:spPr>
          <a:xfrm>
            <a:off x="3939563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5" name="Rectangle 1144"/>
          <p:cNvSpPr/>
          <p:nvPr/>
        </p:nvSpPr>
        <p:spPr>
          <a:xfrm>
            <a:off x="4358665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7" name="Rectangle 1146"/>
          <p:cNvSpPr/>
          <p:nvPr/>
        </p:nvSpPr>
        <p:spPr>
          <a:xfrm>
            <a:off x="4442483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8" name="Rectangle 1147"/>
          <p:cNvSpPr/>
          <p:nvPr/>
        </p:nvSpPr>
        <p:spPr>
          <a:xfrm>
            <a:off x="4777763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9" name="Rectangle 1148"/>
          <p:cNvSpPr/>
          <p:nvPr/>
        </p:nvSpPr>
        <p:spPr>
          <a:xfrm>
            <a:off x="461012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0" name="Rectangle 1149"/>
          <p:cNvSpPr/>
          <p:nvPr/>
        </p:nvSpPr>
        <p:spPr>
          <a:xfrm>
            <a:off x="5029226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1" name="Rectangle 1150"/>
          <p:cNvSpPr/>
          <p:nvPr/>
        </p:nvSpPr>
        <p:spPr>
          <a:xfrm>
            <a:off x="5196866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2" name="Rectangle 1151"/>
          <p:cNvSpPr/>
          <p:nvPr/>
        </p:nvSpPr>
        <p:spPr>
          <a:xfrm>
            <a:off x="5532141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3" name="Rectangle 1152"/>
          <p:cNvSpPr/>
          <p:nvPr/>
        </p:nvSpPr>
        <p:spPr>
          <a:xfrm>
            <a:off x="5364503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4" name="Rectangle 1153"/>
          <p:cNvSpPr/>
          <p:nvPr/>
        </p:nvSpPr>
        <p:spPr>
          <a:xfrm>
            <a:off x="494540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5" name="Rectangle 1154"/>
          <p:cNvSpPr/>
          <p:nvPr/>
        </p:nvSpPr>
        <p:spPr>
          <a:xfrm>
            <a:off x="5448319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6" name="Rectangle 1155"/>
          <p:cNvSpPr/>
          <p:nvPr/>
        </p:nvSpPr>
        <p:spPr>
          <a:xfrm>
            <a:off x="5280680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8" name="Rectangle 1157"/>
          <p:cNvSpPr/>
          <p:nvPr/>
        </p:nvSpPr>
        <p:spPr>
          <a:xfrm>
            <a:off x="5615959" y="422148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9" name="Rectangle 1158"/>
          <p:cNvSpPr/>
          <p:nvPr/>
        </p:nvSpPr>
        <p:spPr>
          <a:xfrm>
            <a:off x="5699781" y="438912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0" name="Rectangle 1159"/>
          <p:cNvSpPr/>
          <p:nvPr/>
        </p:nvSpPr>
        <p:spPr>
          <a:xfrm rot="10800000">
            <a:off x="519686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1" name="Rectangle 1160"/>
          <p:cNvSpPr/>
          <p:nvPr/>
        </p:nvSpPr>
        <p:spPr>
          <a:xfrm rot="10800000">
            <a:off x="486158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2" name="Rectangle 1161"/>
          <p:cNvSpPr/>
          <p:nvPr/>
        </p:nvSpPr>
        <p:spPr>
          <a:xfrm rot="10800000">
            <a:off x="469394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3" name="Rectangle 1162"/>
          <p:cNvSpPr/>
          <p:nvPr/>
        </p:nvSpPr>
        <p:spPr>
          <a:xfrm rot="10800000">
            <a:off x="4526305" y="47244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4" name="Rectangle 1163"/>
          <p:cNvSpPr/>
          <p:nvPr/>
        </p:nvSpPr>
        <p:spPr>
          <a:xfrm rot="10800000">
            <a:off x="4023385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5" name="Rectangle 1164"/>
          <p:cNvSpPr/>
          <p:nvPr/>
        </p:nvSpPr>
        <p:spPr>
          <a:xfrm rot="10800000">
            <a:off x="3688103" y="47244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6" name="Rectangle 1165"/>
          <p:cNvSpPr/>
          <p:nvPr/>
        </p:nvSpPr>
        <p:spPr>
          <a:xfrm rot="10800000">
            <a:off x="3855744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9" name="Rectangle 1168"/>
          <p:cNvSpPr/>
          <p:nvPr/>
        </p:nvSpPr>
        <p:spPr>
          <a:xfrm rot="10800000">
            <a:off x="5699783" y="47244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0" name="Rectangle 1169"/>
          <p:cNvSpPr/>
          <p:nvPr/>
        </p:nvSpPr>
        <p:spPr>
          <a:xfrm rot="10800000">
            <a:off x="5280679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1" name="Rectangle 1170"/>
          <p:cNvSpPr/>
          <p:nvPr/>
        </p:nvSpPr>
        <p:spPr>
          <a:xfrm rot="10800000">
            <a:off x="5113043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2" name="Rectangle 1171"/>
          <p:cNvSpPr/>
          <p:nvPr/>
        </p:nvSpPr>
        <p:spPr>
          <a:xfrm rot="10800000">
            <a:off x="4777761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3" name="Rectangle 1172"/>
          <p:cNvSpPr/>
          <p:nvPr/>
        </p:nvSpPr>
        <p:spPr>
          <a:xfrm rot="10800000">
            <a:off x="4274840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4" name="Rectangle 1173"/>
          <p:cNvSpPr/>
          <p:nvPr/>
        </p:nvSpPr>
        <p:spPr>
          <a:xfrm rot="10800000">
            <a:off x="4442481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5" name="Rectangle 1174"/>
          <p:cNvSpPr/>
          <p:nvPr/>
        </p:nvSpPr>
        <p:spPr>
          <a:xfrm rot="10800000">
            <a:off x="4107199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6" name="Rectangle 1175"/>
          <p:cNvSpPr/>
          <p:nvPr/>
        </p:nvSpPr>
        <p:spPr>
          <a:xfrm rot="10800000">
            <a:off x="3939560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7" name="Rectangle 1176"/>
          <p:cNvSpPr/>
          <p:nvPr/>
        </p:nvSpPr>
        <p:spPr>
          <a:xfrm rot="10800000">
            <a:off x="3604279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8" name="Rectangle 1177"/>
          <p:cNvSpPr/>
          <p:nvPr/>
        </p:nvSpPr>
        <p:spPr>
          <a:xfrm rot="10800000">
            <a:off x="3771920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79" name="Rectangle 1178"/>
          <p:cNvSpPr/>
          <p:nvPr/>
        </p:nvSpPr>
        <p:spPr>
          <a:xfrm rot="10800000">
            <a:off x="3436637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0" name="Rectangle 1179"/>
          <p:cNvSpPr/>
          <p:nvPr/>
        </p:nvSpPr>
        <p:spPr>
          <a:xfrm rot="10800000">
            <a:off x="3268997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1" name="Rectangle 1180"/>
          <p:cNvSpPr/>
          <p:nvPr/>
        </p:nvSpPr>
        <p:spPr>
          <a:xfrm rot="10800000">
            <a:off x="2933715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2" name="Rectangle 1181"/>
          <p:cNvSpPr/>
          <p:nvPr/>
        </p:nvSpPr>
        <p:spPr>
          <a:xfrm rot="10800000">
            <a:off x="3101357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3" name="Rectangle 1182"/>
          <p:cNvSpPr/>
          <p:nvPr/>
        </p:nvSpPr>
        <p:spPr>
          <a:xfrm rot="10800000">
            <a:off x="5615959" y="45567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4" name="Rectangle 1183"/>
          <p:cNvSpPr/>
          <p:nvPr/>
        </p:nvSpPr>
        <p:spPr>
          <a:xfrm rot="10800000">
            <a:off x="3352820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5" name="Rectangle 1184"/>
          <p:cNvSpPr/>
          <p:nvPr/>
        </p:nvSpPr>
        <p:spPr>
          <a:xfrm rot="10800000">
            <a:off x="3520460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6" name="Rectangle 1185"/>
          <p:cNvSpPr/>
          <p:nvPr/>
        </p:nvSpPr>
        <p:spPr>
          <a:xfrm rot="10800000">
            <a:off x="3268995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7" name="Rectangle 1186"/>
          <p:cNvSpPr/>
          <p:nvPr/>
        </p:nvSpPr>
        <p:spPr>
          <a:xfrm rot="10800000">
            <a:off x="3185178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8" name="Rectangle 1187"/>
          <p:cNvSpPr/>
          <p:nvPr/>
        </p:nvSpPr>
        <p:spPr>
          <a:xfrm rot="10800000">
            <a:off x="3604277" y="48920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89" name="Rectangle 1188"/>
          <p:cNvSpPr/>
          <p:nvPr/>
        </p:nvSpPr>
        <p:spPr>
          <a:xfrm rot="10800000">
            <a:off x="3688103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2" name="Rectangle 1191"/>
          <p:cNvSpPr/>
          <p:nvPr/>
        </p:nvSpPr>
        <p:spPr>
          <a:xfrm rot="10800000">
            <a:off x="3101355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3" name="Rectangle 1192"/>
          <p:cNvSpPr/>
          <p:nvPr/>
        </p:nvSpPr>
        <p:spPr>
          <a:xfrm>
            <a:off x="5113046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4" name="Rectangle 1193"/>
          <p:cNvSpPr/>
          <p:nvPr/>
        </p:nvSpPr>
        <p:spPr>
          <a:xfrm>
            <a:off x="5448321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5" name="Rectangle 1194"/>
          <p:cNvSpPr/>
          <p:nvPr/>
        </p:nvSpPr>
        <p:spPr>
          <a:xfrm>
            <a:off x="528068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6" name="Rectangle 1195"/>
          <p:cNvSpPr/>
          <p:nvPr/>
        </p:nvSpPr>
        <p:spPr>
          <a:xfrm>
            <a:off x="5029226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7" name="Rectangle 1196"/>
          <p:cNvSpPr/>
          <p:nvPr/>
        </p:nvSpPr>
        <p:spPr>
          <a:xfrm>
            <a:off x="5364503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8" name="Rectangle 1197"/>
          <p:cNvSpPr/>
          <p:nvPr/>
        </p:nvSpPr>
        <p:spPr>
          <a:xfrm>
            <a:off x="477776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9" name="Rectangle 1198"/>
          <p:cNvSpPr/>
          <p:nvPr/>
        </p:nvSpPr>
        <p:spPr>
          <a:xfrm>
            <a:off x="486158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0" name="Rectangle 1199"/>
          <p:cNvSpPr/>
          <p:nvPr/>
        </p:nvSpPr>
        <p:spPr>
          <a:xfrm>
            <a:off x="3771922" y="321564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1" name="Rectangle 1200"/>
          <p:cNvSpPr/>
          <p:nvPr/>
        </p:nvSpPr>
        <p:spPr>
          <a:xfrm>
            <a:off x="3604281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2" name="Rectangle 1201"/>
          <p:cNvSpPr/>
          <p:nvPr/>
        </p:nvSpPr>
        <p:spPr>
          <a:xfrm rot="10800000">
            <a:off x="3604277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3" name="Rectangle 1202"/>
          <p:cNvSpPr/>
          <p:nvPr/>
        </p:nvSpPr>
        <p:spPr>
          <a:xfrm rot="10800000">
            <a:off x="3855744" y="53949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5" name="Rectangle 1204"/>
          <p:cNvSpPr/>
          <p:nvPr/>
        </p:nvSpPr>
        <p:spPr>
          <a:xfrm rot="10800000">
            <a:off x="3771918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6" name="Rectangle 1205"/>
          <p:cNvSpPr/>
          <p:nvPr/>
        </p:nvSpPr>
        <p:spPr>
          <a:xfrm rot="10800000">
            <a:off x="3939559" y="55626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7" name="Rectangle 1206"/>
          <p:cNvSpPr/>
          <p:nvPr/>
        </p:nvSpPr>
        <p:spPr>
          <a:xfrm rot="10800000">
            <a:off x="3688103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8" name="Rectangle 1207"/>
          <p:cNvSpPr/>
          <p:nvPr/>
        </p:nvSpPr>
        <p:spPr>
          <a:xfrm>
            <a:off x="494540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9" name="Rectangle 1208"/>
          <p:cNvSpPr/>
          <p:nvPr/>
        </p:nvSpPr>
        <p:spPr>
          <a:xfrm>
            <a:off x="486158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0" name="Rectangle 1209"/>
          <p:cNvSpPr/>
          <p:nvPr/>
        </p:nvSpPr>
        <p:spPr>
          <a:xfrm>
            <a:off x="519686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2" name="Rectangle 1211"/>
          <p:cNvSpPr/>
          <p:nvPr/>
        </p:nvSpPr>
        <p:spPr>
          <a:xfrm rot="10800000">
            <a:off x="4861579" y="5730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3" name="Rectangle 1212"/>
          <p:cNvSpPr/>
          <p:nvPr/>
        </p:nvSpPr>
        <p:spPr>
          <a:xfrm rot="10800000">
            <a:off x="5364501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4" name="Rectangle 1213"/>
          <p:cNvSpPr/>
          <p:nvPr/>
        </p:nvSpPr>
        <p:spPr>
          <a:xfrm rot="10800000">
            <a:off x="5280679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5" name="Rectangle 1214"/>
          <p:cNvSpPr/>
          <p:nvPr/>
        </p:nvSpPr>
        <p:spPr>
          <a:xfrm>
            <a:off x="3101360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6" name="Rectangle 1215"/>
          <p:cNvSpPr/>
          <p:nvPr/>
        </p:nvSpPr>
        <p:spPr>
          <a:xfrm>
            <a:off x="3185179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8" name="Rectangle 1217"/>
          <p:cNvSpPr/>
          <p:nvPr/>
        </p:nvSpPr>
        <p:spPr>
          <a:xfrm>
            <a:off x="3017540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9" name="Rectangle 1218"/>
          <p:cNvSpPr/>
          <p:nvPr/>
        </p:nvSpPr>
        <p:spPr>
          <a:xfrm rot="10800000">
            <a:off x="5448319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0" name="Rectangle 1219"/>
          <p:cNvSpPr/>
          <p:nvPr/>
        </p:nvSpPr>
        <p:spPr>
          <a:xfrm rot="10800000">
            <a:off x="5532141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1" name="Rectangle 1220"/>
          <p:cNvSpPr/>
          <p:nvPr/>
        </p:nvSpPr>
        <p:spPr>
          <a:xfrm rot="10800000">
            <a:off x="5364501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2" name="Rectangle 1221"/>
          <p:cNvSpPr/>
          <p:nvPr/>
        </p:nvSpPr>
        <p:spPr>
          <a:xfrm rot="10800000">
            <a:off x="5532144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3" name="Rectangle 1222"/>
          <p:cNvSpPr/>
          <p:nvPr/>
        </p:nvSpPr>
        <p:spPr>
          <a:xfrm rot="10800000">
            <a:off x="5448320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4" name="Rectangle 1223"/>
          <p:cNvSpPr/>
          <p:nvPr/>
        </p:nvSpPr>
        <p:spPr>
          <a:xfrm rot="10800000">
            <a:off x="5532136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5" name="Rectangle 1224"/>
          <p:cNvSpPr/>
          <p:nvPr/>
        </p:nvSpPr>
        <p:spPr>
          <a:xfrm rot="10800000">
            <a:off x="5113040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6" name="Rectangle 1225"/>
          <p:cNvSpPr/>
          <p:nvPr/>
        </p:nvSpPr>
        <p:spPr>
          <a:xfrm rot="10800000">
            <a:off x="5029225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7" name="Rectangle 1226"/>
          <p:cNvSpPr/>
          <p:nvPr/>
        </p:nvSpPr>
        <p:spPr>
          <a:xfrm rot="10800000">
            <a:off x="5196865" y="53949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8" name="Rectangle 1227"/>
          <p:cNvSpPr/>
          <p:nvPr/>
        </p:nvSpPr>
        <p:spPr>
          <a:xfrm rot="10800000">
            <a:off x="5113044" y="55626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29" name="Rectangle 1228"/>
          <p:cNvSpPr/>
          <p:nvPr/>
        </p:nvSpPr>
        <p:spPr>
          <a:xfrm rot="10800000">
            <a:off x="4693945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0" name="Rectangle 1229"/>
          <p:cNvSpPr/>
          <p:nvPr/>
        </p:nvSpPr>
        <p:spPr>
          <a:xfrm rot="10800000">
            <a:off x="4777760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1" name="Rectangle 1230"/>
          <p:cNvSpPr/>
          <p:nvPr/>
        </p:nvSpPr>
        <p:spPr>
          <a:xfrm rot="10800000">
            <a:off x="4610120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2" name="Rectangle 1231"/>
          <p:cNvSpPr/>
          <p:nvPr/>
        </p:nvSpPr>
        <p:spPr>
          <a:xfrm rot="10800000">
            <a:off x="4693945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3" name="Rectangle 1232"/>
          <p:cNvSpPr/>
          <p:nvPr/>
        </p:nvSpPr>
        <p:spPr>
          <a:xfrm rot="10800000">
            <a:off x="4442484" y="5562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5" name="Rectangle 1234"/>
          <p:cNvSpPr/>
          <p:nvPr/>
        </p:nvSpPr>
        <p:spPr>
          <a:xfrm rot="10800000">
            <a:off x="3352820" y="57302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6" name="Rectangle 1235"/>
          <p:cNvSpPr/>
          <p:nvPr/>
        </p:nvSpPr>
        <p:spPr>
          <a:xfrm>
            <a:off x="4107203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7" name="Rectangle 1236"/>
          <p:cNvSpPr/>
          <p:nvPr/>
        </p:nvSpPr>
        <p:spPr>
          <a:xfrm>
            <a:off x="4777762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39" name="Rectangle 1238"/>
          <p:cNvSpPr/>
          <p:nvPr/>
        </p:nvSpPr>
        <p:spPr>
          <a:xfrm>
            <a:off x="3771925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0" name="Rectangle 1239"/>
          <p:cNvSpPr/>
          <p:nvPr/>
        </p:nvSpPr>
        <p:spPr>
          <a:xfrm>
            <a:off x="4107206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1" name="Rectangle 1240"/>
          <p:cNvSpPr/>
          <p:nvPr/>
        </p:nvSpPr>
        <p:spPr>
          <a:xfrm>
            <a:off x="3269000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2" name="Rectangle 1241"/>
          <p:cNvSpPr/>
          <p:nvPr/>
        </p:nvSpPr>
        <p:spPr>
          <a:xfrm>
            <a:off x="343663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3" name="Rectangle 1242"/>
          <p:cNvSpPr/>
          <p:nvPr/>
        </p:nvSpPr>
        <p:spPr>
          <a:xfrm>
            <a:off x="3352819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4" name="Rectangle 1243"/>
          <p:cNvSpPr/>
          <p:nvPr/>
        </p:nvSpPr>
        <p:spPr>
          <a:xfrm>
            <a:off x="3688104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5" name="Rectangle 1244"/>
          <p:cNvSpPr/>
          <p:nvPr/>
        </p:nvSpPr>
        <p:spPr>
          <a:xfrm>
            <a:off x="3855745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6" name="Rectangle 1245"/>
          <p:cNvSpPr/>
          <p:nvPr/>
        </p:nvSpPr>
        <p:spPr>
          <a:xfrm>
            <a:off x="3771923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7" name="Rectangle 1246"/>
          <p:cNvSpPr/>
          <p:nvPr/>
        </p:nvSpPr>
        <p:spPr>
          <a:xfrm>
            <a:off x="4107204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8" name="Rectangle 1247"/>
          <p:cNvSpPr/>
          <p:nvPr/>
        </p:nvSpPr>
        <p:spPr>
          <a:xfrm>
            <a:off x="3520461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49" name="Rectangle 1248"/>
          <p:cNvSpPr/>
          <p:nvPr/>
        </p:nvSpPr>
        <p:spPr>
          <a:xfrm>
            <a:off x="3436638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0" name="Rectangle 1249"/>
          <p:cNvSpPr/>
          <p:nvPr/>
        </p:nvSpPr>
        <p:spPr>
          <a:xfrm>
            <a:off x="4023386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1" name="Rectangle 1250"/>
          <p:cNvSpPr/>
          <p:nvPr/>
        </p:nvSpPr>
        <p:spPr>
          <a:xfrm>
            <a:off x="410720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2" name="Rectangle 1251"/>
          <p:cNvSpPr/>
          <p:nvPr/>
        </p:nvSpPr>
        <p:spPr>
          <a:xfrm>
            <a:off x="3520461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4" name="Rectangle 1253"/>
          <p:cNvSpPr/>
          <p:nvPr/>
        </p:nvSpPr>
        <p:spPr>
          <a:xfrm>
            <a:off x="4358665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5" name="Rectangle 1254"/>
          <p:cNvSpPr/>
          <p:nvPr/>
        </p:nvSpPr>
        <p:spPr>
          <a:xfrm>
            <a:off x="4274841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6" name="Rectangle 1255"/>
          <p:cNvSpPr/>
          <p:nvPr/>
        </p:nvSpPr>
        <p:spPr>
          <a:xfrm>
            <a:off x="4191025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7" name="Rectangle 1256"/>
          <p:cNvSpPr/>
          <p:nvPr/>
        </p:nvSpPr>
        <p:spPr>
          <a:xfrm>
            <a:off x="4274844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8" name="Rectangle 1257"/>
          <p:cNvSpPr/>
          <p:nvPr/>
        </p:nvSpPr>
        <p:spPr>
          <a:xfrm>
            <a:off x="4358665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59" name="Rectangle 1258"/>
          <p:cNvSpPr/>
          <p:nvPr/>
        </p:nvSpPr>
        <p:spPr>
          <a:xfrm>
            <a:off x="4693945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0" name="Rectangle 1259"/>
          <p:cNvSpPr/>
          <p:nvPr/>
        </p:nvSpPr>
        <p:spPr>
          <a:xfrm rot="10800000">
            <a:off x="4945401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1" name="Rectangle 1260"/>
          <p:cNvSpPr/>
          <p:nvPr/>
        </p:nvSpPr>
        <p:spPr>
          <a:xfrm rot="10800000">
            <a:off x="4610121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2" name="Rectangle 1261"/>
          <p:cNvSpPr/>
          <p:nvPr/>
        </p:nvSpPr>
        <p:spPr>
          <a:xfrm>
            <a:off x="3352823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4" name="Rectangle 1263"/>
          <p:cNvSpPr/>
          <p:nvPr/>
        </p:nvSpPr>
        <p:spPr>
          <a:xfrm rot="10800000">
            <a:off x="4107199" y="48920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5" name="Rectangle 1264"/>
          <p:cNvSpPr/>
          <p:nvPr/>
        </p:nvSpPr>
        <p:spPr>
          <a:xfrm rot="10800000">
            <a:off x="4191025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6" name="Rectangle 1265"/>
          <p:cNvSpPr/>
          <p:nvPr/>
        </p:nvSpPr>
        <p:spPr>
          <a:xfrm rot="10800000">
            <a:off x="4358665" y="5730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7" name="Rectangle 1266"/>
          <p:cNvSpPr/>
          <p:nvPr/>
        </p:nvSpPr>
        <p:spPr>
          <a:xfrm rot="10800000">
            <a:off x="4358665" y="5059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8" name="Rectangle 1267"/>
          <p:cNvSpPr/>
          <p:nvPr/>
        </p:nvSpPr>
        <p:spPr>
          <a:xfrm rot="10800000">
            <a:off x="4107199" y="52273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69" name="Rectangle 1268"/>
          <p:cNvSpPr/>
          <p:nvPr/>
        </p:nvSpPr>
        <p:spPr>
          <a:xfrm rot="10800000">
            <a:off x="4358665" y="47244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0" name="Rectangle 1269"/>
          <p:cNvSpPr/>
          <p:nvPr/>
        </p:nvSpPr>
        <p:spPr>
          <a:xfrm rot="10800000">
            <a:off x="4442479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1" name="Rectangle 1270"/>
          <p:cNvSpPr/>
          <p:nvPr/>
        </p:nvSpPr>
        <p:spPr>
          <a:xfrm rot="10800000">
            <a:off x="4358665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3" name="Rectangle 1272"/>
          <p:cNvSpPr/>
          <p:nvPr/>
        </p:nvSpPr>
        <p:spPr>
          <a:xfrm rot="10800000">
            <a:off x="4274844" y="5562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4" name="Rectangle 1273"/>
          <p:cNvSpPr/>
          <p:nvPr/>
        </p:nvSpPr>
        <p:spPr>
          <a:xfrm rot="10800000">
            <a:off x="5029225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5" name="Rectangle 1274"/>
          <p:cNvSpPr/>
          <p:nvPr/>
        </p:nvSpPr>
        <p:spPr>
          <a:xfrm rot="10800000">
            <a:off x="4945399" y="48920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5" name="Rectangle 194"/>
          <p:cNvSpPr/>
          <p:nvPr/>
        </p:nvSpPr>
        <p:spPr>
          <a:xfrm>
            <a:off x="2766077" y="8686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5" name="Rectangle 444"/>
          <p:cNvSpPr/>
          <p:nvPr/>
        </p:nvSpPr>
        <p:spPr>
          <a:xfrm rot="10800000">
            <a:off x="2766075" y="18745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3" name="Rectangle 392"/>
          <p:cNvSpPr/>
          <p:nvPr/>
        </p:nvSpPr>
        <p:spPr>
          <a:xfrm rot="10800000">
            <a:off x="2849897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3" name="Rectangle 322"/>
          <p:cNvSpPr/>
          <p:nvPr/>
        </p:nvSpPr>
        <p:spPr>
          <a:xfrm rot="10800000">
            <a:off x="2849899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6" name="Rectangle 305"/>
          <p:cNvSpPr/>
          <p:nvPr/>
        </p:nvSpPr>
        <p:spPr>
          <a:xfrm rot="10800000">
            <a:off x="2766073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" name="Rectangle 1"/>
          <p:cNvSpPr/>
          <p:nvPr/>
        </p:nvSpPr>
        <p:spPr>
          <a:xfrm rot="10800000">
            <a:off x="2766069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50" name="Rectangle 249"/>
          <p:cNvSpPr/>
          <p:nvPr/>
        </p:nvSpPr>
        <p:spPr>
          <a:xfrm rot="10800000">
            <a:off x="2849892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06" name="Rectangle 905"/>
          <p:cNvSpPr/>
          <p:nvPr/>
        </p:nvSpPr>
        <p:spPr>
          <a:xfrm>
            <a:off x="2766070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1" name="Rectangle 930"/>
          <p:cNvSpPr/>
          <p:nvPr/>
        </p:nvSpPr>
        <p:spPr>
          <a:xfrm rot="10800000">
            <a:off x="2766068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2" name="Rectangle 931"/>
          <p:cNvSpPr/>
          <p:nvPr/>
        </p:nvSpPr>
        <p:spPr>
          <a:xfrm rot="10800000">
            <a:off x="2849890" y="47244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48" name="Rectangle 847"/>
          <p:cNvSpPr/>
          <p:nvPr/>
        </p:nvSpPr>
        <p:spPr>
          <a:xfrm rot="10800000">
            <a:off x="2766065" y="48920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6" name="Rectangle 825"/>
          <p:cNvSpPr/>
          <p:nvPr/>
        </p:nvSpPr>
        <p:spPr>
          <a:xfrm rot="10800000">
            <a:off x="2766066" y="52273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6" name="Rectangle 935"/>
          <p:cNvSpPr/>
          <p:nvPr/>
        </p:nvSpPr>
        <p:spPr>
          <a:xfrm rot="10800000">
            <a:off x="2849885" y="57302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2" name="Rectangle 391"/>
          <p:cNvSpPr/>
          <p:nvPr/>
        </p:nvSpPr>
        <p:spPr>
          <a:xfrm rot="10800000">
            <a:off x="502934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80" name="Rectangle 879"/>
          <p:cNvSpPr/>
          <p:nvPr/>
        </p:nvSpPr>
        <p:spPr>
          <a:xfrm rot="10800000">
            <a:off x="502927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8" name="Rectangle 1167"/>
          <p:cNvSpPr/>
          <p:nvPr/>
        </p:nvSpPr>
        <p:spPr>
          <a:xfrm rot="10800000">
            <a:off x="3185178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2" name="Rectangle 591"/>
          <p:cNvSpPr/>
          <p:nvPr/>
        </p:nvSpPr>
        <p:spPr>
          <a:xfrm rot="10800000">
            <a:off x="3185181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0" name="Rectangle 239"/>
          <p:cNvSpPr/>
          <p:nvPr/>
        </p:nvSpPr>
        <p:spPr>
          <a:xfrm rot="10800000">
            <a:off x="1676420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5" name="Rectangle 244"/>
          <p:cNvSpPr/>
          <p:nvPr/>
        </p:nvSpPr>
        <p:spPr>
          <a:xfrm rot="10800000">
            <a:off x="1173499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7" name="Rectangle 246"/>
          <p:cNvSpPr/>
          <p:nvPr/>
        </p:nvSpPr>
        <p:spPr>
          <a:xfrm rot="10800000">
            <a:off x="670576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4" name="Rectangle 243"/>
          <p:cNvSpPr/>
          <p:nvPr/>
        </p:nvSpPr>
        <p:spPr>
          <a:xfrm rot="10800000">
            <a:off x="1005858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46" name="Rectangle 245"/>
          <p:cNvSpPr/>
          <p:nvPr/>
        </p:nvSpPr>
        <p:spPr>
          <a:xfrm rot="10800000">
            <a:off x="838216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59" name="Rectangle 658"/>
          <p:cNvSpPr/>
          <p:nvPr/>
        </p:nvSpPr>
        <p:spPr>
          <a:xfrm rot="10800000">
            <a:off x="3352824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8" name="Rectangle 627"/>
          <p:cNvSpPr/>
          <p:nvPr/>
        </p:nvSpPr>
        <p:spPr>
          <a:xfrm rot="10800000">
            <a:off x="3520464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8" name="Rectangle 497"/>
          <p:cNvSpPr/>
          <p:nvPr/>
        </p:nvSpPr>
        <p:spPr>
          <a:xfrm rot="10800000">
            <a:off x="3855747" y="30480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0" name="Rectangle 689"/>
          <p:cNvSpPr/>
          <p:nvPr/>
        </p:nvSpPr>
        <p:spPr>
          <a:xfrm rot="10800000">
            <a:off x="4358668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6" name="Rectangle 1275"/>
          <p:cNvSpPr/>
          <p:nvPr/>
        </p:nvSpPr>
        <p:spPr>
          <a:xfrm>
            <a:off x="6537956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7" name="Rectangle 1276"/>
          <p:cNvSpPr/>
          <p:nvPr/>
        </p:nvSpPr>
        <p:spPr>
          <a:xfrm>
            <a:off x="6873237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8" name="Rectangle 1277"/>
          <p:cNvSpPr/>
          <p:nvPr/>
        </p:nvSpPr>
        <p:spPr>
          <a:xfrm>
            <a:off x="6705596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9" name="Rectangle 1278"/>
          <p:cNvSpPr/>
          <p:nvPr/>
        </p:nvSpPr>
        <p:spPr>
          <a:xfrm>
            <a:off x="6454136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0" name="Rectangle 1279"/>
          <p:cNvSpPr/>
          <p:nvPr/>
        </p:nvSpPr>
        <p:spPr>
          <a:xfrm>
            <a:off x="6621776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1" name="Rectangle 1280"/>
          <p:cNvSpPr/>
          <p:nvPr/>
        </p:nvSpPr>
        <p:spPr>
          <a:xfrm>
            <a:off x="6789416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2" name="Rectangle 1281"/>
          <p:cNvSpPr/>
          <p:nvPr/>
        </p:nvSpPr>
        <p:spPr>
          <a:xfrm>
            <a:off x="6957057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3" name="Rectangle 1282"/>
          <p:cNvSpPr/>
          <p:nvPr/>
        </p:nvSpPr>
        <p:spPr>
          <a:xfrm>
            <a:off x="7292340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4" name="Rectangle 1283"/>
          <p:cNvSpPr/>
          <p:nvPr/>
        </p:nvSpPr>
        <p:spPr>
          <a:xfrm>
            <a:off x="7459981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5" name="Rectangle 1284"/>
          <p:cNvSpPr/>
          <p:nvPr/>
        </p:nvSpPr>
        <p:spPr>
          <a:xfrm>
            <a:off x="7124699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6" name="Rectangle 1285"/>
          <p:cNvSpPr/>
          <p:nvPr/>
        </p:nvSpPr>
        <p:spPr>
          <a:xfrm>
            <a:off x="7627621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7" name="Rectangle 1286"/>
          <p:cNvSpPr/>
          <p:nvPr/>
        </p:nvSpPr>
        <p:spPr>
          <a:xfrm>
            <a:off x="7795260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8" name="Rectangle 1287"/>
          <p:cNvSpPr/>
          <p:nvPr/>
        </p:nvSpPr>
        <p:spPr>
          <a:xfrm>
            <a:off x="796290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89" name="Rectangle 1288"/>
          <p:cNvSpPr/>
          <p:nvPr/>
        </p:nvSpPr>
        <p:spPr>
          <a:xfrm>
            <a:off x="813054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0" name="Rectangle 1289"/>
          <p:cNvSpPr/>
          <p:nvPr/>
        </p:nvSpPr>
        <p:spPr>
          <a:xfrm>
            <a:off x="8298180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1" name="Rectangle 1290"/>
          <p:cNvSpPr/>
          <p:nvPr/>
        </p:nvSpPr>
        <p:spPr>
          <a:xfrm>
            <a:off x="863346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2" name="Rectangle 1291"/>
          <p:cNvSpPr/>
          <p:nvPr/>
        </p:nvSpPr>
        <p:spPr>
          <a:xfrm>
            <a:off x="8968736" y="187452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3" name="Rectangle 1292"/>
          <p:cNvSpPr/>
          <p:nvPr/>
        </p:nvSpPr>
        <p:spPr>
          <a:xfrm>
            <a:off x="8465820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4" name="Rectangle 1293"/>
          <p:cNvSpPr/>
          <p:nvPr/>
        </p:nvSpPr>
        <p:spPr>
          <a:xfrm>
            <a:off x="7376161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5" name="Rectangle 1294"/>
          <p:cNvSpPr/>
          <p:nvPr/>
        </p:nvSpPr>
        <p:spPr>
          <a:xfrm>
            <a:off x="7711440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6" name="Rectangle 1295"/>
          <p:cNvSpPr/>
          <p:nvPr/>
        </p:nvSpPr>
        <p:spPr>
          <a:xfrm>
            <a:off x="7879080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7" name="Rectangle 1296"/>
          <p:cNvSpPr/>
          <p:nvPr/>
        </p:nvSpPr>
        <p:spPr>
          <a:xfrm>
            <a:off x="804672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8" name="Rectangle 1297"/>
          <p:cNvSpPr/>
          <p:nvPr/>
        </p:nvSpPr>
        <p:spPr>
          <a:xfrm>
            <a:off x="8884916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99" name="Rectangle 1298"/>
          <p:cNvSpPr/>
          <p:nvPr/>
        </p:nvSpPr>
        <p:spPr>
          <a:xfrm>
            <a:off x="8717277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0" name="Rectangle 1299"/>
          <p:cNvSpPr/>
          <p:nvPr/>
        </p:nvSpPr>
        <p:spPr>
          <a:xfrm>
            <a:off x="9052556" y="2042160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1" name="Rectangle 1300"/>
          <p:cNvSpPr/>
          <p:nvPr/>
        </p:nvSpPr>
        <p:spPr>
          <a:xfrm rot="10800000">
            <a:off x="8717274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2" name="Rectangle 1301"/>
          <p:cNvSpPr/>
          <p:nvPr/>
        </p:nvSpPr>
        <p:spPr>
          <a:xfrm rot="10800000">
            <a:off x="8381997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3" name="Rectangle 1302"/>
          <p:cNvSpPr/>
          <p:nvPr/>
        </p:nvSpPr>
        <p:spPr>
          <a:xfrm rot="10800000">
            <a:off x="8214357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4" name="Rectangle 1303"/>
          <p:cNvSpPr/>
          <p:nvPr/>
        </p:nvSpPr>
        <p:spPr>
          <a:xfrm rot="10800000">
            <a:off x="8046717" y="43891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5" name="Rectangle 1304"/>
          <p:cNvSpPr/>
          <p:nvPr/>
        </p:nvSpPr>
        <p:spPr>
          <a:xfrm rot="10800000">
            <a:off x="7543797" y="43891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6" name="Rectangle 1305"/>
          <p:cNvSpPr/>
          <p:nvPr/>
        </p:nvSpPr>
        <p:spPr>
          <a:xfrm rot="10800000">
            <a:off x="6873233" y="43891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7" name="Rectangle 1306"/>
          <p:cNvSpPr/>
          <p:nvPr/>
        </p:nvSpPr>
        <p:spPr>
          <a:xfrm rot="10800000">
            <a:off x="6705593" y="43891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8" name="Rectangle 1307"/>
          <p:cNvSpPr/>
          <p:nvPr/>
        </p:nvSpPr>
        <p:spPr>
          <a:xfrm rot="10800000">
            <a:off x="9052555" y="43891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09" name="Rectangle 1308"/>
          <p:cNvSpPr/>
          <p:nvPr/>
        </p:nvSpPr>
        <p:spPr>
          <a:xfrm>
            <a:off x="6621777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0" name="Rectangle 1309"/>
          <p:cNvSpPr/>
          <p:nvPr/>
        </p:nvSpPr>
        <p:spPr>
          <a:xfrm>
            <a:off x="6957058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1" name="Rectangle 1310"/>
          <p:cNvSpPr/>
          <p:nvPr/>
        </p:nvSpPr>
        <p:spPr>
          <a:xfrm>
            <a:off x="6537958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2" name="Rectangle 1311"/>
          <p:cNvSpPr/>
          <p:nvPr/>
        </p:nvSpPr>
        <p:spPr>
          <a:xfrm>
            <a:off x="7627624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3" name="Rectangle 1312"/>
          <p:cNvSpPr/>
          <p:nvPr/>
        </p:nvSpPr>
        <p:spPr>
          <a:xfrm>
            <a:off x="7459984" y="25450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4" name="Rectangle 1313"/>
          <p:cNvSpPr/>
          <p:nvPr/>
        </p:nvSpPr>
        <p:spPr>
          <a:xfrm>
            <a:off x="7040879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5" name="Rectangle 1314"/>
          <p:cNvSpPr/>
          <p:nvPr/>
        </p:nvSpPr>
        <p:spPr>
          <a:xfrm>
            <a:off x="7376164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6" name="Rectangle 1315"/>
          <p:cNvSpPr/>
          <p:nvPr/>
        </p:nvSpPr>
        <p:spPr>
          <a:xfrm>
            <a:off x="7962903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7" name="Rectangle 1316"/>
          <p:cNvSpPr/>
          <p:nvPr/>
        </p:nvSpPr>
        <p:spPr>
          <a:xfrm>
            <a:off x="8298183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8" name="Rectangle 1317"/>
          <p:cNvSpPr/>
          <p:nvPr/>
        </p:nvSpPr>
        <p:spPr>
          <a:xfrm>
            <a:off x="8130543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19" name="Rectangle 1318"/>
          <p:cNvSpPr/>
          <p:nvPr/>
        </p:nvSpPr>
        <p:spPr>
          <a:xfrm>
            <a:off x="7879083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0" name="Rectangle 1319"/>
          <p:cNvSpPr/>
          <p:nvPr/>
        </p:nvSpPr>
        <p:spPr>
          <a:xfrm>
            <a:off x="8214363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1" name="Rectangle 1320"/>
          <p:cNvSpPr/>
          <p:nvPr/>
        </p:nvSpPr>
        <p:spPr>
          <a:xfrm>
            <a:off x="8046723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2" name="Rectangle 1321"/>
          <p:cNvSpPr/>
          <p:nvPr/>
        </p:nvSpPr>
        <p:spPr>
          <a:xfrm>
            <a:off x="8633464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3" name="Rectangle 1322"/>
          <p:cNvSpPr/>
          <p:nvPr/>
        </p:nvSpPr>
        <p:spPr>
          <a:xfrm>
            <a:off x="8968739" y="25450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4" name="Rectangle 1323"/>
          <p:cNvSpPr/>
          <p:nvPr/>
        </p:nvSpPr>
        <p:spPr>
          <a:xfrm>
            <a:off x="8382003" y="23774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5" name="Rectangle 1324"/>
          <p:cNvSpPr/>
          <p:nvPr/>
        </p:nvSpPr>
        <p:spPr>
          <a:xfrm>
            <a:off x="9052559" y="2377441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6" name="Rectangle 1325"/>
          <p:cNvSpPr/>
          <p:nvPr/>
        </p:nvSpPr>
        <p:spPr>
          <a:xfrm>
            <a:off x="9136379" y="254508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8" name="Rectangle 1327"/>
          <p:cNvSpPr/>
          <p:nvPr/>
        </p:nvSpPr>
        <p:spPr>
          <a:xfrm>
            <a:off x="6789421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9" name="Rectangle 1328"/>
          <p:cNvSpPr/>
          <p:nvPr/>
        </p:nvSpPr>
        <p:spPr>
          <a:xfrm>
            <a:off x="6873237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0" name="Rectangle 1329"/>
          <p:cNvSpPr/>
          <p:nvPr/>
        </p:nvSpPr>
        <p:spPr>
          <a:xfrm>
            <a:off x="6705598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1" name="Rectangle 1330"/>
          <p:cNvSpPr/>
          <p:nvPr/>
        </p:nvSpPr>
        <p:spPr>
          <a:xfrm>
            <a:off x="7124702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2" name="Rectangle 1331"/>
          <p:cNvSpPr/>
          <p:nvPr/>
        </p:nvSpPr>
        <p:spPr>
          <a:xfrm>
            <a:off x="7292343" y="28803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3" name="Rectangle 1332"/>
          <p:cNvSpPr/>
          <p:nvPr/>
        </p:nvSpPr>
        <p:spPr>
          <a:xfrm>
            <a:off x="762762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4" name="Rectangle 1333"/>
          <p:cNvSpPr/>
          <p:nvPr/>
        </p:nvSpPr>
        <p:spPr>
          <a:xfrm>
            <a:off x="7040879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5" name="Rectangle 1334"/>
          <p:cNvSpPr/>
          <p:nvPr/>
        </p:nvSpPr>
        <p:spPr>
          <a:xfrm>
            <a:off x="7376162" y="27127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6" name="Rectangle 1335"/>
          <p:cNvSpPr/>
          <p:nvPr/>
        </p:nvSpPr>
        <p:spPr>
          <a:xfrm>
            <a:off x="7962902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7" name="Rectangle 1336"/>
          <p:cNvSpPr/>
          <p:nvPr/>
        </p:nvSpPr>
        <p:spPr>
          <a:xfrm>
            <a:off x="8130542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8" name="Rectangle 1337"/>
          <p:cNvSpPr/>
          <p:nvPr/>
        </p:nvSpPr>
        <p:spPr>
          <a:xfrm>
            <a:off x="7711441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39" name="Rectangle 1338"/>
          <p:cNvSpPr/>
          <p:nvPr/>
        </p:nvSpPr>
        <p:spPr>
          <a:xfrm>
            <a:off x="7879081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0" name="Rectangle 1339"/>
          <p:cNvSpPr/>
          <p:nvPr/>
        </p:nvSpPr>
        <p:spPr>
          <a:xfrm>
            <a:off x="8046721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1" name="Rectangle 1340"/>
          <p:cNvSpPr/>
          <p:nvPr/>
        </p:nvSpPr>
        <p:spPr>
          <a:xfrm>
            <a:off x="846582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2" name="Rectangle 1341"/>
          <p:cNvSpPr/>
          <p:nvPr/>
        </p:nvSpPr>
        <p:spPr>
          <a:xfrm>
            <a:off x="8968738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3" name="Rectangle 1342"/>
          <p:cNvSpPr/>
          <p:nvPr/>
        </p:nvSpPr>
        <p:spPr>
          <a:xfrm>
            <a:off x="8801099" y="28803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4" name="Rectangle 1343"/>
          <p:cNvSpPr/>
          <p:nvPr/>
        </p:nvSpPr>
        <p:spPr>
          <a:xfrm>
            <a:off x="8382001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5" name="Rectangle 1344"/>
          <p:cNvSpPr/>
          <p:nvPr/>
        </p:nvSpPr>
        <p:spPr>
          <a:xfrm>
            <a:off x="8549642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6" name="Rectangle 1345"/>
          <p:cNvSpPr/>
          <p:nvPr/>
        </p:nvSpPr>
        <p:spPr>
          <a:xfrm>
            <a:off x="8884917" y="27127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7" name="Rectangle 1346"/>
          <p:cNvSpPr/>
          <p:nvPr/>
        </p:nvSpPr>
        <p:spPr>
          <a:xfrm>
            <a:off x="8717278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8" name="Rectangle 1347"/>
          <p:cNvSpPr/>
          <p:nvPr/>
        </p:nvSpPr>
        <p:spPr>
          <a:xfrm>
            <a:off x="9052557" y="271272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49" name="Rectangle 1348"/>
          <p:cNvSpPr/>
          <p:nvPr/>
        </p:nvSpPr>
        <p:spPr>
          <a:xfrm>
            <a:off x="9136378" y="288036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0" name="Rectangle 1349"/>
          <p:cNvSpPr/>
          <p:nvPr/>
        </p:nvSpPr>
        <p:spPr>
          <a:xfrm>
            <a:off x="6454138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1" name="Rectangle 1350"/>
          <p:cNvSpPr/>
          <p:nvPr/>
        </p:nvSpPr>
        <p:spPr>
          <a:xfrm rot="10800000">
            <a:off x="8801094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2" name="Rectangle 1351"/>
          <p:cNvSpPr/>
          <p:nvPr/>
        </p:nvSpPr>
        <p:spPr>
          <a:xfrm rot="10800000">
            <a:off x="8465817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3" name="Rectangle 1352"/>
          <p:cNvSpPr/>
          <p:nvPr/>
        </p:nvSpPr>
        <p:spPr>
          <a:xfrm rot="10800000">
            <a:off x="8633457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4" name="Rectangle 1353"/>
          <p:cNvSpPr/>
          <p:nvPr/>
        </p:nvSpPr>
        <p:spPr>
          <a:xfrm rot="10800000">
            <a:off x="8130537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5" name="Rectangle 1354"/>
          <p:cNvSpPr/>
          <p:nvPr/>
        </p:nvSpPr>
        <p:spPr>
          <a:xfrm rot="10800000">
            <a:off x="7962903" y="45567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6" name="Rectangle 1355"/>
          <p:cNvSpPr/>
          <p:nvPr/>
        </p:nvSpPr>
        <p:spPr>
          <a:xfrm rot="10800000">
            <a:off x="7627623" y="455676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7" name="Rectangle 1356"/>
          <p:cNvSpPr/>
          <p:nvPr/>
        </p:nvSpPr>
        <p:spPr>
          <a:xfrm rot="10800000">
            <a:off x="7459983" y="45567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8" name="Rectangle 1357"/>
          <p:cNvSpPr/>
          <p:nvPr/>
        </p:nvSpPr>
        <p:spPr>
          <a:xfrm rot="10800000">
            <a:off x="6454136" y="45567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59" name="Rectangle 1358"/>
          <p:cNvSpPr/>
          <p:nvPr/>
        </p:nvSpPr>
        <p:spPr>
          <a:xfrm rot="10800000">
            <a:off x="6621776" y="45567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0" name="Rectangle 1359"/>
          <p:cNvSpPr/>
          <p:nvPr/>
        </p:nvSpPr>
        <p:spPr>
          <a:xfrm rot="10800000">
            <a:off x="9136375" y="45567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1" name="Rectangle 1360"/>
          <p:cNvSpPr/>
          <p:nvPr/>
        </p:nvSpPr>
        <p:spPr>
          <a:xfrm>
            <a:off x="6621778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2" name="Rectangle 1361"/>
          <p:cNvSpPr/>
          <p:nvPr/>
        </p:nvSpPr>
        <p:spPr>
          <a:xfrm>
            <a:off x="6957057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3" name="Rectangle 1362"/>
          <p:cNvSpPr/>
          <p:nvPr/>
        </p:nvSpPr>
        <p:spPr>
          <a:xfrm>
            <a:off x="6789416" y="22098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4" name="Rectangle 1363"/>
          <p:cNvSpPr/>
          <p:nvPr/>
        </p:nvSpPr>
        <p:spPr>
          <a:xfrm>
            <a:off x="7124701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5" name="Rectangle 1364"/>
          <p:cNvSpPr/>
          <p:nvPr/>
        </p:nvSpPr>
        <p:spPr>
          <a:xfrm>
            <a:off x="7292342" y="220980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6" name="Rectangle 1365"/>
          <p:cNvSpPr/>
          <p:nvPr/>
        </p:nvSpPr>
        <p:spPr>
          <a:xfrm>
            <a:off x="7459983" y="22098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7" name="Rectangle 1366"/>
          <p:cNvSpPr/>
          <p:nvPr/>
        </p:nvSpPr>
        <p:spPr>
          <a:xfrm>
            <a:off x="7795262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8" name="Rectangle 1367"/>
          <p:cNvSpPr/>
          <p:nvPr/>
        </p:nvSpPr>
        <p:spPr>
          <a:xfrm>
            <a:off x="7962902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69" name="Rectangle 1368"/>
          <p:cNvSpPr/>
          <p:nvPr/>
        </p:nvSpPr>
        <p:spPr>
          <a:xfrm>
            <a:off x="8130542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0" name="Rectangle 1369"/>
          <p:cNvSpPr/>
          <p:nvPr/>
        </p:nvSpPr>
        <p:spPr>
          <a:xfrm>
            <a:off x="8465823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1" name="Rectangle 1370"/>
          <p:cNvSpPr/>
          <p:nvPr/>
        </p:nvSpPr>
        <p:spPr>
          <a:xfrm>
            <a:off x="8633463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2" name="Rectangle 1371"/>
          <p:cNvSpPr/>
          <p:nvPr/>
        </p:nvSpPr>
        <p:spPr>
          <a:xfrm>
            <a:off x="8968739" y="2209801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3" name="Rectangle 1372"/>
          <p:cNvSpPr/>
          <p:nvPr/>
        </p:nvSpPr>
        <p:spPr>
          <a:xfrm>
            <a:off x="8801100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4" name="Rectangle 1373"/>
          <p:cNvSpPr/>
          <p:nvPr/>
        </p:nvSpPr>
        <p:spPr>
          <a:xfrm>
            <a:off x="9136379" y="2209801"/>
            <a:ext cx="167638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6" name="Rectangle 1375"/>
          <p:cNvSpPr/>
          <p:nvPr/>
        </p:nvSpPr>
        <p:spPr>
          <a:xfrm rot="10800000">
            <a:off x="8801099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7" name="Rectangle 1376"/>
          <p:cNvSpPr/>
          <p:nvPr/>
        </p:nvSpPr>
        <p:spPr>
          <a:xfrm rot="10800000">
            <a:off x="8298183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8" name="Rectangle 1377"/>
          <p:cNvSpPr/>
          <p:nvPr/>
        </p:nvSpPr>
        <p:spPr>
          <a:xfrm rot="10800000">
            <a:off x="7962903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9" name="Rectangle 1378"/>
          <p:cNvSpPr/>
          <p:nvPr/>
        </p:nvSpPr>
        <p:spPr>
          <a:xfrm rot="10800000">
            <a:off x="7459983" y="42214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0" name="Rectangle 1379"/>
          <p:cNvSpPr/>
          <p:nvPr/>
        </p:nvSpPr>
        <p:spPr>
          <a:xfrm rot="10800000">
            <a:off x="7124701" y="42214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1" name="Rectangle 1380"/>
          <p:cNvSpPr/>
          <p:nvPr/>
        </p:nvSpPr>
        <p:spPr>
          <a:xfrm rot="10800000">
            <a:off x="6957058" y="422148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2" name="Rectangle 1381"/>
          <p:cNvSpPr/>
          <p:nvPr/>
        </p:nvSpPr>
        <p:spPr>
          <a:xfrm rot="10800000">
            <a:off x="6789418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3" name="Rectangle 1382"/>
          <p:cNvSpPr/>
          <p:nvPr/>
        </p:nvSpPr>
        <p:spPr>
          <a:xfrm rot="10800000">
            <a:off x="6621776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4" name="Rectangle 1383"/>
          <p:cNvSpPr/>
          <p:nvPr/>
        </p:nvSpPr>
        <p:spPr>
          <a:xfrm rot="10800000">
            <a:off x="8968739" y="42214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5" name="Rectangle 1384"/>
          <p:cNvSpPr/>
          <p:nvPr/>
        </p:nvSpPr>
        <p:spPr>
          <a:xfrm rot="10800000">
            <a:off x="9136381" y="422148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6" name="Rectangle 1385"/>
          <p:cNvSpPr/>
          <p:nvPr/>
        </p:nvSpPr>
        <p:spPr>
          <a:xfrm rot="10800000">
            <a:off x="8717278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7" name="Rectangle 1386"/>
          <p:cNvSpPr/>
          <p:nvPr/>
        </p:nvSpPr>
        <p:spPr>
          <a:xfrm rot="10800000">
            <a:off x="8381998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8" name="Rectangle 1387"/>
          <p:cNvSpPr/>
          <p:nvPr/>
        </p:nvSpPr>
        <p:spPr>
          <a:xfrm rot="10800000">
            <a:off x="7711438" y="40538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89" name="Rectangle 1388"/>
          <p:cNvSpPr/>
          <p:nvPr/>
        </p:nvSpPr>
        <p:spPr>
          <a:xfrm rot="10800000">
            <a:off x="7879078" y="40538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0" name="Rectangle 1389"/>
          <p:cNvSpPr/>
          <p:nvPr/>
        </p:nvSpPr>
        <p:spPr>
          <a:xfrm rot="10800000">
            <a:off x="7376157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1" name="Rectangle 1390"/>
          <p:cNvSpPr/>
          <p:nvPr/>
        </p:nvSpPr>
        <p:spPr>
          <a:xfrm rot="10800000">
            <a:off x="7040875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2" name="Rectangle 1391"/>
          <p:cNvSpPr/>
          <p:nvPr/>
        </p:nvSpPr>
        <p:spPr>
          <a:xfrm rot="10800000">
            <a:off x="7208516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3" name="Rectangle 1392"/>
          <p:cNvSpPr/>
          <p:nvPr/>
        </p:nvSpPr>
        <p:spPr>
          <a:xfrm rot="10800000">
            <a:off x="6873233" y="40538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4" name="Rectangle 1393"/>
          <p:cNvSpPr/>
          <p:nvPr/>
        </p:nvSpPr>
        <p:spPr>
          <a:xfrm rot="10800000">
            <a:off x="6705593" y="40538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5" name="Rectangle 1394"/>
          <p:cNvSpPr/>
          <p:nvPr/>
        </p:nvSpPr>
        <p:spPr>
          <a:xfrm rot="10800000">
            <a:off x="9052554" y="405384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6" name="Rectangle 1395"/>
          <p:cNvSpPr/>
          <p:nvPr/>
        </p:nvSpPr>
        <p:spPr>
          <a:xfrm rot="10800000">
            <a:off x="8884915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7" name="Rectangle 1396"/>
          <p:cNvSpPr/>
          <p:nvPr/>
        </p:nvSpPr>
        <p:spPr>
          <a:xfrm rot="10800000">
            <a:off x="846582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8" name="Rectangle 1397"/>
          <p:cNvSpPr/>
          <p:nvPr/>
        </p:nvSpPr>
        <p:spPr>
          <a:xfrm rot="10800000">
            <a:off x="863346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99" name="Rectangle 1398"/>
          <p:cNvSpPr/>
          <p:nvPr/>
        </p:nvSpPr>
        <p:spPr>
          <a:xfrm rot="10800000">
            <a:off x="829818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0" name="Rectangle 1399"/>
          <p:cNvSpPr/>
          <p:nvPr/>
        </p:nvSpPr>
        <p:spPr>
          <a:xfrm rot="10800000">
            <a:off x="7962903" y="388620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1" name="Rectangle 1400"/>
          <p:cNvSpPr/>
          <p:nvPr/>
        </p:nvSpPr>
        <p:spPr>
          <a:xfrm rot="10800000">
            <a:off x="7627623" y="38862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2" name="Rectangle 1401"/>
          <p:cNvSpPr/>
          <p:nvPr/>
        </p:nvSpPr>
        <p:spPr>
          <a:xfrm rot="10800000">
            <a:off x="7459983" y="38862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3" name="Rectangle 1402"/>
          <p:cNvSpPr/>
          <p:nvPr/>
        </p:nvSpPr>
        <p:spPr>
          <a:xfrm rot="10800000">
            <a:off x="7292342" y="38862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4" name="Rectangle 1403"/>
          <p:cNvSpPr/>
          <p:nvPr/>
        </p:nvSpPr>
        <p:spPr>
          <a:xfrm rot="10800000">
            <a:off x="6957058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5" name="Rectangle 1404"/>
          <p:cNvSpPr/>
          <p:nvPr/>
        </p:nvSpPr>
        <p:spPr>
          <a:xfrm rot="10800000">
            <a:off x="6789418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6" name="Rectangle 1405"/>
          <p:cNvSpPr/>
          <p:nvPr/>
        </p:nvSpPr>
        <p:spPr>
          <a:xfrm rot="10800000">
            <a:off x="6454136" y="388620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7" name="Rectangle 1406"/>
          <p:cNvSpPr/>
          <p:nvPr/>
        </p:nvSpPr>
        <p:spPr>
          <a:xfrm rot="10800000">
            <a:off x="9136381" y="388620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8" name="Rectangle 1407"/>
          <p:cNvSpPr/>
          <p:nvPr/>
        </p:nvSpPr>
        <p:spPr>
          <a:xfrm rot="10800000">
            <a:off x="8549637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09" name="Rectangle 1408"/>
          <p:cNvSpPr/>
          <p:nvPr/>
        </p:nvSpPr>
        <p:spPr>
          <a:xfrm rot="10800000">
            <a:off x="8214357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0" name="Rectangle 1409"/>
          <p:cNvSpPr/>
          <p:nvPr/>
        </p:nvSpPr>
        <p:spPr>
          <a:xfrm rot="10800000">
            <a:off x="8046717" y="37185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1" name="Rectangle 1410"/>
          <p:cNvSpPr/>
          <p:nvPr/>
        </p:nvSpPr>
        <p:spPr>
          <a:xfrm rot="10800000">
            <a:off x="7711437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2" name="Rectangle 1411"/>
          <p:cNvSpPr/>
          <p:nvPr/>
        </p:nvSpPr>
        <p:spPr>
          <a:xfrm rot="10800000">
            <a:off x="7376157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3" name="Rectangle 1412"/>
          <p:cNvSpPr/>
          <p:nvPr/>
        </p:nvSpPr>
        <p:spPr>
          <a:xfrm rot="10800000">
            <a:off x="7208516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4" name="Rectangle 1413"/>
          <p:cNvSpPr/>
          <p:nvPr/>
        </p:nvSpPr>
        <p:spPr>
          <a:xfrm rot="10800000">
            <a:off x="6873233" y="37185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5" name="Rectangle 1414"/>
          <p:cNvSpPr/>
          <p:nvPr/>
        </p:nvSpPr>
        <p:spPr>
          <a:xfrm rot="10800000">
            <a:off x="6537953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6" name="Rectangle 1415"/>
          <p:cNvSpPr/>
          <p:nvPr/>
        </p:nvSpPr>
        <p:spPr>
          <a:xfrm rot="10800000">
            <a:off x="9052554" y="371856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7" name="Rectangle 1416"/>
          <p:cNvSpPr/>
          <p:nvPr/>
        </p:nvSpPr>
        <p:spPr>
          <a:xfrm rot="10800000">
            <a:off x="8884914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8" name="Rectangle 1417"/>
          <p:cNvSpPr/>
          <p:nvPr/>
        </p:nvSpPr>
        <p:spPr>
          <a:xfrm>
            <a:off x="6621777" y="32156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19" name="Rectangle 1418"/>
          <p:cNvSpPr/>
          <p:nvPr/>
        </p:nvSpPr>
        <p:spPr>
          <a:xfrm>
            <a:off x="6705597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0" name="Rectangle 1419"/>
          <p:cNvSpPr/>
          <p:nvPr/>
        </p:nvSpPr>
        <p:spPr>
          <a:xfrm>
            <a:off x="7124702" y="32156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1" name="Rectangle 1420"/>
          <p:cNvSpPr/>
          <p:nvPr/>
        </p:nvSpPr>
        <p:spPr>
          <a:xfrm>
            <a:off x="7627623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2" name="Rectangle 1421"/>
          <p:cNvSpPr/>
          <p:nvPr/>
        </p:nvSpPr>
        <p:spPr>
          <a:xfrm>
            <a:off x="7459983" y="321564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3" name="Rectangle 1422"/>
          <p:cNvSpPr/>
          <p:nvPr/>
        </p:nvSpPr>
        <p:spPr>
          <a:xfrm>
            <a:off x="7040878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4" name="Rectangle 1423"/>
          <p:cNvSpPr/>
          <p:nvPr/>
        </p:nvSpPr>
        <p:spPr>
          <a:xfrm>
            <a:off x="7208519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5" name="Rectangle 1424"/>
          <p:cNvSpPr/>
          <p:nvPr/>
        </p:nvSpPr>
        <p:spPr>
          <a:xfrm>
            <a:off x="7376161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6" name="Rectangle 1425"/>
          <p:cNvSpPr/>
          <p:nvPr/>
        </p:nvSpPr>
        <p:spPr>
          <a:xfrm>
            <a:off x="7795263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7" name="Rectangle 1426"/>
          <p:cNvSpPr/>
          <p:nvPr/>
        </p:nvSpPr>
        <p:spPr>
          <a:xfrm>
            <a:off x="8298183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8" name="Rectangle 1427"/>
          <p:cNvSpPr/>
          <p:nvPr/>
        </p:nvSpPr>
        <p:spPr>
          <a:xfrm>
            <a:off x="7879081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9" name="Rectangle 1428"/>
          <p:cNvSpPr/>
          <p:nvPr/>
        </p:nvSpPr>
        <p:spPr>
          <a:xfrm>
            <a:off x="8214361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0" name="Rectangle 1429"/>
          <p:cNvSpPr/>
          <p:nvPr/>
        </p:nvSpPr>
        <p:spPr>
          <a:xfrm>
            <a:off x="8046721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1" name="Rectangle 1430"/>
          <p:cNvSpPr/>
          <p:nvPr/>
        </p:nvSpPr>
        <p:spPr>
          <a:xfrm>
            <a:off x="8465824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2" name="Rectangle 1431"/>
          <p:cNvSpPr/>
          <p:nvPr/>
        </p:nvSpPr>
        <p:spPr>
          <a:xfrm>
            <a:off x="8633464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3" name="Rectangle 1432"/>
          <p:cNvSpPr/>
          <p:nvPr/>
        </p:nvSpPr>
        <p:spPr>
          <a:xfrm>
            <a:off x="8968739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4" name="Rectangle 1433"/>
          <p:cNvSpPr/>
          <p:nvPr/>
        </p:nvSpPr>
        <p:spPr>
          <a:xfrm>
            <a:off x="8801101" y="32156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5" name="Rectangle 1434"/>
          <p:cNvSpPr/>
          <p:nvPr/>
        </p:nvSpPr>
        <p:spPr>
          <a:xfrm>
            <a:off x="8382001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6" name="Rectangle 1435"/>
          <p:cNvSpPr/>
          <p:nvPr/>
        </p:nvSpPr>
        <p:spPr>
          <a:xfrm>
            <a:off x="8884917" y="304800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7" name="Rectangle 1436"/>
          <p:cNvSpPr/>
          <p:nvPr/>
        </p:nvSpPr>
        <p:spPr>
          <a:xfrm>
            <a:off x="8717278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8" name="Rectangle 1437"/>
          <p:cNvSpPr/>
          <p:nvPr/>
        </p:nvSpPr>
        <p:spPr>
          <a:xfrm>
            <a:off x="9052557" y="3048001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39" name="Rectangle 1438"/>
          <p:cNvSpPr/>
          <p:nvPr/>
        </p:nvSpPr>
        <p:spPr>
          <a:xfrm>
            <a:off x="9136379" y="3215640"/>
            <a:ext cx="167639" cy="167638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0" name="Rectangle 1439"/>
          <p:cNvSpPr/>
          <p:nvPr/>
        </p:nvSpPr>
        <p:spPr>
          <a:xfrm rot="10800000">
            <a:off x="863346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1" name="Rectangle 1440"/>
          <p:cNvSpPr/>
          <p:nvPr/>
        </p:nvSpPr>
        <p:spPr>
          <a:xfrm rot="10800000">
            <a:off x="829818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2" name="Rectangle 1441"/>
          <p:cNvSpPr/>
          <p:nvPr/>
        </p:nvSpPr>
        <p:spPr>
          <a:xfrm rot="10800000">
            <a:off x="813054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3" name="Rectangle 1442"/>
          <p:cNvSpPr/>
          <p:nvPr/>
        </p:nvSpPr>
        <p:spPr>
          <a:xfrm rot="10800000">
            <a:off x="7962903" y="355092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4" name="Rectangle 1443"/>
          <p:cNvSpPr/>
          <p:nvPr/>
        </p:nvSpPr>
        <p:spPr>
          <a:xfrm rot="10800000">
            <a:off x="7459983" y="35509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5" name="Rectangle 1444"/>
          <p:cNvSpPr/>
          <p:nvPr/>
        </p:nvSpPr>
        <p:spPr>
          <a:xfrm rot="10800000">
            <a:off x="7124701" y="35509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6" name="Rectangle 1445"/>
          <p:cNvSpPr/>
          <p:nvPr/>
        </p:nvSpPr>
        <p:spPr>
          <a:xfrm rot="10800000">
            <a:off x="7292342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7" name="Rectangle 1446"/>
          <p:cNvSpPr/>
          <p:nvPr/>
        </p:nvSpPr>
        <p:spPr>
          <a:xfrm rot="10800000">
            <a:off x="6454136" y="35509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8" name="Rectangle 1447"/>
          <p:cNvSpPr/>
          <p:nvPr/>
        </p:nvSpPr>
        <p:spPr>
          <a:xfrm rot="10800000">
            <a:off x="9136381" y="355092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9" name="Rectangle 1448"/>
          <p:cNvSpPr/>
          <p:nvPr/>
        </p:nvSpPr>
        <p:spPr>
          <a:xfrm rot="10800000">
            <a:off x="8717277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0" name="Rectangle 1449"/>
          <p:cNvSpPr/>
          <p:nvPr/>
        </p:nvSpPr>
        <p:spPr>
          <a:xfrm rot="10800000">
            <a:off x="8549641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1" name="Rectangle 1450"/>
          <p:cNvSpPr/>
          <p:nvPr/>
        </p:nvSpPr>
        <p:spPr>
          <a:xfrm rot="10800000">
            <a:off x="8214359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2" name="Rectangle 1451"/>
          <p:cNvSpPr/>
          <p:nvPr/>
        </p:nvSpPr>
        <p:spPr>
          <a:xfrm rot="10800000">
            <a:off x="7711438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3" name="Rectangle 1452"/>
          <p:cNvSpPr/>
          <p:nvPr/>
        </p:nvSpPr>
        <p:spPr>
          <a:xfrm rot="10800000">
            <a:off x="7879079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4" name="Rectangle 1453"/>
          <p:cNvSpPr/>
          <p:nvPr/>
        </p:nvSpPr>
        <p:spPr>
          <a:xfrm rot="10800000">
            <a:off x="7543797" y="338328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5" name="Rectangle 1454"/>
          <p:cNvSpPr/>
          <p:nvPr/>
        </p:nvSpPr>
        <p:spPr>
          <a:xfrm rot="10800000">
            <a:off x="7376158" y="33832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6" name="Rectangle 1455"/>
          <p:cNvSpPr/>
          <p:nvPr/>
        </p:nvSpPr>
        <p:spPr>
          <a:xfrm rot="10800000">
            <a:off x="7040877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7" name="Rectangle 1456"/>
          <p:cNvSpPr/>
          <p:nvPr/>
        </p:nvSpPr>
        <p:spPr>
          <a:xfrm rot="10800000">
            <a:off x="7208518" y="33832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8" name="Rectangle 1457"/>
          <p:cNvSpPr/>
          <p:nvPr/>
        </p:nvSpPr>
        <p:spPr>
          <a:xfrm rot="10800000">
            <a:off x="6873235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59" name="Rectangle 1458"/>
          <p:cNvSpPr/>
          <p:nvPr/>
        </p:nvSpPr>
        <p:spPr>
          <a:xfrm rot="10800000">
            <a:off x="6705595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0" name="Rectangle 1459"/>
          <p:cNvSpPr/>
          <p:nvPr/>
        </p:nvSpPr>
        <p:spPr>
          <a:xfrm rot="10800000">
            <a:off x="6537955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1" name="Rectangle 1460"/>
          <p:cNvSpPr/>
          <p:nvPr/>
        </p:nvSpPr>
        <p:spPr>
          <a:xfrm rot="10800000">
            <a:off x="9052557" y="3383280"/>
            <a:ext cx="167639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2" name="Rectangle 1461"/>
          <p:cNvSpPr/>
          <p:nvPr/>
        </p:nvSpPr>
        <p:spPr>
          <a:xfrm rot="10800000">
            <a:off x="6789418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3" name="Rectangle 1462"/>
          <p:cNvSpPr/>
          <p:nvPr/>
        </p:nvSpPr>
        <p:spPr>
          <a:xfrm rot="10800000">
            <a:off x="6957058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4" name="Rectangle 1463"/>
          <p:cNvSpPr/>
          <p:nvPr/>
        </p:nvSpPr>
        <p:spPr>
          <a:xfrm rot="10800000">
            <a:off x="6705593" y="37185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5" name="Rectangle 1464"/>
          <p:cNvSpPr/>
          <p:nvPr/>
        </p:nvSpPr>
        <p:spPr>
          <a:xfrm rot="10800000">
            <a:off x="6621776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6" name="Rectangle 1465"/>
          <p:cNvSpPr/>
          <p:nvPr/>
        </p:nvSpPr>
        <p:spPr>
          <a:xfrm rot="10800000">
            <a:off x="7040875" y="37185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7" name="Rectangle 1466"/>
          <p:cNvSpPr/>
          <p:nvPr/>
        </p:nvSpPr>
        <p:spPr>
          <a:xfrm rot="10800000">
            <a:off x="7124701" y="38862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1" name="Rectangle 1470"/>
          <p:cNvSpPr/>
          <p:nvPr/>
        </p:nvSpPr>
        <p:spPr>
          <a:xfrm>
            <a:off x="8549644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2" name="Rectangle 1471"/>
          <p:cNvSpPr/>
          <p:nvPr/>
        </p:nvSpPr>
        <p:spPr>
          <a:xfrm>
            <a:off x="8884919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3" name="Rectangle 1472"/>
          <p:cNvSpPr/>
          <p:nvPr/>
        </p:nvSpPr>
        <p:spPr>
          <a:xfrm>
            <a:off x="8717281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4" name="Rectangle 1473"/>
          <p:cNvSpPr/>
          <p:nvPr/>
        </p:nvSpPr>
        <p:spPr>
          <a:xfrm>
            <a:off x="8465824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5" name="Rectangle 1474"/>
          <p:cNvSpPr/>
          <p:nvPr/>
        </p:nvSpPr>
        <p:spPr>
          <a:xfrm>
            <a:off x="8801101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6" name="Rectangle 1475"/>
          <p:cNvSpPr/>
          <p:nvPr/>
        </p:nvSpPr>
        <p:spPr>
          <a:xfrm>
            <a:off x="8214361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7" name="Rectangle 1476"/>
          <p:cNvSpPr/>
          <p:nvPr/>
        </p:nvSpPr>
        <p:spPr>
          <a:xfrm>
            <a:off x="8298182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8" name="Rectangle 1477"/>
          <p:cNvSpPr/>
          <p:nvPr/>
        </p:nvSpPr>
        <p:spPr>
          <a:xfrm>
            <a:off x="7208520" y="2042160"/>
            <a:ext cx="167638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9" name="Rectangle 1478"/>
          <p:cNvSpPr/>
          <p:nvPr/>
        </p:nvSpPr>
        <p:spPr>
          <a:xfrm>
            <a:off x="7040879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0" name="Rectangle 1479"/>
          <p:cNvSpPr/>
          <p:nvPr/>
        </p:nvSpPr>
        <p:spPr>
          <a:xfrm rot="10800000">
            <a:off x="7040875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1" name="Rectangle 1480"/>
          <p:cNvSpPr/>
          <p:nvPr/>
        </p:nvSpPr>
        <p:spPr>
          <a:xfrm rot="10800000">
            <a:off x="7292342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2" name="Rectangle 1481"/>
          <p:cNvSpPr/>
          <p:nvPr/>
        </p:nvSpPr>
        <p:spPr>
          <a:xfrm rot="10800000">
            <a:off x="7208516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3" name="Rectangle 1482"/>
          <p:cNvSpPr/>
          <p:nvPr/>
        </p:nvSpPr>
        <p:spPr>
          <a:xfrm rot="10800000">
            <a:off x="7376157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4" name="Rectangle 1483"/>
          <p:cNvSpPr/>
          <p:nvPr/>
        </p:nvSpPr>
        <p:spPr>
          <a:xfrm>
            <a:off x="838200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5" name="Rectangle 1484"/>
          <p:cNvSpPr/>
          <p:nvPr/>
        </p:nvSpPr>
        <p:spPr>
          <a:xfrm>
            <a:off x="8298182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6" name="Rectangle 1485"/>
          <p:cNvSpPr/>
          <p:nvPr/>
        </p:nvSpPr>
        <p:spPr>
          <a:xfrm>
            <a:off x="863346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7" name="Rectangle 1486"/>
          <p:cNvSpPr/>
          <p:nvPr/>
        </p:nvSpPr>
        <p:spPr>
          <a:xfrm>
            <a:off x="8549642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8" name="Rectangle 1487"/>
          <p:cNvSpPr/>
          <p:nvPr/>
        </p:nvSpPr>
        <p:spPr>
          <a:xfrm rot="10800000">
            <a:off x="8298177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89" name="Rectangle 1488"/>
          <p:cNvSpPr/>
          <p:nvPr/>
        </p:nvSpPr>
        <p:spPr>
          <a:xfrm rot="10800000">
            <a:off x="880109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0" name="Rectangle 1489"/>
          <p:cNvSpPr/>
          <p:nvPr/>
        </p:nvSpPr>
        <p:spPr>
          <a:xfrm rot="10800000">
            <a:off x="8717277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1" name="Rectangle 1490"/>
          <p:cNvSpPr/>
          <p:nvPr/>
        </p:nvSpPr>
        <p:spPr>
          <a:xfrm>
            <a:off x="6537958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2" name="Rectangle 1491"/>
          <p:cNvSpPr/>
          <p:nvPr/>
        </p:nvSpPr>
        <p:spPr>
          <a:xfrm>
            <a:off x="6621777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3" name="Rectangle 1492"/>
          <p:cNvSpPr/>
          <p:nvPr/>
        </p:nvSpPr>
        <p:spPr>
          <a:xfrm>
            <a:off x="6537957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5" name="Rectangle 1494"/>
          <p:cNvSpPr/>
          <p:nvPr/>
        </p:nvSpPr>
        <p:spPr>
          <a:xfrm rot="10800000">
            <a:off x="8884917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6" name="Rectangle 1495"/>
          <p:cNvSpPr/>
          <p:nvPr/>
        </p:nvSpPr>
        <p:spPr>
          <a:xfrm rot="10800000">
            <a:off x="8968739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7" name="Rectangle 1496"/>
          <p:cNvSpPr/>
          <p:nvPr/>
        </p:nvSpPr>
        <p:spPr>
          <a:xfrm rot="10800000">
            <a:off x="8801099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8" name="Rectangle 1497"/>
          <p:cNvSpPr/>
          <p:nvPr/>
        </p:nvSpPr>
        <p:spPr>
          <a:xfrm rot="10800000">
            <a:off x="8968742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9" name="Rectangle 1498"/>
          <p:cNvSpPr/>
          <p:nvPr/>
        </p:nvSpPr>
        <p:spPr>
          <a:xfrm rot="10800000">
            <a:off x="8884914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0" name="Rectangle 1499"/>
          <p:cNvSpPr/>
          <p:nvPr/>
        </p:nvSpPr>
        <p:spPr>
          <a:xfrm rot="10800000">
            <a:off x="8968734" y="45567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1" name="Rectangle 1500"/>
          <p:cNvSpPr/>
          <p:nvPr/>
        </p:nvSpPr>
        <p:spPr>
          <a:xfrm rot="10800000">
            <a:off x="854963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2" name="Rectangle 1501"/>
          <p:cNvSpPr/>
          <p:nvPr/>
        </p:nvSpPr>
        <p:spPr>
          <a:xfrm rot="10800000">
            <a:off x="846582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3" name="Rectangle 1502"/>
          <p:cNvSpPr/>
          <p:nvPr/>
        </p:nvSpPr>
        <p:spPr>
          <a:xfrm rot="10800000">
            <a:off x="863346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4" name="Rectangle 1503"/>
          <p:cNvSpPr/>
          <p:nvPr/>
        </p:nvSpPr>
        <p:spPr>
          <a:xfrm rot="10800000">
            <a:off x="8549637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5" name="Rectangle 1504"/>
          <p:cNvSpPr/>
          <p:nvPr/>
        </p:nvSpPr>
        <p:spPr>
          <a:xfrm rot="10800000">
            <a:off x="8130543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6" name="Rectangle 1505"/>
          <p:cNvSpPr/>
          <p:nvPr/>
        </p:nvSpPr>
        <p:spPr>
          <a:xfrm rot="10800000">
            <a:off x="821435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7" name="Rectangle 1506"/>
          <p:cNvSpPr/>
          <p:nvPr/>
        </p:nvSpPr>
        <p:spPr>
          <a:xfrm rot="10800000">
            <a:off x="8046718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8" name="Rectangle 1507"/>
          <p:cNvSpPr/>
          <p:nvPr/>
        </p:nvSpPr>
        <p:spPr>
          <a:xfrm rot="10800000">
            <a:off x="8130543" y="42214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09" name="Rectangle 1508"/>
          <p:cNvSpPr/>
          <p:nvPr/>
        </p:nvSpPr>
        <p:spPr>
          <a:xfrm rot="10800000">
            <a:off x="7879077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0" name="Rectangle 1509"/>
          <p:cNvSpPr/>
          <p:nvPr/>
        </p:nvSpPr>
        <p:spPr>
          <a:xfrm>
            <a:off x="8801097" y="1874520"/>
            <a:ext cx="167638" cy="167638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1" name="Rectangle 1510"/>
          <p:cNvSpPr/>
          <p:nvPr/>
        </p:nvSpPr>
        <p:spPr>
          <a:xfrm>
            <a:off x="7543801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2" name="Rectangle 1511"/>
          <p:cNvSpPr/>
          <p:nvPr/>
        </p:nvSpPr>
        <p:spPr>
          <a:xfrm>
            <a:off x="821436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3" name="Rectangle 1512"/>
          <p:cNvSpPr/>
          <p:nvPr/>
        </p:nvSpPr>
        <p:spPr>
          <a:xfrm>
            <a:off x="854964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4" name="Rectangle 1513"/>
          <p:cNvSpPr/>
          <p:nvPr/>
        </p:nvSpPr>
        <p:spPr>
          <a:xfrm>
            <a:off x="7208523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5" name="Rectangle 1514"/>
          <p:cNvSpPr/>
          <p:nvPr/>
        </p:nvSpPr>
        <p:spPr>
          <a:xfrm>
            <a:off x="7543804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6" name="Rectangle 1515"/>
          <p:cNvSpPr/>
          <p:nvPr/>
        </p:nvSpPr>
        <p:spPr>
          <a:xfrm>
            <a:off x="6705598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7" name="Rectangle 1516"/>
          <p:cNvSpPr/>
          <p:nvPr/>
        </p:nvSpPr>
        <p:spPr>
          <a:xfrm>
            <a:off x="6873237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8" name="Rectangle 1517"/>
          <p:cNvSpPr/>
          <p:nvPr/>
        </p:nvSpPr>
        <p:spPr>
          <a:xfrm>
            <a:off x="6789417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19" name="Rectangle 1518"/>
          <p:cNvSpPr/>
          <p:nvPr/>
        </p:nvSpPr>
        <p:spPr>
          <a:xfrm>
            <a:off x="7124702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0" name="Rectangle 1519"/>
          <p:cNvSpPr/>
          <p:nvPr/>
        </p:nvSpPr>
        <p:spPr>
          <a:xfrm>
            <a:off x="7292343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1" name="Rectangle 1520"/>
          <p:cNvSpPr/>
          <p:nvPr/>
        </p:nvSpPr>
        <p:spPr>
          <a:xfrm>
            <a:off x="7208521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2" name="Rectangle 1521"/>
          <p:cNvSpPr/>
          <p:nvPr/>
        </p:nvSpPr>
        <p:spPr>
          <a:xfrm>
            <a:off x="7543802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3" name="Rectangle 1522"/>
          <p:cNvSpPr/>
          <p:nvPr/>
        </p:nvSpPr>
        <p:spPr>
          <a:xfrm>
            <a:off x="6957059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4" name="Rectangle 1523"/>
          <p:cNvSpPr/>
          <p:nvPr/>
        </p:nvSpPr>
        <p:spPr>
          <a:xfrm>
            <a:off x="6873236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5" name="Rectangle 1524"/>
          <p:cNvSpPr/>
          <p:nvPr/>
        </p:nvSpPr>
        <p:spPr>
          <a:xfrm>
            <a:off x="7459984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6" name="Rectangle 1525"/>
          <p:cNvSpPr/>
          <p:nvPr/>
        </p:nvSpPr>
        <p:spPr>
          <a:xfrm>
            <a:off x="7543801" y="30480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7" name="Rectangle 1526"/>
          <p:cNvSpPr/>
          <p:nvPr/>
        </p:nvSpPr>
        <p:spPr>
          <a:xfrm>
            <a:off x="6957059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8" name="Rectangle 1527"/>
          <p:cNvSpPr/>
          <p:nvPr/>
        </p:nvSpPr>
        <p:spPr>
          <a:xfrm>
            <a:off x="7292343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29" name="Rectangle 1528"/>
          <p:cNvSpPr/>
          <p:nvPr/>
        </p:nvSpPr>
        <p:spPr>
          <a:xfrm>
            <a:off x="7795263" y="28803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0" name="Rectangle 1529"/>
          <p:cNvSpPr/>
          <p:nvPr/>
        </p:nvSpPr>
        <p:spPr>
          <a:xfrm>
            <a:off x="7711439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1" name="Rectangle 1530"/>
          <p:cNvSpPr/>
          <p:nvPr/>
        </p:nvSpPr>
        <p:spPr>
          <a:xfrm>
            <a:off x="7627623" y="220980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2" name="Rectangle 1531"/>
          <p:cNvSpPr/>
          <p:nvPr/>
        </p:nvSpPr>
        <p:spPr>
          <a:xfrm>
            <a:off x="7711442" y="23774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3" name="Rectangle 1532"/>
          <p:cNvSpPr/>
          <p:nvPr/>
        </p:nvSpPr>
        <p:spPr>
          <a:xfrm>
            <a:off x="7795263" y="25450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4" name="Rectangle 1533"/>
          <p:cNvSpPr/>
          <p:nvPr/>
        </p:nvSpPr>
        <p:spPr>
          <a:xfrm>
            <a:off x="8130543" y="32156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5" name="Rectangle 1534"/>
          <p:cNvSpPr/>
          <p:nvPr/>
        </p:nvSpPr>
        <p:spPr>
          <a:xfrm rot="10800000">
            <a:off x="8381999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6" name="Rectangle 1535"/>
          <p:cNvSpPr/>
          <p:nvPr/>
        </p:nvSpPr>
        <p:spPr>
          <a:xfrm rot="10800000">
            <a:off x="8046719" y="33832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7" name="Rectangle 1536"/>
          <p:cNvSpPr/>
          <p:nvPr/>
        </p:nvSpPr>
        <p:spPr>
          <a:xfrm>
            <a:off x="6789421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8" name="Rectangle 1537"/>
          <p:cNvSpPr/>
          <p:nvPr/>
        </p:nvSpPr>
        <p:spPr>
          <a:xfrm>
            <a:off x="7962903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39" name="Rectangle 1538"/>
          <p:cNvSpPr/>
          <p:nvPr/>
        </p:nvSpPr>
        <p:spPr>
          <a:xfrm rot="10800000">
            <a:off x="7543797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0" name="Rectangle 1539"/>
          <p:cNvSpPr/>
          <p:nvPr/>
        </p:nvSpPr>
        <p:spPr>
          <a:xfrm rot="10800000">
            <a:off x="762762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1" name="Rectangle 1540"/>
          <p:cNvSpPr/>
          <p:nvPr/>
        </p:nvSpPr>
        <p:spPr>
          <a:xfrm rot="10800000">
            <a:off x="7795263" y="38862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2" name="Rectangle 1541"/>
          <p:cNvSpPr/>
          <p:nvPr/>
        </p:nvSpPr>
        <p:spPr>
          <a:xfrm rot="10800000">
            <a:off x="7543797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3" name="Rectangle 1542"/>
          <p:cNvSpPr/>
          <p:nvPr/>
        </p:nvSpPr>
        <p:spPr>
          <a:xfrm rot="10800000">
            <a:off x="7795263" y="35509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4" name="Rectangle 1543"/>
          <p:cNvSpPr/>
          <p:nvPr/>
        </p:nvSpPr>
        <p:spPr>
          <a:xfrm rot="10800000">
            <a:off x="7879077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5" name="Rectangle 1544"/>
          <p:cNvSpPr/>
          <p:nvPr/>
        </p:nvSpPr>
        <p:spPr>
          <a:xfrm rot="10800000">
            <a:off x="779526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6" name="Rectangle 1545"/>
          <p:cNvSpPr/>
          <p:nvPr/>
        </p:nvSpPr>
        <p:spPr>
          <a:xfrm rot="10800000">
            <a:off x="7627623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7" name="Rectangle 1546"/>
          <p:cNvSpPr/>
          <p:nvPr/>
        </p:nvSpPr>
        <p:spPr>
          <a:xfrm rot="10800000">
            <a:off x="7711437" y="43891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8" name="Rectangle 1547"/>
          <p:cNvSpPr/>
          <p:nvPr/>
        </p:nvSpPr>
        <p:spPr>
          <a:xfrm rot="10800000">
            <a:off x="8465823" y="35509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49" name="Rectangle 1548"/>
          <p:cNvSpPr/>
          <p:nvPr/>
        </p:nvSpPr>
        <p:spPr>
          <a:xfrm rot="10800000">
            <a:off x="8381997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0" name="Rectangle 1549"/>
          <p:cNvSpPr/>
          <p:nvPr/>
        </p:nvSpPr>
        <p:spPr>
          <a:xfrm rot="10800000">
            <a:off x="6621776" y="35509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1" name="Rectangle 1550"/>
          <p:cNvSpPr/>
          <p:nvPr/>
        </p:nvSpPr>
        <p:spPr>
          <a:xfrm rot="10800000">
            <a:off x="6789418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2" name="Rectangle 1551"/>
          <p:cNvSpPr/>
          <p:nvPr/>
        </p:nvSpPr>
        <p:spPr>
          <a:xfrm rot="10800000">
            <a:off x="6957058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3" name="Rectangle 1552"/>
          <p:cNvSpPr/>
          <p:nvPr/>
        </p:nvSpPr>
        <p:spPr>
          <a:xfrm rot="10800000">
            <a:off x="7124701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4" name="Rectangle 1553"/>
          <p:cNvSpPr/>
          <p:nvPr/>
        </p:nvSpPr>
        <p:spPr>
          <a:xfrm rot="10800000">
            <a:off x="7292342" y="45567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5" name="Rectangle 1554"/>
          <p:cNvSpPr/>
          <p:nvPr/>
        </p:nvSpPr>
        <p:spPr>
          <a:xfrm rot="10800000">
            <a:off x="7795263" y="45567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6" name="Rectangle 1555"/>
          <p:cNvSpPr/>
          <p:nvPr/>
        </p:nvSpPr>
        <p:spPr>
          <a:xfrm>
            <a:off x="6370320" y="204216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7" name="Rectangle 1556"/>
          <p:cNvSpPr/>
          <p:nvPr/>
        </p:nvSpPr>
        <p:spPr>
          <a:xfrm rot="10800000">
            <a:off x="6370315" y="438912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8" name="Rectangle 1557"/>
          <p:cNvSpPr/>
          <p:nvPr/>
        </p:nvSpPr>
        <p:spPr>
          <a:xfrm>
            <a:off x="6370321" y="237744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59" name="Rectangle 1558"/>
          <p:cNvSpPr/>
          <p:nvPr/>
        </p:nvSpPr>
        <p:spPr>
          <a:xfrm>
            <a:off x="6370321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0" name="Rectangle 1559"/>
          <p:cNvSpPr/>
          <p:nvPr/>
        </p:nvSpPr>
        <p:spPr>
          <a:xfrm rot="10800000">
            <a:off x="6370315" y="405384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1" name="Rectangle 1560"/>
          <p:cNvSpPr/>
          <p:nvPr/>
        </p:nvSpPr>
        <p:spPr>
          <a:xfrm rot="10800000">
            <a:off x="6370315" y="37185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2" name="Rectangle 1561"/>
          <p:cNvSpPr/>
          <p:nvPr/>
        </p:nvSpPr>
        <p:spPr>
          <a:xfrm>
            <a:off x="6370319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3" name="Rectangle 1562"/>
          <p:cNvSpPr/>
          <p:nvPr/>
        </p:nvSpPr>
        <p:spPr>
          <a:xfrm rot="10800000">
            <a:off x="6370317" y="33832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8" name="Rectangle 1467"/>
          <p:cNvSpPr/>
          <p:nvPr/>
        </p:nvSpPr>
        <p:spPr>
          <a:xfrm rot="10800000">
            <a:off x="6537953" y="40538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94" name="Rectangle 1493"/>
          <p:cNvSpPr/>
          <p:nvPr/>
        </p:nvSpPr>
        <p:spPr>
          <a:xfrm>
            <a:off x="6454138" y="32156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75" name="Rectangle 1374"/>
          <p:cNvSpPr/>
          <p:nvPr/>
        </p:nvSpPr>
        <p:spPr>
          <a:xfrm>
            <a:off x="6454138" y="220980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327" name="Rectangle 1326"/>
          <p:cNvSpPr/>
          <p:nvPr/>
        </p:nvSpPr>
        <p:spPr>
          <a:xfrm>
            <a:off x="6454138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69" name="Rectangle 1468"/>
          <p:cNvSpPr/>
          <p:nvPr/>
        </p:nvSpPr>
        <p:spPr>
          <a:xfrm rot="10800000">
            <a:off x="6454136" y="42214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70" name="Rectangle 1469"/>
          <p:cNvSpPr/>
          <p:nvPr/>
        </p:nvSpPr>
        <p:spPr>
          <a:xfrm rot="10800000">
            <a:off x="6537953" y="43891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64" name="TextBox 1563"/>
          <p:cNvSpPr txBox="1"/>
          <p:nvPr/>
        </p:nvSpPr>
        <p:spPr>
          <a:xfrm>
            <a:off x="2849880" y="5910715"/>
            <a:ext cx="489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(a)</a:t>
            </a:r>
          </a:p>
        </p:txBody>
      </p:sp>
      <p:sp>
        <p:nvSpPr>
          <p:cNvPr id="1565" name="TextBox 1564"/>
          <p:cNvSpPr txBox="1"/>
          <p:nvPr/>
        </p:nvSpPr>
        <p:spPr>
          <a:xfrm>
            <a:off x="7650569" y="4724400"/>
            <a:ext cx="502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(b)</a:t>
            </a:r>
          </a:p>
        </p:txBody>
      </p:sp>
      <p:sp>
        <p:nvSpPr>
          <p:cNvPr id="861" name="Rectangle 860"/>
          <p:cNvSpPr/>
          <p:nvPr/>
        </p:nvSpPr>
        <p:spPr>
          <a:xfrm>
            <a:off x="1927871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0" name="Rectangle 859"/>
          <p:cNvSpPr/>
          <p:nvPr/>
        </p:nvSpPr>
        <p:spPr>
          <a:xfrm>
            <a:off x="2095512" y="422148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57" name="Rectangle 1156"/>
          <p:cNvSpPr/>
          <p:nvPr/>
        </p:nvSpPr>
        <p:spPr>
          <a:xfrm>
            <a:off x="2933717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17" name="Rectangle 1216"/>
          <p:cNvSpPr/>
          <p:nvPr/>
        </p:nvSpPr>
        <p:spPr>
          <a:xfrm>
            <a:off x="3101359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49" name="Rectangle 748"/>
          <p:cNvSpPr/>
          <p:nvPr/>
        </p:nvSpPr>
        <p:spPr>
          <a:xfrm>
            <a:off x="2849890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8" name="Rectangle 377"/>
          <p:cNvSpPr/>
          <p:nvPr/>
        </p:nvSpPr>
        <p:spPr>
          <a:xfrm rot="10800000">
            <a:off x="2682257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1" name="Rectangle 590"/>
          <p:cNvSpPr/>
          <p:nvPr/>
        </p:nvSpPr>
        <p:spPr>
          <a:xfrm rot="10800000">
            <a:off x="3017541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0" name="Rectangle 599"/>
          <p:cNvSpPr/>
          <p:nvPr/>
        </p:nvSpPr>
        <p:spPr>
          <a:xfrm rot="10800000">
            <a:off x="3939564" y="1874521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9" name="Rectangle 588"/>
          <p:cNvSpPr/>
          <p:nvPr/>
        </p:nvSpPr>
        <p:spPr>
          <a:xfrm rot="10800000">
            <a:off x="3688106" y="2042162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09" name="Rectangle 608"/>
          <p:cNvSpPr/>
          <p:nvPr/>
        </p:nvSpPr>
        <p:spPr>
          <a:xfrm rot="10800000">
            <a:off x="3520464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12" name="Rectangle 611"/>
          <p:cNvSpPr/>
          <p:nvPr/>
        </p:nvSpPr>
        <p:spPr>
          <a:xfrm rot="10800000">
            <a:off x="3604280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5" name="Rectangle 554"/>
          <p:cNvSpPr/>
          <p:nvPr/>
        </p:nvSpPr>
        <p:spPr>
          <a:xfrm rot="10800000">
            <a:off x="3771921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4" name="Rectangle 763"/>
          <p:cNvSpPr/>
          <p:nvPr/>
        </p:nvSpPr>
        <p:spPr>
          <a:xfrm>
            <a:off x="2011693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11" name="Rectangle 910"/>
          <p:cNvSpPr/>
          <p:nvPr/>
        </p:nvSpPr>
        <p:spPr>
          <a:xfrm>
            <a:off x="2179333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66" name="Rectangle 865"/>
          <p:cNvSpPr/>
          <p:nvPr/>
        </p:nvSpPr>
        <p:spPr>
          <a:xfrm>
            <a:off x="2263152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33ADF1-6B84-4F59-AFC9-9235C015CAA8}"/>
              </a:ext>
            </a:extLst>
          </p:cNvPr>
          <p:cNvSpPr txBox="1"/>
          <p:nvPr/>
        </p:nvSpPr>
        <p:spPr>
          <a:xfrm>
            <a:off x="1203967" y="6614158"/>
            <a:ext cx="711528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Experimental Trial: Pattern 7, 2019-01-16</a:t>
            </a:r>
          </a:p>
          <a:p>
            <a:pPr algn="ctr"/>
            <a:r>
              <a:rPr lang="en-US" sz="1800" b="1" dirty="0"/>
              <a:t>Pattern 7</a:t>
            </a:r>
            <a:r>
              <a:rPr lang="en-US" sz="1800" dirty="0"/>
              <a:t> in </a:t>
            </a:r>
            <a:r>
              <a:rPr lang="en-US" sz="1800" b="1" dirty="0"/>
              <a:t>2D-CVM_def-pttrns_var-Bayes_v1pt1_lg-grid_2019-01-19.py</a:t>
            </a:r>
          </a:p>
          <a:p>
            <a:pPr algn="ctr"/>
            <a:r>
              <a:rPr lang="en-US" sz="1800" dirty="0"/>
              <a:t>As of 2019/03/19, this code is not yet publicly available.  </a:t>
            </a:r>
          </a:p>
        </p:txBody>
      </p:sp>
      <p:sp>
        <p:nvSpPr>
          <p:cNvPr id="1566" name="TextBox 1565">
            <a:extLst>
              <a:ext uri="{FF2B5EF4-FFF2-40B4-BE49-F238E27FC236}">
                <a16:creationId xmlns:a16="http://schemas.microsoft.com/office/drawing/2014/main" id="{104DC552-AD7C-44FC-854A-9F64B3BED75D}"/>
              </a:ext>
            </a:extLst>
          </p:cNvPr>
          <p:cNvSpPr txBox="1"/>
          <p:nvPr/>
        </p:nvSpPr>
        <p:spPr>
          <a:xfrm>
            <a:off x="1222245" y="-1941"/>
            <a:ext cx="7383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Experiment #5: Results after Free Energy Minimization of Large Grid</a:t>
            </a:r>
          </a:p>
        </p:txBody>
      </p:sp>
      <p:sp>
        <p:nvSpPr>
          <p:cNvPr id="1075" name="Rectangle 1074"/>
          <p:cNvSpPr/>
          <p:nvPr/>
        </p:nvSpPr>
        <p:spPr>
          <a:xfrm rot="10800000">
            <a:off x="3017538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72" name="Rectangle 1071"/>
          <p:cNvSpPr/>
          <p:nvPr/>
        </p:nvSpPr>
        <p:spPr>
          <a:xfrm rot="10800000">
            <a:off x="4191025" y="5730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8" name="Rectangle 267"/>
          <p:cNvSpPr/>
          <p:nvPr/>
        </p:nvSpPr>
        <p:spPr>
          <a:xfrm>
            <a:off x="2849896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10" name="Rectangle 509"/>
          <p:cNvSpPr/>
          <p:nvPr/>
        </p:nvSpPr>
        <p:spPr>
          <a:xfrm>
            <a:off x="4693947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0" name="Rectangle 169"/>
          <p:cNvSpPr/>
          <p:nvPr/>
        </p:nvSpPr>
        <p:spPr>
          <a:xfrm>
            <a:off x="419116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8" name="Rectangle 457"/>
          <p:cNvSpPr/>
          <p:nvPr/>
        </p:nvSpPr>
        <p:spPr>
          <a:xfrm>
            <a:off x="4777768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52" name="Rectangle 451"/>
          <p:cNvSpPr/>
          <p:nvPr/>
        </p:nvSpPr>
        <p:spPr>
          <a:xfrm>
            <a:off x="3604285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7" name="Rectangle 446"/>
          <p:cNvSpPr/>
          <p:nvPr/>
        </p:nvSpPr>
        <p:spPr>
          <a:xfrm>
            <a:off x="3101364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3" name="Rectangle 462"/>
          <p:cNvSpPr/>
          <p:nvPr/>
        </p:nvSpPr>
        <p:spPr>
          <a:xfrm>
            <a:off x="2933721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69" name="Rectangle 268"/>
          <p:cNvSpPr/>
          <p:nvPr/>
        </p:nvSpPr>
        <p:spPr>
          <a:xfrm>
            <a:off x="2682258" y="70104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4" name="Rectangle 193"/>
          <p:cNvSpPr/>
          <p:nvPr/>
        </p:nvSpPr>
        <p:spPr>
          <a:xfrm>
            <a:off x="2430801" y="8686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9" name="Rectangle 428"/>
          <p:cNvSpPr/>
          <p:nvPr/>
        </p:nvSpPr>
        <p:spPr>
          <a:xfrm>
            <a:off x="3520464" y="1036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92" name="Rectangle 191"/>
          <p:cNvSpPr/>
          <p:nvPr/>
        </p:nvSpPr>
        <p:spPr>
          <a:xfrm>
            <a:off x="2682258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63" name="Rectangle 662"/>
          <p:cNvSpPr/>
          <p:nvPr/>
        </p:nvSpPr>
        <p:spPr>
          <a:xfrm>
            <a:off x="3771928" y="868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75" name="Rectangle 174"/>
          <p:cNvSpPr/>
          <p:nvPr/>
        </p:nvSpPr>
        <p:spPr>
          <a:xfrm>
            <a:off x="1508781" y="10363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9" name="Rectangle 218"/>
          <p:cNvSpPr/>
          <p:nvPr/>
        </p:nvSpPr>
        <p:spPr>
          <a:xfrm>
            <a:off x="1592598" y="1203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8" name="Rectangle 207"/>
          <p:cNvSpPr/>
          <p:nvPr/>
        </p:nvSpPr>
        <p:spPr>
          <a:xfrm>
            <a:off x="1173500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2" name="Rectangle 201"/>
          <p:cNvSpPr/>
          <p:nvPr/>
        </p:nvSpPr>
        <p:spPr>
          <a:xfrm>
            <a:off x="838217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1" name="Rectangle 200"/>
          <p:cNvSpPr/>
          <p:nvPr/>
        </p:nvSpPr>
        <p:spPr>
          <a:xfrm>
            <a:off x="502935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4" name="Rectangle 373"/>
          <p:cNvSpPr/>
          <p:nvPr/>
        </p:nvSpPr>
        <p:spPr>
          <a:xfrm>
            <a:off x="251473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31" name="Rectangle 230"/>
          <p:cNvSpPr/>
          <p:nvPr/>
        </p:nvSpPr>
        <p:spPr>
          <a:xfrm>
            <a:off x="251474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09" name="Rectangle 208"/>
          <p:cNvSpPr/>
          <p:nvPr/>
        </p:nvSpPr>
        <p:spPr>
          <a:xfrm>
            <a:off x="150878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7" name="Rectangle 466"/>
          <p:cNvSpPr/>
          <p:nvPr/>
        </p:nvSpPr>
        <p:spPr>
          <a:xfrm>
            <a:off x="3352826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5" name="Rectangle 224"/>
          <p:cNvSpPr/>
          <p:nvPr/>
        </p:nvSpPr>
        <p:spPr>
          <a:xfrm>
            <a:off x="2849896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15" name="Rectangle 214"/>
          <p:cNvSpPr/>
          <p:nvPr/>
        </p:nvSpPr>
        <p:spPr>
          <a:xfrm>
            <a:off x="167642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23" name="Rectangle 222"/>
          <p:cNvSpPr/>
          <p:nvPr/>
        </p:nvSpPr>
        <p:spPr>
          <a:xfrm>
            <a:off x="2346980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69" name="Rectangle 468"/>
          <p:cNvSpPr/>
          <p:nvPr/>
        </p:nvSpPr>
        <p:spPr>
          <a:xfrm>
            <a:off x="3269004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9" name="Rectangle 638"/>
          <p:cNvSpPr/>
          <p:nvPr/>
        </p:nvSpPr>
        <p:spPr>
          <a:xfrm>
            <a:off x="3101364" y="1203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0" name="Rectangle 489"/>
          <p:cNvSpPr/>
          <p:nvPr/>
        </p:nvSpPr>
        <p:spPr>
          <a:xfrm>
            <a:off x="3017544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4" name="Rectangle 363"/>
          <p:cNvSpPr/>
          <p:nvPr/>
        </p:nvSpPr>
        <p:spPr>
          <a:xfrm>
            <a:off x="2095518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8" name="Rectangle 357"/>
          <p:cNvSpPr/>
          <p:nvPr/>
        </p:nvSpPr>
        <p:spPr>
          <a:xfrm>
            <a:off x="1676420" y="170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0" name="Rectangle 359"/>
          <p:cNvSpPr/>
          <p:nvPr/>
        </p:nvSpPr>
        <p:spPr>
          <a:xfrm>
            <a:off x="2179340" y="170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56" name="Rectangle 355"/>
          <p:cNvSpPr/>
          <p:nvPr/>
        </p:nvSpPr>
        <p:spPr>
          <a:xfrm>
            <a:off x="1424958" y="15392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8" name="Rectangle 347"/>
          <p:cNvSpPr/>
          <p:nvPr/>
        </p:nvSpPr>
        <p:spPr>
          <a:xfrm>
            <a:off x="754394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4" name="Rectangle 673"/>
          <p:cNvSpPr/>
          <p:nvPr/>
        </p:nvSpPr>
        <p:spPr>
          <a:xfrm>
            <a:off x="4023389" y="1371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72" name="Rectangle 471"/>
          <p:cNvSpPr/>
          <p:nvPr/>
        </p:nvSpPr>
        <p:spPr>
          <a:xfrm>
            <a:off x="4191028" y="13716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72" name="Rectangle 371"/>
          <p:cNvSpPr/>
          <p:nvPr/>
        </p:nvSpPr>
        <p:spPr>
          <a:xfrm>
            <a:off x="2766075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62" name="Rectangle 561"/>
          <p:cNvSpPr/>
          <p:nvPr/>
        </p:nvSpPr>
        <p:spPr>
          <a:xfrm>
            <a:off x="3269003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3" name="Rectangle 672"/>
          <p:cNvSpPr/>
          <p:nvPr/>
        </p:nvSpPr>
        <p:spPr>
          <a:xfrm>
            <a:off x="3436641" y="15392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69" name="Rectangle 368"/>
          <p:cNvSpPr/>
          <p:nvPr/>
        </p:nvSpPr>
        <p:spPr>
          <a:xfrm>
            <a:off x="2682258" y="17068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76" name="Rectangle 675"/>
          <p:cNvSpPr/>
          <p:nvPr/>
        </p:nvSpPr>
        <p:spPr>
          <a:xfrm>
            <a:off x="3520465" y="17068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7" name="Rectangle 596"/>
          <p:cNvSpPr/>
          <p:nvPr/>
        </p:nvSpPr>
        <p:spPr>
          <a:xfrm rot="10800000">
            <a:off x="4274844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99" name="Rectangle 598"/>
          <p:cNvSpPr/>
          <p:nvPr/>
        </p:nvSpPr>
        <p:spPr>
          <a:xfrm rot="10800000">
            <a:off x="4107203" y="18745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42" name="Rectangle 441"/>
          <p:cNvSpPr/>
          <p:nvPr/>
        </p:nvSpPr>
        <p:spPr>
          <a:xfrm rot="10800000">
            <a:off x="586753" y="18745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6" name="Rectangle 385"/>
          <p:cNvSpPr/>
          <p:nvPr/>
        </p:nvSpPr>
        <p:spPr>
          <a:xfrm rot="10800000">
            <a:off x="1341140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7" name="Rectangle 586"/>
          <p:cNvSpPr/>
          <p:nvPr/>
        </p:nvSpPr>
        <p:spPr>
          <a:xfrm rot="10800000">
            <a:off x="4526308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89" name="Rectangle 688"/>
          <p:cNvSpPr/>
          <p:nvPr/>
        </p:nvSpPr>
        <p:spPr>
          <a:xfrm rot="10800000">
            <a:off x="4191028" y="20421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90" name="Rectangle 389"/>
          <p:cNvSpPr/>
          <p:nvPr/>
        </p:nvSpPr>
        <p:spPr>
          <a:xfrm rot="10800000">
            <a:off x="670576" y="20421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84" name="Rectangle 383"/>
          <p:cNvSpPr/>
          <p:nvPr/>
        </p:nvSpPr>
        <p:spPr>
          <a:xfrm rot="10800000">
            <a:off x="1844060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85" name="Rectangle 584"/>
          <p:cNvSpPr/>
          <p:nvPr/>
        </p:nvSpPr>
        <p:spPr>
          <a:xfrm rot="10800000">
            <a:off x="4861588" y="2042160"/>
            <a:ext cx="167639" cy="16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8" name="Rectangle 327"/>
          <p:cNvSpPr/>
          <p:nvPr/>
        </p:nvSpPr>
        <p:spPr>
          <a:xfrm rot="10800000">
            <a:off x="2430795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1" name="Rectangle 550"/>
          <p:cNvSpPr/>
          <p:nvPr/>
        </p:nvSpPr>
        <p:spPr>
          <a:xfrm rot="10800000">
            <a:off x="4777763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8" name="Rectangle 697"/>
          <p:cNvSpPr/>
          <p:nvPr/>
        </p:nvSpPr>
        <p:spPr>
          <a:xfrm rot="10800000">
            <a:off x="5029228" y="20421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26" name="Rectangle 325"/>
          <p:cNvSpPr/>
          <p:nvPr/>
        </p:nvSpPr>
        <p:spPr>
          <a:xfrm rot="10800000">
            <a:off x="2598435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42" name="Rectangle 341"/>
          <p:cNvSpPr/>
          <p:nvPr/>
        </p:nvSpPr>
        <p:spPr>
          <a:xfrm rot="10800000">
            <a:off x="2766072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57" name="Rectangle 556"/>
          <p:cNvSpPr/>
          <p:nvPr/>
        </p:nvSpPr>
        <p:spPr>
          <a:xfrm rot="10800000">
            <a:off x="2933716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99" name="Rectangle 698"/>
          <p:cNvSpPr/>
          <p:nvPr/>
        </p:nvSpPr>
        <p:spPr>
          <a:xfrm rot="10800000">
            <a:off x="4945403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37" name="Rectangle 336"/>
          <p:cNvSpPr/>
          <p:nvPr/>
        </p:nvSpPr>
        <p:spPr>
          <a:xfrm rot="10800000">
            <a:off x="754390" y="22098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41" name="Rectangle 540"/>
          <p:cNvSpPr/>
          <p:nvPr/>
        </p:nvSpPr>
        <p:spPr>
          <a:xfrm rot="10800000">
            <a:off x="4861588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8" name="Rectangle 637"/>
          <p:cNvSpPr/>
          <p:nvPr/>
        </p:nvSpPr>
        <p:spPr>
          <a:xfrm rot="10800000">
            <a:off x="5280683" y="22098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96" name="Rectangle 295"/>
          <p:cNvSpPr/>
          <p:nvPr/>
        </p:nvSpPr>
        <p:spPr>
          <a:xfrm rot="10800000">
            <a:off x="1760236" y="25450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9" name="Rectangle 308"/>
          <p:cNvSpPr/>
          <p:nvPr/>
        </p:nvSpPr>
        <p:spPr>
          <a:xfrm rot="10800000">
            <a:off x="2346980" y="23774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5" name="Rectangle 274"/>
          <p:cNvSpPr/>
          <p:nvPr/>
        </p:nvSpPr>
        <p:spPr>
          <a:xfrm rot="10800000">
            <a:off x="2179340" y="27127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304" name="Rectangle 303"/>
          <p:cNvSpPr/>
          <p:nvPr/>
        </p:nvSpPr>
        <p:spPr>
          <a:xfrm rot="10800000">
            <a:off x="419110" y="25450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86" name="Rectangle 285"/>
          <p:cNvSpPr/>
          <p:nvPr/>
        </p:nvSpPr>
        <p:spPr>
          <a:xfrm rot="10800000">
            <a:off x="502934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3" name="Rectangle 522"/>
          <p:cNvSpPr/>
          <p:nvPr/>
        </p:nvSpPr>
        <p:spPr>
          <a:xfrm rot="10800000">
            <a:off x="3352824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520" name="Rectangle 519"/>
          <p:cNvSpPr/>
          <p:nvPr/>
        </p:nvSpPr>
        <p:spPr>
          <a:xfrm rot="10800000">
            <a:off x="4023388" y="27127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59" name="Rectangle 158"/>
          <p:cNvSpPr/>
          <p:nvPr/>
        </p:nvSpPr>
        <p:spPr>
          <a:xfrm rot="10800000">
            <a:off x="251468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4" name="Rectangle 423"/>
          <p:cNvSpPr/>
          <p:nvPr/>
        </p:nvSpPr>
        <p:spPr>
          <a:xfrm rot="10800000">
            <a:off x="3436638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25" name="Rectangle 424"/>
          <p:cNvSpPr/>
          <p:nvPr/>
        </p:nvSpPr>
        <p:spPr>
          <a:xfrm rot="10800000">
            <a:off x="3268998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2" name="Rectangle 141"/>
          <p:cNvSpPr/>
          <p:nvPr/>
        </p:nvSpPr>
        <p:spPr>
          <a:xfrm rot="10800000">
            <a:off x="192787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44" name="Rectangle 143"/>
          <p:cNvSpPr/>
          <p:nvPr/>
        </p:nvSpPr>
        <p:spPr>
          <a:xfrm rot="10800000">
            <a:off x="1760233" y="28803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279" name="Rectangle 278"/>
          <p:cNvSpPr/>
          <p:nvPr/>
        </p:nvSpPr>
        <p:spPr>
          <a:xfrm rot="10800000">
            <a:off x="1508780" y="271272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496" name="Rectangle 495"/>
          <p:cNvSpPr/>
          <p:nvPr/>
        </p:nvSpPr>
        <p:spPr>
          <a:xfrm rot="10800000">
            <a:off x="4191028" y="304800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29" name="Rectangle 628"/>
          <p:cNvSpPr/>
          <p:nvPr/>
        </p:nvSpPr>
        <p:spPr>
          <a:xfrm rot="10800000">
            <a:off x="3771921" y="28803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631" name="Rectangle 630"/>
          <p:cNvSpPr/>
          <p:nvPr/>
        </p:nvSpPr>
        <p:spPr>
          <a:xfrm rot="10800000">
            <a:off x="3688106" y="30480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4" name="Rectangle 1093"/>
          <p:cNvSpPr/>
          <p:nvPr/>
        </p:nvSpPr>
        <p:spPr>
          <a:xfrm rot="10800000">
            <a:off x="4861585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8" name="Rectangle 937"/>
          <p:cNvSpPr/>
          <p:nvPr/>
        </p:nvSpPr>
        <p:spPr>
          <a:xfrm rot="10800000">
            <a:off x="2346974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9" name="Rectangle 938"/>
          <p:cNvSpPr/>
          <p:nvPr/>
        </p:nvSpPr>
        <p:spPr>
          <a:xfrm rot="10800000">
            <a:off x="2514614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04" name="Rectangle 1203"/>
          <p:cNvSpPr/>
          <p:nvPr/>
        </p:nvSpPr>
        <p:spPr>
          <a:xfrm rot="10800000">
            <a:off x="3520460" y="573024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5" name="Rectangle 934"/>
          <p:cNvSpPr/>
          <p:nvPr/>
        </p:nvSpPr>
        <p:spPr>
          <a:xfrm rot="10800000">
            <a:off x="2766068" y="55626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9" name="Rectangle 818"/>
          <p:cNvSpPr/>
          <p:nvPr/>
        </p:nvSpPr>
        <p:spPr>
          <a:xfrm rot="10800000">
            <a:off x="1257308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42" name="Rectangle 941"/>
          <p:cNvSpPr/>
          <p:nvPr/>
        </p:nvSpPr>
        <p:spPr>
          <a:xfrm rot="10800000">
            <a:off x="2095509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5" name="Rectangle 814"/>
          <p:cNvSpPr/>
          <p:nvPr/>
        </p:nvSpPr>
        <p:spPr>
          <a:xfrm rot="10800000">
            <a:off x="2598429" y="52273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0" name="Rectangle 1189"/>
          <p:cNvSpPr/>
          <p:nvPr/>
        </p:nvSpPr>
        <p:spPr>
          <a:xfrm rot="10800000">
            <a:off x="3101355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13" name="Rectangle 812"/>
          <p:cNvSpPr/>
          <p:nvPr/>
        </p:nvSpPr>
        <p:spPr>
          <a:xfrm rot="10800000">
            <a:off x="2849890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91" name="Rectangle 1190"/>
          <p:cNvSpPr/>
          <p:nvPr/>
        </p:nvSpPr>
        <p:spPr>
          <a:xfrm rot="10800000">
            <a:off x="3017538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5" name="Rectangle 804"/>
          <p:cNvSpPr/>
          <p:nvPr/>
        </p:nvSpPr>
        <p:spPr>
          <a:xfrm rot="10800000">
            <a:off x="2682250" y="53949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72" name="Rectangle 1271"/>
          <p:cNvSpPr/>
          <p:nvPr/>
        </p:nvSpPr>
        <p:spPr>
          <a:xfrm rot="10800000">
            <a:off x="4191025" y="53949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96" name="Rectangle 1095"/>
          <p:cNvSpPr/>
          <p:nvPr/>
        </p:nvSpPr>
        <p:spPr>
          <a:xfrm rot="10800000">
            <a:off x="4023385" y="539496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99" name="Rectangle 898"/>
          <p:cNvSpPr/>
          <p:nvPr/>
        </p:nvSpPr>
        <p:spPr>
          <a:xfrm rot="10800000">
            <a:off x="502927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3" name="Rectangle 822"/>
          <p:cNvSpPr/>
          <p:nvPr/>
        </p:nvSpPr>
        <p:spPr>
          <a:xfrm rot="10800000">
            <a:off x="586744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22" name="Rectangle 821"/>
          <p:cNvSpPr/>
          <p:nvPr/>
        </p:nvSpPr>
        <p:spPr>
          <a:xfrm rot="10800000">
            <a:off x="754384" y="522732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34" name="Rectangle 833"/>
          <p:cNvSpPr/>
          <p:nvPr/>
        </p:nvSpPr>
        <p:spPr>
          <a:xfrm rot="10800000">
            <a:off x="838209" y="505968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4" name="Rectangle 933"/>
          <p:cNvSpPr/>
          <p:nvPr/>
        </p:nvSpPr>
        <p:spPr>
          <a:xfrm rot="10800000">
            <a:off x="2849893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33" name="Rectangle 932"/>
          <p:cNvSpPr/>
          <p:nvPr/>
        </p:nvSpPr>
        <p:spPr>
          <a:xfrm rot="10800000">
            <a:off x="2682250" y="505968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67" name="Rectangle 1166"/>
          <p:cNvSpPr/>
          <p:nvPr/>
        </p:nvSpPr>
        <p:spPr>
          <a:xfrm rot="10800000">
            <a:off x="3017538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77" name="Rectangle 876"/>
          <p:cNvSpPr/>
          <p:nvPr/>
        </p:nvSpPr>
        <p:spPr>
          <a:xfrm rot="10800000">
            <a:off x="1005851" y="4724402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6" name="Rectangle 1145"/>
          <p:cNvSpPr/>
          <p:nvPr/>
        </p:nvSpPr>
        <p:spPr>
          <a:xfrm>
            <a:off x="4861585" y="438912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143" name="Rectangle 1142"/>
          <p:cNvSpPr/>
          <p:nvPr/>
        </p:nvSpPr>
        <p:spPr>
          <a:xfrm>
            <a:off x="3771921" y="422148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58" name="Rectangle 757"/>
          <p:cNvSpPr/>
          <p:nvPr/>
        </p:nvSpPr>
        <p:spPr>
          <a:xfrm>
            <a:off x="1005853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43" name="Rectangle 1042"/>
          <p:cNvSpPr/>
          <p:nvPr/>
        </p:nvSpPr>
        <p:spPr>
          <a:xfrm>
            <a:off x="3352823" y="405384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52" name="Rectangle 1051"/>
          <p:cNvSpPr/>
          <p:nvPr/>
        </p:nvSpPr>
        <p:spPr>
          <a:xfrm>
            <a:off x="4693944" y="405384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62" name="Rectangle 761"/>
          <p:cNvSpPr/>
          <p:nvPr/>
        </p:nvSpPr>
        <p:spPr>
          <a:xfrm>
            <a:off x="1257313" y="388620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39" name="Rectangle 738"/>
          <p:cNvSpPr/>
          <p:nvPr/>
        </p:nvSpPr>
        <p:spPr>
          <a:xfrm>
            <a:off x="1341135" y="3718560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37" name="Rectangle 1036"/>
          <p:cNvSpPr/>
          <p:nvPr/>
        </p:nvSpPr>
        <p:spPr>
          <a:xfrm>
            <a:off x="5532141" y="3718561"/>
            <a:ext cx="167639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96" name="Rectangle 795"/>
          <p:cNvSpPr/>
          <p:nvPr/>
        </p:nvSpPr>
        <p:spPr>
          <a:xfrm>
            <a:off x="1676413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800" name="Rectangle 799"/>
          <p:cNvSpPr/>
          <p:nvPr/>
        </p:nvSpPr>
        <p:spPr>
          <a:xfrm>
            <a:off x="2514614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087" name="Rectangle 1086"/>
          <p:cNvSpPr/>
          <p:nvPr/>
        </p:nvSpPr>
        <p:spPr>
          <a:xfrm>
            <a:off x="5029225" y="3383281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701" name="Rectangle 700"/>
          <p:cNvSpPr/>
          <p:nvPr/>
        </p:nvSpPr>
        <p:spPr>
          <a:xfrm>
            <a:off x="754388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990" name="Rectangle 989"/>
          <p:cNvSpPr/>
          <p:nvPr/>
        </p:nvSpPr>
        <p:spPr>
          <a:xfrm>
            <a:off x="3268998" y="3215640"/>
            <a:ext cx="167638" cy="167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72" tIns="50285" rIns="100572" bIns="50285" rtlCol="0" anchor="ctr"/>
          <a:lstStyle/>
          <a:p>
            <a:pPr algn="ctr"/>
            <a:endParaRPr lang="en-US" sz="2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1680E5-0906-4F74-A6F7-C328D01B5E89}"/>
              </a:ext>
            </a:extLst>
          </p:cNvPr>
          <p:cNvSpPr txBox="1"/>
          <p:nvPr/>
        </p:nvSpPr>
        <p:spPr>
          <a:xfrm>
            <a:off x="6165544" y="533398"/>
            <a:ext cx="912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 = 1.2</a:t>
            </a:r>
          </a:p>
        </p:txBody>
      </p:sp>
    </p:spTree>
    <p:extLst>
      <p:ext uri="{BB962C8B-B14F-4D97-AF65-F5344CB8AC3E}">
        <p14:creationId xmlns:p14="http://schemas.microsoft.com/office/powerpoint/2010/main" val="2009440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235FE3-5381-42C7-9488-550753F58BD7}"/>
              </a:ext>
            </a:extLst>
          </p:cNvPr>
          <p:cNvSpPr txBox="1"/>
          <p:nvPr/>
        </p:nvSpPr>
        <p:spPr>
          <a:xfrm>
            <a:off x="152400" y="0"/>
            <a:ext cx="962173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Free Energy Minimization Results on Pattern 7 (Large-Scale Grid)</a:t>
            </a:r>
          </a:p>
          <a:p>
            <a:pPr algn="ctr"/>
            <a:r>
              <a:rPr lang="en-US" sz="2400" i="1" dirty="0"/>
              <a:t>h-value</a:t>
            </a:r>
            <a:r>
              <a:rPr lang="en-US" sz="2400" dirty="0"/>
              <a:t> = 1.20</a:t>
            </a:r>
          </a:p>
          <a:p>
            <a:pPr algn="ctr"/>
            <a:r>
              <a:rPr lang="en-US" dirty="0"/>
              <a:t>Based on </a:t>
            </a:r>
            <a:r>
              <a:rPr lang="en-US" i="1" dirty="0"/>
              <a:t>h-value</a:t>
            </a:r>
            <a:r>
              <a:rPr lang="en-US" dirty="0"/>
              <a:t> (observed) corresponding to configuration variables for original Pattern 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366A7-083D-4C67-8FEC-9E122A7546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1" t="32828" r="13636" b="15656"/>
          <a:stretch/>
        </p:blipFill>
        <p:spPr>
          <a:xfrm>
            <a:off x="2133600" y="1110198"/>
            <a:ext cx="610496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357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B61BD-396E-4300-9CE9-211D5C7DC267}"/>
              </a:ext>
            </a:extLst>
          </p:cNvPr>
          <p:cNvGrpSpPr/>
          <p:nvPr/>
        </p:nvGrpSpPr>
        <p:grpSpPr>
          <a:xfrm>
            <a:off x="392576" y="1651170"/>
            <a:ext cx="8229601" cy="5638800"/>
            <a:chOff x="609599" y="914400"/>
            <a:chExt cx="8229601" cy="563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090F9F-00B9-4C73-9174-97C24ED9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41" t="69696" r="23340" b="9092"/>
            <a:stretch/>
          </p:blipFill>
          <p:spPr>
            <a:xfrm>
              <a:off x="609599" y="914400"/>
              <a:ext cx="8229601" cy="56388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7DE54D9-CD25-4A1C-BBEA-8D074AE9540E}"/>
                </a:ext>
              </a:extLst>
            </p:cNvPr>
            <p:cNvGrpSpPr/>
            <p:nvPr/>
          </p:nvGrpSpPr>
          <p:grpSpPr>
            <a:xfrm>
              <a:off x="2324100" y="1287780"/>
              <a:ext cx="5448300" cy="920973"/>
              <a:chOff x="2095500" y="1287780"/>
              <a:chExt cx="5448300" cy="920973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263140" y="1287781"/>
                <a:ext cx="5079806" cy="920972"/>
                <a:chOff x="2419072" y="533400"/>
                <a:chExt cx="4618005" cy="837247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>
                  <a:off x="6324600" y="533400"/>
                  <a:ext cx="571735" cy="684847"/>
                  <a:chOff x="4628872" y="2983468"/>
                  <a:chExt cx="571735" cy="684847"/>
                </a:xfrm>
              </p:grpSpPr>
              <p:sp>
                <p:nvSpPr>
                  <p:cNvPr id="28" name="TextBox 15"/>
                  <p:cNvSpPr txBox="1"/>
                  <p:nvPr/>
                </p:nvSpPr>
                <p:spPr>
                  <a:xfrm>
                    <a:off x="4628872" y="3276600"/>
                    <a:ext cx="400328" cy="391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200" b="1" dirty="0"/>
                      <a:t>B</a:t>
                    </a:r>
                  </a:p>
                </p:txBody>
              </p:sp>
              <p:sp>
                <p:nvSpPr>
                  <p:cNvPr id="29" name="TextBox 16"/>
                  <p:cNvSpPr txBox="1"/>
                  <p:nvPr/>
                </p:nvSpPr>
                <p:spPr>
                  <a:xfrm>
                    <a:off x="4876800" y="2983468"/>
                    <a:ext cx="323807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/>
                      <a:t>A</a:t>
                    </a:r>
                  </a:p>
                </p:txBody>
              </p:sp>
              <p:cxnSp>
                <p:nvCxnSpPr>
                  <p:cNvPr id="30" name="Straight Connector 17"/>
                  <p:cNvCxnSpPr/>
                  <p:nvPr/>
                </p:nvCxnSpPr>
                <p:spPr>
                  <a:xfrm flipV="1">
                    <a:off x="4876800" y="3276600"/>
                    <a:ext cx="76200" cy="762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9"/>
                <p:cNvGrpSpPr/>
                <p:nvPr/>
              </p:nvGrpSpPr>
              <p:grpSpPr>
                <a:xfrm>
                  <a:off x="4191000" y="609600"/>
                  <a:ext cx="1162328" cy="696515"/>
                  <a:chOff x="1981200" y="609600"/>
                  <a:chExt cx="1162328" cy="696515"/>
                </a:xfrm>
              </p:grpSpPr>
              <p:grpSp>
                <p:nvGrpSpPr>
                  <p:cNvPr id="21" name="Group 2"/>
                  <p:cNvGrpSpPr/>
                  <p:nvPr/>
                </p:nvGrpSpPr>
                <p:grpSpPr>
                  <a:xfrm>
                    <a:off x="22860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23" name="TextBox 3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24" name="TextBox 4"/>
                    <p:cNvSpPr txBox="1"/>
                    <p:nvPr/>
                  </p:nvSpPr>
                  <p:spPr>
                    <a:xfrm>
                      <a:off x="5658128" y="3429000"/>
                      <a:ext cx="323807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5" name="Straight Connector 5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6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7" name="Straight Connector 7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9812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1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7" name="Group 30"/>
                <p:cNvGrpSpPr/>
                <p:nvPr/>
              </p:nvGrpSpPr>
              <p:grpSpPr>
                <a:xfrm>
                  <a:off x="2419072" y="609600"/>
                  <a:ext cx="1162328" cy="696515"/>
                  <a:chOff x="4114800" y="609600"/>
                  <a:chExt cx="1162328" cy="696515"/>
                </a:xfrm>
              </p:grpSpPr>
              <p:grpSp>
                <p:nvGrpSpPr>
                  <p:cNvPr id="14" name="Group 8"/>
                  <p:cNvGrpSpPr/>
                  <p:nvPr/>
                </p:nvGrpSpPr>
                <p:grpSpPr>
                  <a:xfrm>
                    <a:off x="4419600" y="609600"/>
                    <a:ext cx="857528" cy="696515"/>
                    <a:chOff x="5410200" y="3429000"/>
                    <a:chExt cx="857528" cy="696515"/>
                  </a:xfrm>
                </p:grpSpPr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10200" y="3722132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658128" y="3429000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8" name="Straight Connector 11"/>
                    <p:cNvCxnSpPr/>
                    <p:nvPr/>
                  </p:nvCxnSpPr>
                  <p:spPr>
                    <a:xfrm flipV="1">
                      <a:off x="5658128" y="3722132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5867400" y="37338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 flipH="1" flipV="1">
                      <a:off x="5867400" y="37338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114800" y="762000"/>
                    <a:ext cx="447675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Z</a:t>
                    </a:r>
                    <a:r>
                      <a:rPr lang="en-US" sz="2200" b="1" i="1" baseline="-25000" dirty="0"/>
                      <a:t>3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  <p:grpSp>
              <p:nvGrpSpPr>
                <p:cNvPr id="8" name="Group 31"/>
                <p:cNvGrpSpPr/>
                <p:nvPr/>
              </p:nvGrpSpPr>
              <p:grpSpPr>
                <a:xfrm>
                  <a:off x="5943600" y="685800"/>
                  <a:ext cx="1093477" cy="684847"/>
                  <a:chOff x="5943600" y="685800"/>
                  <a:chExt cx="1093477" cy="684847"/>
                </a:xfrm>
              </p:grpSpPr>
              <p:grpSp>
                <p:nvGrpSpPr>
                  <p:cNvPr id="9" name="Group 22"/>
                  <p:cNvGrpSpPr/>
                  <p:nvPr/>
                </p:nvGrpSpPr>
                <p:grpSpPr>
                  <a:xfrm>
                    <a:off x="6477000" y="685800"/>
                    <a:ext cx="560077" cy="684847"/>
                    <a:chOff x="4628872" y="2983468"/>
                    <a:chExt cx="560077" cy="684847"/>
                  </a:xfrm>
                </p:grpSpPr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628872" y="3276600"/>
                      <a:ext cx="400328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b="1" dirty="0"/>
                        <a:t>A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876800" y="2983468"/>
                      <a:ext cx="312149" cy="39171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b="1" dirty="0"/>
                        <a:t>B</a:t>
                      </a:r>
                    </a:p>
                  </p:txBody>
                </p: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4876800" y="3276600"/>
                      <a:ext cx="76200" cy="762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943600" y="762000"/>
                    <a:ext cx="446218" cy="3917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i="1" dirty="0"/>
                      <a:t>y</a:t>
                    </a:r>
                    <a:r>
                      <a:rPr lang="en-US" sz="2200" b="1" i="1" baseline="-25000" dirty="0"/>
                      <a:t>2</a:t>
                    </a:r>
                    <a:r>
                      <a:rPr lang="en-US" sz="2200" b="1" i="1" dirty="0"/>
                      <a:t>:</a:t>
                    </a:r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2095500" y="1287780"/>
                <a:ext cx="54483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3718541" y="2971800"/>
              <a:ext cx="1005858" cy="335322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1" i="1" dirty="0"/>
                <a:t>h = 1.20  (</a:t>
              </a:r>
              <a:r>
                <a:rPr lang="el-GR" sz="1800" b="1" dirty="0"/>
                <a:t>ε</a:t>
              </a:r>
              <a:r>
                <a:rPr lang="en-US" sz="1800" b="1" i="1" baseline="-25000" dirty="0"/>
                <a:t>1</a:t>
              </a:r>
              <a:r>
                <a:rPr lang="en-US" sz="1800" b="1" i="1" dirty="0"/>
                <a:t> = 0)</a:t>
              </a:r>
            </a:p>
          </p:txBody>
        </p:sp>
        <p:cxnSp>
          <p:nvCxnSpPr>
            <p:cNvPr id="34" name="Straight Connector 33"/>
            <p:cNvCxnSpPr>
              <a:cxnSpLocks/>
            </p:cNvCxnSpPr>
            <p:nvPr/>
          </p:nvCxnSpPr>
          <p:spPr>
            <a:xfrm>
              <a:off x="5322423" y="3897988"/>
              <a:ext cx="5246" cy="205541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81A622-6A50-4ABD-840C-F199EE5719BF}"/>
              </a:ext>
            </a:extLst>
          </p:cNvPr>
          <p:cNvGrpSpPr/>
          <p:nvPr/>
        </p:nvGrpSpPr>
        <p:grpSpPr>
          <a:xfrm>
            <a:off x="8616916" y="1600200"/>
            <a:ext cx="1276959" cy="1186516"/>
            <a:chOff x="8382001" y="2732128"/>
            <a:chExt cx="1276959" cy="1186516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D3A83F-0671-4B65-A82C-7216C2AFC13D}"/>
                </a:ext>
              </a:extLst>
            </p:cNvPr>
            <p:cNvCxnSpPr/>
            <p:nvPr/>
          </p:nvCxnSpPr>
          <p:spPr>
            <a:xfrm>
              <a:off x="8534400" y="2970753"/>
              <a:ext cx="533400" cy="0"/>
            </a:xfrm>
            <a:prstGeom prst="line">
              <a:avLst/>
            </a:prstGeom>
            <a:ln w="38100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48A753-1D7C-49C3-AC5E-B3B93C990406}"/>
                </a:ext>
              </a:extLst>
            </p:cNvPr>
            <p:cNvSpPr txBox="1"/>
            <p:nvPr/>
          </p:nvSpPr>
          <p:spPr>
            <a:xfrm>
              <a:off x="9191313" y="273212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y</a:t>
              </a:r>
              <a:r>
                <a:rPr lang="en-US" b="1" i="1" baseline="-25000" dirty="0"/>
                <a:t>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DBBB44-66A9-454D-AEC9-B38F77F48F92}"/>
                </a:ext>
              </a:extLst>
            </p:cNvPr>
            <p:cNvCxnSpPr/>
            <p:nvPr/>
          </p:nvCxnSpPr>
          <p:spPr>
            <a:xfrm>
              <a:off x="8534400" y="3345346"/>
              <a:ext cx="533400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1772C6-44BD-49C3-9416-7FB5C9D057E5}"/>
                </a:ext>
              </a:extLst>
            </p:cNvPr>
            <p:cNvSpPr txBox="1"/>
            <p:nvPr/>
          </p:nvSpPr>
          <p:spPr>
            <a:xfrm>
              <a:off x="9191313" y="3116746"/>
              <a:ext cx="373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62EC89-D762-4D30-A01B-76F7E4806DDF}"/>
                </a:ext>
              </a:extLst>
            </p:cNvPr>
            <p:cNvCxnSpPr/>
            <p:nvPr/>
          </p:nvCxnSpPr>
          <p:spPr>
            <a:xfrm>
              <a:off x="8534400" y="3726346"/>
              <a:ext cx="533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61AA8-C31B-4352-9044-71160BBF1AB4}"/>
                </a:ext>
              </a:extLst>
            </p:cNvPr>
            <p:cNvSpPr txBox="1"/>
            <p:nvPr/>
          </p:nvSpPr>
          <p:spPr>
            <a:xfrm>
              <a:off x="9191313" y="3497746"/>
              <a:ext cx="373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82747C5-36AE-4755-8019-63D66926671A}"/>
                </a:ext>
              </a:extLst>
            </p:cNvPr>
            <p:cNvSpPr/>
            <p:nvPr/>
          </p:nvSpPr>
          <p:spPr>
            <a:xfrm>
              <a:off x="8382001" y="2732128"/>
              <a:ext cx="1276959" cy="118651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1F0103-5A55-40CE-898D-C6B54D5B0A3D}"/>
              </a:ext>
            </a:extLst>
          </p:cNvPr>
          <p:cNvSpPr txBox="1"/>
          <p:nvPr/>
        </p:nvSpPr>
        <p:spPr>
          <a:xfrm>
            <a:off x="2650525" y="3235048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r>
              <a:rPr lang="en-US" b="1" i="1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3588-240B-423C-A95F-C0F305AB8F52}"/>
              </a:ext>
            </a:extLst>
          </p:cNvPr>
          <p:cNvSpPr txBox="1"/>
          <p:nvPr/>
        </p:nvSpPr>
        <p:spPr>
          <a:xfrm>
            <a:off x="6482192" y="3235048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8FEB-FAE2-4DC5-B155-2E74BFB8629A}"/>
              </a:ext>
            </a:extLst>
          </p:cNvPr>
          <p:cNvSpPr txBox="1"/>
          <p:nvPr/>
        </p:nvSpPr>
        <p:spPr>
          <a:xfrm>
            <a:off x="2660143" y="4400490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923A0B-0B1D-4704-906A-DE6A207CD261}"/>
              </a:ext>
            </a:extLst>
          </p:cNvPr>
          <p:cNvSpPr txBox="1"/>
          <p:nvPr/>
        </p:nvSpPr>
        <p:spPr>
          <a:xfrm>
            <a:off x="1649878" y="855239"/>
            <a:ext cx="67201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Computational Values for Configuration Variables </a:t>
            </a:r>
            <a:r>
              <a:rPr lang="en-US" b="1" i="1" dirty="0"/>
              <a:t>y</a:t>
            </a:r>
            <a:r>
              <a:rPr lang="en-US" b="1" i="1" baseline="-25000" dirty="0"/>
              <a:t>2</a:t>
            </a:r>
            <a:r>
              <a:rPr lang="en-US" b="1" dirty="0"/>
              <a:t>, </a:t>
            </a:r>
            <a:r>
              <a:rPr lang="en-US" b="1" i="1" dirty="0"/>
              <a:t>z</a:t>
            </a:r>
            <a:r>
              <a:rPr lang="en-US" b="1" i="1" baseline="-25000" dirty="0"/>
              <a:t>1</a:t>
            </a:r>
            <a:r>
              <a:rPr lang="en-US" b="1" dirty="0"/>
              <a:t>, and </a:t>
            </a:r>
            <a:r>
              <a:rPr lang="en-US" b="1" i="1" dirty="0"/>
              <a:t>z</a:t>
            </a:r>
            <a:r>
              <a:rPr lang="en-US" b="1" i="1" baseline="-25000" dirty="0"/>
              <a:t>3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D0106-F4E9-4466-8CC6-E5936B5643CF}"/>
              </a:ext>
            </a:extLst>
          </p:cNvPr>
          <p:cNvSpPr txBox="1"/>
          <p:nvPr/>
        </p:nvSpPr>
        <p:spPr>
          <a:xfrm>
            <a:off x="100681" y="3029807"/>
            <a:ext cx="492443" cy="239738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Configuration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92F3D4-0EE1-405A-A6F6-45EE78FC8A38}"/>
              </a:ext>
            </a:extLst>
          </p:cNvPr>
          <p:cNvSpPr txBox="1"/>
          <p:nvPr/>
        </p:nvSpPr>
        <p:spPr>
          <a:xfrm>
            <a:off x="2352120" y="1269003"/>
            <a:ext cx="5354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Case where activation enthalpy                  : </a:t>
            </a:r>
            <a:r>
              <a:rPr lang="en-US" sz="1800" i="1" dirty="0"/>
              <a:t>x</a:t>
            </a:r>
            <a:r>
              <a:rPr lang="en-US" sz="1800" i="1" baseline="-25000" dirty="0"/>
              <a:t>1</a:t>
            </a:r>
            <a:r>
              <a:rPr lang="en-US" sz="1800" i="1" dirty="0"/>
              <a:t> = x</a:t>
            </a:r>
            <a:r>
              <a:rPr lang="en-US" sz="1800" i="1" baseline="-25000" dirty="0"/>
              <a:t>2</a:t>
            </a:r>
            <a:r>
              <a:rPr lang="en-US" sz="1800" i="1" dirty="0"/>
              <a:t> 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/>
              <p:nvPr/>
            </p:nvSpPr>
            <p:spPr>
              <a:xfrm>
                <a:off x="5342877" y="1270050"/>
                <a:ext cx="891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39BAB8-DD35-48E7-BC3D-8084D2D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77" y="1270050"/>
                <a:ext cx="891537" cy="369332"/>
              </a:xfrm>
              <a:prstGeom prst="rect">
                <a:avLst/>
              </a:prstGeom>
              <a:blipFill>
                <a:blip r:embed="rId3"/>
                <a:stretch>
                  <a:fillRect r="-8163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0CA4F938-2E9E-46AD-96A6-3319D07BA650}"/>
              </a:ext>
            </a:extLst>
          </p:cNvPr>
          <p:cNvGrpSpPr/>
          <p:nvPr/>
        </p:nvGrpSpPr>
        <p:grpSpPr>
          <a:xfrm>
            <a:off x="8581416" y="2942372"/>
            <a:ext cx="1376303" cy="2229359"/>
            <a:chOff x="8552841" y="3965360"/>
            <a:chExt cx="1376303" cy="218015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35C207-3714-4E47-A00D-1F42A5F2F4B5}"/>
                </a:ext>
              </a:extLst>
            </p:cNvPr>
            <p:cNvSpPr txBox="1"/>
            <p:nvPr/>
          </p:nvSpPr>
          <p:spPr>
            <a:xfrm>
              <a:off x="8853101" y="4600545"/>
              <a:ext cx="1000595" cy="331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0.202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766C42-70B5-468E-B209-34B5EB740C33}"/>
                </a:ext>
              </a:extLst>
            </p:cNvPr>
            <p:cNvSpPr/>
            <p:nvPr/>
          </p:nvSpPr>
          <p:spPr>
            <a:xfrm>
              <a:off x="8552841" y="3965360"/>
              <a:ext cx="1376303" cy="218015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7D5A569-05FB-438F-A242-36D40824D2CB}"/>
                </a:ext>
              </a:extLst>
            </p:cNvPr>
            <p:cNvSpPr/>
            <p:nvPr/>
          </p:nvSpPr>
          <p:spPr>
            <a:xfrm>
              <a:off x="8637631" y="4655150"/>
              <a:ext cx="198120" cy="290899"/>
            </a:xfrm>
            <a:prstGeom prst="diamond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ABCB2C-25A4-45DC-976A-C74C0D942912}"/>
                </a:ext>
              </a:extLst>
            </p:cNvPr>
            <p:cNvSpPr txBox="1"/>
            <p:nvPr/>
          </p:nvSpPr>
          <p:spPr>
            <a:xfrm>
              <a:off x="8637066" y="3994138"/>
              <a:ext cx="11536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i="1" dirty="0"/>
                <a:t>Original Pattern 7:</a:t>
              </a:r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04D78A79-E633-4C37-9C1D-6DA0CEEAA714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C14C0A9-6DC0-445E-BC83-99E24150E35A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6E9240-D3DC-4E37-9A64-52DAA0E84AB5}"/>
                </a:ext>
              </a:extLst>
            </p:cNvPr>
            <p:cNvSpPr txBox="1"/>
            <p:nvPr/>
          </p:nvSpPr>
          <p:spPr>
            <a:xfrm>
              <a:off x="8856217" y="5094755"/>
              <a:ext cx="986167" cy="331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0.212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7FF84A-E211-4269-AC13-B9D3A0CD429E}"/>
                </a:ext>
              </a:extLst>
            </p:cNvPr>
            <p:cNvSpPr txBox="1"/>
            <p:nvPr/>
          </p:nvSpPr>
          <p:spPr>
            <a:xfrm>
              <a:off x="8884169" y="5589535"/>
              <a:ext cx="986167" cy="331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0.058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4B7E43-B848-4250-8A46-026D67C5C87F}"/>
              </a:ext>
            </a:extLst>
          </p:cNvPr>
          <p:cNvSpPr txBox="1"/>
          <p:nvPr/>
        </p:nvSpPr>
        <p:spPr>
          <a:xfrm>
            <a:off x="2362200" y="7162740"/>
            <a:ext cx="387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</a:t>
            </a:r>
            <a:r>
              <a:rPr lang="en-US" dirty="0"/>
              <a:t>: interaction enthalpy parameter;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/>
              <p:nvPr/>
            </p:nvSpPr>
            <p:spPr>
              <a:xfrm>
                <a:off x="6019800" y="7224295"/>
                <a:ext cx="8915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91DE03-4E94-4D67-BDC3-6F5DD2C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7224295"/>
                <a:ext cx="891537" cy="276999"/>
              </a:xfrm>
              <a:prstGeom prst="rect">
                <a:avLst/>
              </a:prstGeom>
              <a:blipFill>
                <a:blip r:embed="rId4"/>
                <a:stretch>
                  <a:fillRect l="-4795" t="-2174" r="-7465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E5A194D-0BBB-41BB-BA5C-0728C5863B66}"/>
              </a:ext>
            </a:extLst>
          </p:cNvPr>
          <p:cNvSpPr txBox="1"/>
          <p:nvPr/>
        </p:nvSpPr>
        <p:spPr>
          <a:xfrm>
            <a:off x="2623631" y="33663"/>
            <a:ext cx="48069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Computational Result when </a:t>
            </a:r>
            <a:r>
              <a:rPr lang="en-US" sz="2400" b="1" i="1" dirty="0"/>
              <a:t>h = 1.21</a:t>
            </a:r>
          </a:p>
          <a:p>
            <a:pPr algn="ctr"/>
            <a:r>
              <a:rPr lang="en-US" b="1" i="1" dirty="0"/>
              <a:t>Pattern 7, after Free Energy Minimization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B79D902-64EB-4FA0-9248-8EB85987D971}"/>
              </a:ext>
            </a:extLst>
          </p:cNvPr>
          <p:cNvCxnSpPr>
            <a:cxnSpLocks/>
            <a:stCxn id="64" idx="3"/>
          </p:cNvCxnSpPr>
          <p:nvPr/>
        </p:nvCxnSpPr>
        <p:spPr>
          <a:xfrm flipH="1" flipV="1">
            <a:off x="1021146" y="4572001"/>
            <a:ext cx="4157230" cy="1639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8E34A25-6AA3-4ABA-9A6B-FF019B5A24BF}"/>
              </a:ext>
            </a:extLst>
          </p:cNvPr>
          <p:cNvCxnSpPr>
            <a:cxnSpLocks/>
            <a:stCxn id="72" idx="1"/>
          </p:cNvCxnSpPr>
          <p:nvPr/>
        </p:nvCxnSpPr>
        <p:spPr>
          <a:xfrm flipH="1">
            <a:off x="1087450" y="5715000"/>
            <a:ext cx="394175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Diamond 78">
            <a:extLst>
              <a:ext uri="{FF2B5EF4-FFF2-40B4-BE49-F238E27FC236}">
                <a16:creationId xmlns:a16="http://schemas.microsoft.com/office/drawing/2014/main" id="{2833C446-D379-4029-B0C0-5E5D3EABA0E9}"/>
              </a:ext>
            </a:extLst>
          </p:cNvPr>
          <p:cNvSpPr/>
          <p:nvPr/>
        </p:nvSpPr>
        <p:spPr>
          <a:xfrm>
            <a:off x="6627412" y="5940590"/>
            <a:ext cx="228600" cy="304800"/>
          </a:xfrm>
          <a:prstGeom prst="diamond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Diamond 79">
            <a:extLst>
              <a:ext uri="{FF2B5EF4-FFF2-40B4-BE49-F238E27FC236}">
                <a16:creationId xmlns:a16="http://schemas.microsoft.com/office/drawing/2014/main" id="{A41E0CE9-B507-437B-8B36-1FA629F0F0A1}"/>
              </a:ext>
            </a:extLst>
          </p:cNvPr>
          <p:cNvSpPr/>
          <p:nvPr/>
        </p:nvSpPr>
        <p:spPr>
          <a:xfrm>
            <a:off x="5589654" y="4351602"/>
            <a:ext cx="228600" cy="304800"/>
          </a:xfrm>
          <a:prstGeom prst="diamond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08D33CB-7D79-4392-9DC2-91D45DC0666C}"/>
              </a:ext>
            </a:extLst>
          </p:cNvPr>
          <p:cNvCxnSpPr>
            <a:cxnSpLocks/>
          </p:cNvCxnSpPr>
          <p:nvPr/>
        </p:nvCxnSpPr>
        <p:spPr>
          <a:xfrm flipH="1">
            <a:off x="1087450" y="5029200"/>
            <a:ext cx="347166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Diamond 71">
            <a:extLst>
              <a:ext uri="{FF2B5EF4-FFF2-40B4-BE49-F238E27FC236}">
                <a16:creationId xmlns:a16="http://schemas.microsoft.com/office/drawing/2014/main" id="{030D13CD-5827-4765-A29A-F62968D758B1}"/>
              </a:ext>
            </a:extLst>
          </p:cNvPr>
          <p:cNvSpPr/>
          <p:nvPr/>
        </p:nvSpPr>
        <p:spPr>
          <a:xfrm>
            <a:off x="5029200" y="5562600"/>
            <a:ext cx="228600" cy="30480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Diamond 72">
            <a:extLst>
              <a:ext uri="{FF2B5EF4-FFF2-40B4-BE49-F238E27FC236}">
                <a16:creationId xmlns:a16="http://schemas.microsoft.com/office/drawing/2014/main" id="{13041A5F-4155-4895-B38F-D4519D398924}"/>
              </a:ext>
            </a:extLst>
          </p:cNvPr>
          <p:cNvSpPr/>
          <p:nvPr/>
        </p:nvSpPr>
        <p:spPr>
          <a:xfrm>
            <a:off x="4572434" y="4872298"/>
            <a:ext cx="228600" cy="304800"/>
          </a:xfrm>
          <a:prstGeom prst="diamond">
            <a:avLst/>
          </a:prstGeom>
          <a:solidFill>
            <a:srgbClr val="00CC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2" name="Diamond 81">
            <a:extLst>
              <a:ext uri="{FF2B5EF4-FFF2-40B4-BE49-F238E27FC236}">
                <a16:creationId xmlns:a16="http://schemas.microsoft.com/office/drawing/2014/main" id="{7D77CA4A-36C0-4E01-9E1C-6ED34A5CEBC6}"/>
              </a:ext>
            </a:extLst>
          </p:cNvPr>
          <p:cNvSpPr/>
          <p:nvPr/>
        </p:nvSpPr>
        <p:spPr>
          <a:xfrm>
            <a:off x="4377533" y="4190083"/>
            <a:ext cx="228600" cy="304800"/>
          </a:xfrm>
          <a:prstGeom prst="diamond">
            <a:avLst/>
          </a:prstGeom>
          <a:solidFill>
            <a:srgbClr val="FF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4FCECD9-62CA-49B2-B2C2-0FFF02D8CE8B}"/>
              </a:ext>
            </a:extLst>
          </p:cNvPr>
          <p:cNvGrpSpPr/>
          <p:nvPr/>
        </p:nvGrpSpPr>
        <p:grpSpPr>
          <a:xfrm>
            <a:off x="8597408" y="5299207"/>
            <a:ext cx="1376303" cy="2252155"/>
            <a:chOff x="8552841" y="3893355"/>
            <a:chExt cx="1376303" cy="2252155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D289313-E68B-432F-8261-5CD7EDB59669}"/>
                </a:ext>
              </a:extLst>
            </p:cNvPr>
            <p:cNvSpPr txBox="1"/>
            <p:nvPr/>
          </p:nvSpPr>
          <p:spPr>
            <a:xfrm>
              <a:off x="8853101" y="4600545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y</a:t>
              </a:r>
              <a:r>
                <a:rPr lang="en-US" sz="1600" b="1" i="1" baseline="-25000" dirty="0"/>
                <a:t>2 </a:t>
              </a:r>
              <a:r>
                <a:rPr lang="en-US" sz="1600" b="1" i="1" dirty="0"/>
                <a:t>= 0.224</a:t>
              </a:r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2C13EC98-91C6-48E7-915A-9649E511FA33}"/>
                </a:ext>
              </a:extLst>
            </p:cNvPr>
            <p:cNvSpPr/>
            <p:nvPr/>
          </p:nvSpPr>
          <p:spPr>
            <a:xfrm>
              <a:off x="8552841" y="3893355"/>
              <a:ext cx="1376303" cy="22521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Diamond 85">
              <a:extLst>
                <a:ext uri="{FF2B5EF4-FFF2-40B4-BE49-F238E27FC236}">
                  <a16:creationId xmlns:a16="http://schemas.microsoft.com/office/drawing/2014/main" id="{43A218D3-1044-4972-88C8-1609915EB320}"/>
                </a:ext>
              </a:extLst>
            </p:cNvPr>
            <p:cNvSpPr/>
            <p:nvPr/>
          </p:nvSpPr>
          <p:spPr>
            <a:xfrm>
              <a:off x="8637631" y="4655150"/>
              <a:ext cx="198120" cy="290899"/>
            </a:xfrm>
            <a:prstGeom prst="diamond">
              <a:avLst/>
            </a:prstGeom>
            <a:solidFill>
              <a:srgbClr val="FF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4C68FD9-3093-4209-9294-51C500BFCF6C}"/>
                </a:ext>
              </a:extLst>
            </p:cNvPr>
            <p:cNvSpPr txBox="1"/>
            <p:nvPr/>
          </p:nvSpPr>
          <p:spPr>
            <a:xfrm>
              <a:off x="8591291" y="3967642"/>
              <a:ext cx="12520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i="1" dirty="0"/>
                <a:t>After </a:t>
              </a:r>
              <a:r>
                <a:rPr lang="en-US" sz="1600" b="1" i="1" dirty="0" err="1"/>
                <a:t>FEMin</a:t>
              </a:r>
              <a:r>
                <a:rPr lang="en-US" sz="1600" b="1" i="1" dirty="0"/>
                <a:t>;</a:t>
              </a:r>
            </a:p>
            <a:p>
              <a:pPr algn="ctr"/>
              <a:r>
                <a:rPr lang="en-US" sz="1600" b="1" i="1" dirty="0"/>
                <a:t>h = 1.2:</a:t>
              </a:r>
            </a:p>
          </p:txBody>
        </p:sp>
        <p:sp>
          <p:nvSpPr>
            <p:cNvPr id="88" name="Diamond 87">
              <a:extLst>
                <a:ext uri="{FF2B5EF4-FFF2-40B4-BE49-F238E27FC236}">
                  <a16:creationId xmlns:a16="http://schemas.microsoft.com/office/drawing/2014/main" id="{77186A1B-E836-4C88-9EDE-FA3281A3112D}"/>
                </a:ext>
              </a:extLst>
            </p:cNvPr>
            <p:cNvSpPr/>
            <p:nvPr/>
          </p:nvSpPr>
          <p:spPr>
            <a:xfrm>
              <a:off x="8649387" y="5641533"/>
              <a:ext cx="228600" cy="30480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Diamond 88">
              <a:extLst>
                <a:ext uri="{FF2B5EF4-FFF2-40B4-BE49-F238E27FC236}">
                  <a16:creationId xmlns:a16="http://schemas.microsoft.com/office/drawing/2014/main" id="{E66D0D33-C9BE-48DD-BC59-D20D1F76C6FD}"/>
                </a:ext>
              </a:extLst>
            </p:cNvPr>
            <p:cNvSpPr/>
            <p:nvPr/>
          </p:nvSpPr>
          <p:spPr>
            <a:xfrm>
              <a:off x="8647146" y="5131920"/>
              <a:ext cx="228600" cy="304800"/>
            </a:xfrm>
            <a:prstGeom prst="diamond">
              <a:avLst/>
            </a:prstGeom>
            <a:solidFill>
              <a:srgbClr val="00CC00"/>
            </a:solidFill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45ACD27-6153-4F8A-8C70-C787A9BA24D7}"/>
                </a:ext>
              </a:extLst>
            </p:cNvPr>
            <p:cNvSpPr txBox="1"/>
            <p:nvPr/>
          </p:nvSpPr>
          <p:spPr>
            <a:xfrm>
              <a:off x="8856217" y="509475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1 </a:t>
              </a:r>
              <a:r>
                <a:rPr lang="en-US" sz="1600" b="1" i="1" dirty="0"/>
                <a:t>= 0.164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90984A6-B28F-449D-9B31-4ABD3EB977D5}"/>
                </a:ext>
              </a:extLst>
            </p:cNvPr>
            <p:cNvSpPr txBox="1"/>
            <p:nvPr/>
          </p:nvSpPr>
          <p:spPr>
            <a:xfrm>
              <a:off x="8884169" y="5589535"/>
              <a:ext cx="986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z</a:t>
              </a:r>
              <a:r>
                <a:rPr lang="en-US" sz="1600" b="1" i="1" baseline="-25000" dirty="0"/>
                <a:t>3 </a:t>
              </a:r>
              <a:r>
                <a:rPr lang="en-US" sz="1600" b="1" i="1" dirty="0"/>
                <a:t>= 0.094</a:t>
              </a:r>
            </a:p>
          </p:txBody>
        </p:sp>
      </p:grp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0400EAB-CB6F-4BBC-B221-93B8CB03B556}"/>
              </a:ext>
            </a:extLst>
          </p:cNvPr>
          <p:cNvCxnSpPr>
            <a:cxnSpLocks/>
            <a:stCxn id="79" idx="1"/>
          </p:cNvCxnSpPr>
          <p:nvPr/>
        </p:nvCxnSpPr>
        <p:spPr>
          <a:xfrm flipH="1" flipV="1">
            <a:off x="1042531" y="6078390"/>
            <a:ext cx="5584881" cy="146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B6EC5F1-DE27-4C62-9E73-13EC6A8B3F7A}"/>
              </a:ext>
            </a:extLst>
          </p:cNvPr>
          <p:cNvCxnSpPr>
            <a:cxnSpLocks/>
            <a:stCxn id="80" idx="1"/>
          </p:cNvCxnSpPr>
          <p:nvPr/>
        </p:nvCxnSpPr>
        <p:spPr>
          <a:xfrm flipH="1" flipV="1">
            <a:off x="1111866" y="4470570"/>
            <a:ext cx="4477788" cy="3343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5C39E2C-74DA-4F1E-A2F2-B3AC2099165D}"/>
              </a:ext>
            </a:extLst>
          </p:cNvPr>
          <p:cNvCxnSpPr>
            <a:cxnSpLocks/>
          </p:cNvCxnSpPr>
          <p:nvPr/>
        </p:nvCxnSpPr>
        <p:spPr>
          <a:xfrm flipH="1" flipV="1">
            <a:off x="1111010" y="4298168"/>
            <a:ext cx="3289484" cy="3526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Diamond 63">
            <a:extLst>
              <a:ext uri="{FF2B5EF4-FFF2-40B4-BE49-F238E27FC236}">
                <a16:creationId xmlns:a16="http://schemas.microsoft.com/office/drawing/2014/main" id="{306E1ADF-5EFF-4EB0-8023-6F63FDB2D89D}"/>
              </a:ext>
            </a:extLst>
          </p:cNvPr>
          <p:cNvSpPr/>
          <p:nvPr/>
        </p:nvSpPr>
        <p:spPr>
          <a:xfrm>
            <a:off x="4949776" y="4435995"/>
            <a:ext cx="228600" cy="304800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30780A3-A0A9-4FEB-A82E-4DF702A6ECA1}"/>
              </a:ext>
            </a:extLst>
          </p:cNvPr>
          <p:cNvCxnSpPr>
            <a:cxnSpLocks/>
          </p:cNvCxnSpPr>
          <p:nvPr/>
        </p:nvCxnSpPr>
        <p:spPr>
          <a:xfrm>
            <a:off x="4495800" y="4495800"/>
            <a:ext cx="32605" cy="218937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7ECF598-5CF2-42FE-A1C1-970D1C314DA7}"/>
              </a:ext>
            </a:extLst>
          </p:cNvPr>
          <p:cNvCxnSpPr>
            <a:cxnSpLocks/>
            <a:stCxn id="73" idx="2"/>
          </p:cNvCxnSpPr>
          <p:nvPr/>
        </p:nvCxnSpPr>
        <p:spPr>
          <a:xfrm>
            <a:off x="4686734" y="5177098"/>
            <a:ext cx="37666" cy="152850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0673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F35584-D78C-42F3-A183-A3CAF3C66487}"/>
              </a:ext>
            </a:extLst>
          </p:cNvPr>
          <p:cNvSpPr txBox="1"/>
          <p:nvPr/>
        </p:nvSpPr>
        <p:spPr>
          <a:xfrm>
            <a:off x="108544" y="92370"/>
            <a:ext cx="97683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Original Observed Values for the Configuration Variables in Pattern 7 (Psi)  </a:t>
            </a:r>
          </a:p>
          <a:p>
            <a:pPr algn="ctr"/>
            <a:r>
              <a:rPr lang="en-US" sz="1800" i="1" dirty="0"/>
              <a:t>(Large Scale-Free-Like System)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07D910-1B09-4959-BCF5-D07A4AC2CF4E}"/>
              </a:ext>
            </a:extLst>
          </p:cNvPr>
          <p:cNvSpPr txBox="1"/>
          <p:nvPr/>
        </p:nvSpPr>
        <p:spPr>
          <a:xfrm>
            <a:off x="1859037" y="1005140"/>
            <a:ext cx="6340325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We set </a:t>
            </a:r>
            <a:r>
              <a:rPr lang="en-US" b="1" i="1" dirty="0"/>
              <a:t>h= 1.20 </a:t>
            </a:r>
            <a:r>
              <a:rPr lang="en-US" b="1" dirty="0"/>
              <a:t>for the free energy minimization process.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5E1FB-88DC-4F4C-8ECF-CA8FC3A70612}"/>
              </a:ext>
            </a:extLst>
          </p:cNvPr>
          <p:cNvSpPr txBox="1"/>
          <p:nvPr/>
        </p:nvSpPr>
        <p:spPr>
          <a:xfrm>
            <a:off x="990600" y="4800600"/>
            <a:ext cx="8610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These results indicate that: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(Once again,) the system is </a:t>
            </a:r>
            <a:r>
              <a:rPr lang="en-US" b="1" i="1" dirty="0"/>
              <a:t>much closer to a free energy minimum </a:t>
            </a:r>
            <a:r>
              <a:rPr lang="en-US" dirty="0"/>
              <a:t>(and observing the results of node-flipping, we won’t get much better with continued node-flips),</a:t>
            </a:r>
            <a:endParaRPr lang="en-US" i="1" baseline="-25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i="1" dirty="0"/>
              <a:t>z</a:t>
            </a:r>
            <a:r>
              <a:rPr lang="en-US" i="1" baseline="-25000" dirty="0"/>
              <a:t>3</a:t>
            </a:r>
            <a:r>
              <a:rPr lang="en-US" i="1" dirty="0"/>
              <a:t> </a:t>
            </a:r>
            <a:r>
              <a:rPr lang="en-US" dirty="0"/>
              <a:t>value close to what we anticipated (0.094, where equilibrium would be about 0.9), and as expected, we now have more </a:t>
            </a:r>
            <a:r>
              <a:rPr lang="en-US" b="1" dirty="0"/>
              <a:t>A</a:t>
            </a:r>
            <a:r>
              <a:rPr lang="en-US" dirty="0"/>
              <a:t>-</a:t>
            </a:r>
            <a:r>
              <a:rPr lang="en-US" b="1" dirty="0"/>
              <a:t>B</a:t>
            </a:r>
            <a:r>
              <a:rPr lang="en-US" dirty="0"/>
              <a:t>-</a:t>
            </a:r>
            <a:r>
              <a:rPr lang="en-US" b="1" dirty="0"/>
              <a:t>A</a:t>
            </a:r>
            <a:r>
              <a:rPr lang="en-US" dirty="0"/>
              <a:t> triplets, 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original “islands of </a:t>
            </a:r>
            <a:r>
              <a:rPr lang="en-US" b="1" dirty="0"/>
              <a:t>A</a:t>
            </a:r>
            <a:r>
              <a:rPr lang="en-US" dirty="0"/>
              <a:t>’s” are again a bit more broken up; more inclusions of </a:t>
            </a:r>
            <a:r>
              <a:rPr lang="en-US" b="1" dirty="0"/>
              <a:t>B</a:t>
            </a:r>
            <a:r>
              <a:rPr lang="en-US" dirty="0"/>
              <a:t> within the </a:t>
            </a:r>
            <a:r>
              <a:rPr lang="en-US" b="1" dirty="0"/>
              <a:t>A</a:t>
            </a:r>
            <a:r>
              <a:rPr lang="en-US" dirty="0"/>
              <a:t>-masses (as indicated by increase in </a:t>
            </a:r>
            <a:r>
              <a:rPr lang="en-US" b="1" dirty="0"/>
              <a:t>A</a:t>
            </a:r>
            <a:r>
              <a:rPr lang="en-US" dirty="0"/>
              <a:t>-</a:t>
            </a:r>
            <a:r>
              <a:rPr lang="en-US" b="1" dirty="0"/>
              <a:t>B</a:t>
            </a:r>
            <a:r>
              <a:rPr lang="en-US" dirty="0"/>
              <a:t>-</a:t>
            </a:r>
            <a:r>
              <a:rPr lang="en-US" b="1" dirty="0"/>
              <a:t>A</a:t>
            </a:r>
            <a:r>
              <a:rPr lang="en-US" dirty="0"/>
              <a:t> triplets); </a:t>
            </a:r>
            <a:r>
              <a:rPr lang="en-US" b="1" i="1" dirty="0"/>
              <a:t>the overall topography has changed.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D09821-BC1A-4B28-8B44-6B56CE364D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165494"/>
              </p:ext>
            </p:extLst>
          </p:nvPr>
        </p:nvGraphicFramePr>
        <p:xfrm>
          <a:off x="1639901" y="1776323"/>
          <a:ext cx="6705600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3242025974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708628487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33131182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469565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Configuration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Original </a:t>
                      </a:r>
                      <a:r>
                        <a:rPr lang="en-US" b="0" i="1" dirty="0"/>
                        <a:t>(Observed)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Anticipated </a:t>
                      </a:r>
                      <a:r>
                        <a:rPr lang="en-US" b="0" i="1" dirty="0"/>
                        <a:t>(Approx.)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</a:t>
                      </a:r>
                    </a:p>
                    <a:p>
                      <a:pPr algn="ctr"/>
                      <a:r>
                        <a:rPr lang="en-US" b="0" i="1" dirty="0"/>
                        <a:t>(After Free Energy Minimization)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109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1" dirty="0"/>
                        <a:t>y</a:t>
                      </a:r>
                      <a:r>
                        <a:rPr lang="en-US" sz="2400" b="1" i="1" baseline="-25000" dirty="0"/>
                        <a:t>2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0.202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78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0.20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0.224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299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1" dirty="0"/>
                        <a:t>z</a:t>
                      </a:r>
                      <a:r>
                        <a:rPr lang="en-US" sz="2400" b="1" i="1" baseline="-25000" dirty="0"/>
                        <a:t>1 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0" dirty="0"/>
                        <a:t>0.212</a:t>
                      </a:r>
                      <a:endParaRPr lang="en-US" sz="24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0.164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69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1" dirty="0"/>
                        <a:t>z</a:t>
                      </a:r>
                      <a:r>
                        <a:rPr lang="en-US" sz="2400" b="1" i="1" baseline="-25000" dirty="0"/>
                        <a:t>3 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0" dirty="0"/>
                        <a:t>0.058</a:t>
                      </a:r>
                      <a:endParaRPr lang="en-US" sz="24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0.094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936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1028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848A2AC-A748-4991-A8A4-BE82A1EB2B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30" t="31818" r="18182" b="15971"/>
          <a:stretch/>
        </p:blipFill>
        <p:spPr>
          <a:xfrm>
            <a:off x="342900" y="473886"/>
            <a:ext cx="5029610" cy="68413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491323-E465-4BF0-BA52-A73AFF72B4C5}"/>
              </a:ext>
            </a:extLst>
          </p:cNvPr>
          <p:cNvSpPr txBox="1"/>
          <p:nvPr/>
        </p:nvSpPr>
        <p:spPr>
          <a:xfrm>
            <a:off x="1957028" y="104598"/>
            <a:ext cx="6144343" cy="410641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b="1" i="1" dirty="0"/>
              <a:t>An Extreme Rich Club-Like Composition: Code Validation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562C3B-7045-4C7F-9E05-1B0D36533028}"/>
              </a:ext>
            </a:extLst>
          </p:cNvPr>
          <p:cNvSpPr txBox="1"/>
          <p:nvPr/>
        </p:nvSpPr>
        <p:spPr>
          <a:xfrm>
            <a:off x="304800" y="7281330"/>
            <a:ext cx="5603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Program: 2D-CVM_defined-patterns_analytic-solution_2017-12-08_rev_2018-11-22.py</a:t>
            </a:r>
          </a:p>
          <a:p>
            <a:r>
              <a:rPr lang="en-US" sz="1200" dirty="0"/>
              <a:t>Run Date: 11/23/2018     Private GitHub: </a:t>
            </a:r>
            <a:r>
              <a:rPr lang="en-US" sz="1200" b="1" u="sng" dirty="0">
                <a:hlinkClick r:id="rId3"/>
              </a:rPr>
              <a:t>2-D-CVM-Random-Pattern-Configurations</a:t>
            </a:r>
            <a:endParaRPr lang="en-US" sz="1200" b="1" dirty="0"/>
          </a:p>
          <a:p>
            <a:endParaRPr lang="en-US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7DD2A9-89FB-4E83-A28F-B7F0D358C336}"/>
              </a:ext>
            </a:extLst>
          </p:cNvPr>
          <p:cNvSpPr/>
          <p:nvPr/>
        </p:nvSpPr>
        <p:spPr>
          <a:xfrm>
            <a:off x="914400" y="4495800"/>
            <a:ext cx="1752600" cy="2286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AB54EC-DBD2-48A9-A9F6-B864F90F5E71}"/>
              </a:ext>
            </a:extLst>
          </p:cNvPr>
          <p:cNvSpPr/>
          <p:nvPr/>
        </p:nvSpPr>
        <p:spPr>
          <a:xfrm>
            <a:off x="914400" y="4800600"/>
            <a:ext cx="1752600" cy="2286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CDA7FD-2F83-44E4-9C92-F75EBFE8F1B1}"/>
              </a:ext>
            </a:extLst>
          </p:cNvPr>
          <p:cNvSpPr txBox="1"/>
          <p:nvPr/>
        </p:nvSpPr>
        <p:spPr>
          <a:xfrm>
            <a:off x="6172200" y="4343400"/>
            <a:ext cx="3450208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i="1" dirty="0"/>
              <a:t>/(2xN) </a:t>
            </a:r>
            <a:r>
              <a:rPr lang="en-US" sz="1800" dirty="0"/>
              <a:t>= 214/(512) = 0.4180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2E3760-1242-42DF-B4F7-92F924F40523}"/>
              </a:ext>
            </a:extLst>
          </p:cNvPr>
          <p:cNvSpPr txBox="1"/>
          <p:nvPr/>
        </p:nvSpPr>
        <p:spPr>
          <a:xfrm>
            <a:off x="6172200" y="4724400"/>
            <a:ext cx="3333189" cy="379864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=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i="1" dirty="0"/>
              <a:t>/(2xN) </a:t>
            </a:r>
            <a:r>
              <a:rPr lang="en-US" sz="1800" dirty="0"/>
              <a:t>= 10/(512) = 0.0195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E59CD9A-F44B-4712-AF38-5A851A9E74E6}"/>
              </a:ext>
            </a:extLst>
          </p:cNvPr>
          <p:cNvSpPr/>
          <p:nvPr/>
        </p:nvSpPr>
        <p:spPr>
          <a:xfrm flipH="1">
            <a:off x="4419600" y="4419600"/>
            <a:ext cx="1635580" cy="303664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F2971C8-1378-48ED-ADFD-3027903A3AF2}"/>
              </a:ext>
            </a:extLst>
          </p:cNvPr>
          <p:cNvSpPr/>
          <p:nvPr/>
        </p:nvSpPr>
        <p:spPr>
          <a:xfrm flipH="1">
            <a:off x="4419600" y="4813952"/>
            <a:ext cx="1635580" cy="303664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849D77-C7B2-4431-9D59-39BE2EC08270}"/>
              </a:ext>
            </a:extLst>
          </p:cNvPr>
          <p:cNvSpPr txBox="1"/>
          <p:nvPr/>
        </p:nvSpPr>
        <p:spPr>
          <a:xfrm>
            <a:off x="6253269" y="5117616"/>
            <a:ext cx="321402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Hand-counted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and </a:t>
            </a:r>
            <a:r>
              <a:rPr lang="en-US" sz="1800" i="1" dirty="0"/>
              <a:t>z</a:t>
            </a:r>
            <a:r>
              <a:rPr lang="en-US" sz="1800" i="1" baseline="-25000" dirty="0"/>
              <a:t>3</a:t>
            </a:r>
            <a:r>
              <a:rPr lang="en-US" sz="1800" dirty="0"/>
              <a:t> values: </a:t>
            </a:r>
          </a:p>
          <a:p>
            <a:pPr algn="ctr"/>
            <a:r>
              <a:rPr lang="en-US" sz="1800" i="1" dirty="0"/>
              <a:t>Code validation step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168C0-464C-4F7D-9E3B-27130B29B21C}"/>
              </a:ext>
            </a:extLst>
          </p:cNvPr>
          <p:cNvSpPr txBox="1"/>
          <p:nvPr/>
        </p:nvSpPr>
        <p:spPr>
          <a:xfrm>
            <a:off x="5924978" y="5871742"/>
            <a:ext cx="3870601" cy="17543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Approximate </a:t>
            </a:r>
            <a:r>
              <a:rPr lang="en-US" sz="1800" i="1" dirty="0"/>
              <a:t>h-value</a:t>
            </a:r>
            <a:r>
              <a:rPr lang="en-US" sz="1800" dirty="0"/>
              <a:t>: 1.65</a:t>
            </a:r>
          </a:p>
          <a:p>
            <a:pPr algn="ctr"/>
            <a:r>
              <a:rPr lang="en-US" sz="1800" b="1" i="1" dirty="0"/>
              <a:t>NOTE: </a:t>
            </a:r>
            <a:r>
              <a:rPr lang="en-US" sz="1800" dirty="0"/>
              <a:t>Hand-crafted pattern has equal values for </a:t>
            </a:r>
            <a:r>
              <a:rPr lang="en-US" sz="1800" i="1" dirty="0"/>
              <a:t>z</a:t>
            </a:r>
            <a:r>
              <a:rPr lang="en-US" sz="1800" i="1" baseline="-25000" dirty="0"/>
              <a:t>1</a:t>
            </a:r>
            <a:r>
              <a:rPr lang="en-US" sz="1800" dirty="0"/>
              <a:t> &amp; </a:t>
            </a:r>
            <a:r>
              <a:rPr lang="en-US" sz="1800" i="1" dirty="0"/>
              <a:t>z</a:t>
            </a:r>
            <a:r>
              <a:rPr lang="en-US" sz="1800" i="1" baseline="-25000" dirty="0"/>
              <a:t>6</a:t>
            </a:r>
            <a:r>
              <a:rPr lang="en-US" sz="1800" dirty="0"/>
              <a:t>, etc., so the </a:t>
            </a:r>
            <a:r>
              <a:rPr lang="en-US" sz="1800" i="1" dirty="0"/>
              <a:t>h-value</a:t>
            </a:r>
            <a:r>
              <a:rPr lang="en-US" sz="1800" dirty="0"/>
              <a:t> corresponds to the hand-counts. </a:t>
            </a:r>
            <a:r>
              <a:rPr lang="en-US" sz="1800" b="1" i="1" dirty="0"/>
              <a:t>However:</a:t>
            </a:r>
            <a:r>
              <a:rPr lang="en-US" sz="1800" dirty="0"/>
              <a:t> the analytic solution diverges as </a:t>
            </a:r>
            <a:r>
              <a:rPr lang="en-US" sz="1800" i="1" dirty="0"/>
              <a:t>h</a:t>
            </a:r>
            <a:r>
              <a:rPr lang="en-US" sz="1800" dirty="0"/>
              <a:t> gets larger.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4CD342D-AFBB-4C6C-9E3B-72498098F8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67"/>
          <a:stretch/>
        </p:blipFill>
        <p:spPr>
          <a:xfrm>
            <a:off x="5924978" y="440016"/>
            <a:ext cx="3676222" cy="384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72765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 J Maren\Pictures\AJM-website-textile-bckgrnds\italian-renaissance-gold-brocade_pinterest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685800" y="685804"/>
            <a:ext cx="8610600" cy="6324600"/>
          </a:xfrm>
          <a:prstGeom prst="rect">
            <a:avLst/>
          </a:prstGeom>
          <a:solidFill>
            <a:srgbClr val="FAE6CD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87" tIns="50894" rIns="101787" bIns="50894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1562097" y="2010490"/>
            <a:ext cx="6858004" cy="3111925"/>
            <a:chOff x="1600194" y="4038220"/>
            <a:chExt cx="6858004" cy="2501338"/>
          </a:xfrm>
        </p:grpSpPr>
        <p:sp>
          <p:nvSpPr>
            <p:cNvPr id="9" name="TextBox 8"/>
            <p:cNvSpPr txBox="1"/>
            <p:nvPr/>
          </p:nvSpPr>
          <p:spPr>
            <a:xfrm>
              <a:off x="1600198" y="4038220"/>
              <a:ext cx="6858000" cy="2473881"/>
            </a:xfrm>
            <a:prstGeom prst="rect">
              <a:avLst/>
            </a:prstGeom>
            <a:solidFill>
              <a:srgbClr val="F5D2A5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800" dirty="0">
                <a:latin typeface="Britannic Bold" pitchFamily="34" charset="0"/>
              </a:endParaRP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2400" dirty="0">
                  <a:latin typeface="Britannic Bold" pitchFamily="34" charset="0"/>
                </a:rPr>
                <a:t>Applying the Variational Bayes Method</a:t>
              </a:r>
            </a:p>
            <a:p>
              <a:pPr algn="ctr"/>
              <a:endParaRPr lang="en-US" sz="2400" dirty="0">
                <a:latin typeface="Britannic Bold" pitchFamily="34" charset="0"/>
              </a:endParaRPr>
            </a:p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Programs Used: </a:t>
              </a:r>
            </a:p>
            <a:p>
              <a:pPr algn="ctr"/>
              <a:r>
                <a:rPr lang="en-US" sz="1600" dirty="0"/>
                <a:t>2D-CVM_def-pttrns_anlytc-FE-vary-e0-and-e1_2018-12-12.py</a:t>
              </a:r>
            </a:p>
            <a:p>
              <a:pPr algn="ctr"/>
              <a:endParaRPr lang="en-US" sz="1600" dirty="0"/>
            </a:p>
            <a:p>
              <a:pPr algn="ctr"/>
              <a:r>
                <a:rPr lang="en-US" sz="1600" dirty="0"/>
                <a:t>Repository: </a:t>
              </a:r>
            </a:p>
            <a:p>
              <a:pPr algn="ctr"/>
              <a:r>
                <a:rPr lang="en-US" sz="1600" dirty="0"/>
                <a:t> </a:t>
              </a:r>
              <a:r>
                <a:rPr lang="en-US" sz="1600" dirty="0">
                  <a:hlinkClick r:id="rId3"/>
                </a:rPr>
                <a:t>https://github.com/ajmaren/</a:t>
              </a:r>
              <a:r>
                <a:rPr lang="en-US" sz="1600" b="1" u="sng" dirty="0">
                  <a:hlinkClick r:id="rId3"/>
                </a:rPr>
                <a:t>2-D-CVM-Defined-Pattern-Configurations</a:t>
              </a:r>
              <a:endParaRPr lang="en-US" sz="1600" b="1" u="sng" dirty="0"/>
            </a:p>
            <a:p>
              <a:pPr algn="ctr"/>
              <a:endParaRPr lang="en-US" sz="1600" dirty="0"/>
            </a:p>
            <a:p>
              <a:pPr algn="ctr"/>
              <a:endParaRPr lang="en-US" sz="1000" dirty="0">
                <a:latin typeface="Britannic Bold" pitchFamily="34" charset="0"/>
              </a:endParaRPr>
            </a:p>
            <a:p>
              <a:pPr algn="ctr"/>
              <a:endParaRPr lang="en-US" sz="800" dirty="0">
                <a:latin typeface="Britannic Bold" pitchFamily="34" charset="0"/>
              </a:endParaRPr>
            </a:p>
          </p:txBody>
        </p:sp>
        <p:pic>
          <p:nvPicPr>
            <p:cNvPr id="2054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4" y="6389151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Picture 6" descr="C:\Users\A J Maren\Pictures\AJM-website-textile-bckgrnds\Italian-renaissance-border-2-thi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0195" y="4038220"/>
              <a:ext cx="6858001" cy="150407"/>
            </a:xfrm>
            <a:prstGeom prst="rect">
              <a:avLst/>
            </a:prstGeom>
            <a:noFill/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113299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7A508B-98C9-40F3-84C6-2C54F0AF6A66}"/>
              </a:ext>
            </a:extLst>
          </p:cNvPr>
          <p:cNvSpPr txBox="1"/>
          <p:nvPr/>
        </p:nvSpPr>
        <p:spPr>
          <a:xfrm>
            <a:off x="685800" y="690265"/>
            <a:ext cx="861060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different “external” (psi) systems, expressed via large-scale Patterns 6 and 7:</a:t>
            </a:r>
          </a:p>
          <a:p>
            <a:r>
              <a:rPr lang="en-US" sz="8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Pattern 6 was a four-fold replicate of the initial smaller, scale-free Pattern 1.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Pattern 6 approximate </a:t>
            </a:r>
            <a:r>
              <a:rPr lang="en-US" i="1" dirty="0"/>
              <a:t>h-value</a:t>
            </a:r>
            <a:r>
              <a:rPr lang="en-US" dirty="0"/>
              <a:t> and thermodynamic results were very close to Pattern 1.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Pattern 7 was a new version of a scale-free system; while we kept </a:t>
            </a:r>
            <a:r>
              <a:rPr lang="en-US" i="1" dirty="0"/>
              <a:t>x</a:t>
            </a:r>
            <a:r>
              <a:rPr lang="en-US" i="1" baseline="-25000" dirty="0"/>
              <a:t>0</a:t>
            </a:r>
            <a:r>
              <a:rPr lang="en-US" i="1" dirty="0"/>
              <a:t> = x</a:t>
            </a:r>
            <a:r>
              <a:rPr lang="en-US" i="1" baseline="-25000" dirty="0"/>
              <a:t>1</a:t>
            </a:r>
            <a:r>
              <a:rPr lang="en-US" i="1" dirty="0"/>
              <a:t> = 0.5</a:t>
            </a:r>
            <a:r>
              <a:rPr lang="en-US" dirty="0"/>
              <a:t>, we adjusted the patterns so that there were larger “masses,” and then successively smaller (scaled-down) versions of those initial large masses.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Thus, we’d expect the </a:t>
            </a:r>
            <a:r>
              <a:rPr lang="en-US" i="1" dirty="0"/>
              <a:t>h-value</a:t>
            </a:r>
            <a:r>
              <a:rPr lang="en-US" dirty="0"/>
              <a:t> for Pattern 7 to be different from the </a:t>
            </a:r>
            <a:r>
              <a:rPr lang="en-US" i="1" dirty="0"/>
              <a:t>h-value</a:t>
            </a:r>
            <a:r>
              <a:rPr lang="en-US" dirty="0"/>
              <a:t> for Pattern 6.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did NOT attempt to conduct a series of experiments to determine the “best” </a:t>
            </a:r>
            <a:r>
              <a:rPr lang="en-US" i="1" dirty="0"/>
              <a:t>h-value</a:t>
            </a:r>
            <a:r>
              <a:rPr lang="en-US" dirty="0"/>
              <a:t> corresponding to either Patterns 6 or 7.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Instead, since we had an analytic equation, we mapped the actual (observed) configuration values for </a:t>
            </a:r>
            <a:r>
              <a:rPr lang="en-US" i="1" dirty="0"/>
              <a:t>y2</a:t>
            </a:r>
            <a:r>
              <a:rPr lang="en-US" dirty="0"/>
              <a:t>, </a:t>
            </a:r>
            <a:r>
              <a:rPr lang="en-US" i="1" dirty="0"/>
              <a:t>z1</a:t>
            </a:r>
            <a:r>
              <a:rPr lang="en-US" dirty="0"/>
              <a:t>, and </a:t>
            </a:r>
            <a:r>
              <a:rPr lang="en-US" i="1" dirty="0"/>
              <a:t>z3</a:t>
            </a:r>
            <a:r>
              <a:rPr lang="en-US" dirty="0"/>
              <a:t> onto the analytic expressions, and observed the corresponding </a:t>
            </a:r>
            <a:r>
              <a:rPr lang="en-US" i="1" dirty="0"/>
              <a:t>h-values</a:t>
            </a:r>
            <a:r>
              <a:rPr lang="en-US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These h-values were not consistent (as neither Patterns 6 nor 7 were truly “equilibrium” patterns), so we selected (for each of Patterns 6 and 7, respectively) an </a:t>
            </a:r>
            <a:r>
              <a:rPr lang="en-US" i="1" dirty="0"/>
              <a:t>h-value</a:t>
            </a:r>
            <a:r>
              <a:rPr lang="en-US" dirty="0"/>
              <a:t> that was close to the </a:t>
            </a:r>
            <a:r>
              <a:rPr lang="en-US" i="1" dirty="0"/>
              <a:t>h-value</a:t>
            </a:r>
            <a:r>
              <a:rPr lang="en-US" dirty="0"/>
              <a:t> for the y2 configuration value.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then used these </a:t>
            </a:r>
            <a:r>
              <a:rPr lang="en-US" i="1" dirty="0"/>
              <a:t>h-values</a:t>
            </a:r>
            <a:r>
              <a:rPr lang="en-US" dirty="0"/>
              <a:t> to run free energy minimization on the original Patterns 6 and 7.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resulting patterns yielded configuration values that were more consistent with a single </a:t>
            </a:r>
            <a:r>
              <a:rPr lang="en-US" i="1" dirty="0"/>
              <a:t>h-value</a:t>
            </a:r>
            <a:r>
              <a:rPr lang="en-US" dirty="0"/>
              <a:t> for each of the resulting (FE-minimized) Patterns 6 &amp; 7.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FDA7AF-BA60-4D1B-BA71-AA372D34A3E0}"/>
              </a:ext>
            </a:extLst>
          </p:cNvPr>
          <p:cNvSpPr txBox="1"/>
          <p:nvPr/>
        </p:nvSpPr>
        <p:spPr>
          <a:xfrm>
            <a:off x="3207759" y="95607"/>
            <a:ext cx="3566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Summary of Results So Far</a:t>
            </a:r>
          </a:p>
        </p:txBody>
      </p:sp>
    </p:spTree>
    <p:extLst>
      <p:ext uri="{BB962C8B-B14F-4D97-AF65-F5344CB8AC3E}">
        <p14:creationId xmlns:p14="http://schemas.microsoft.com/office/powerpoint/2010/main" val="9490464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7A508B-98C9-40F3-84C6-2C54F0AF6A66}"/>
              </a:ext>
            </a:extLst>
          </p:cNvPr>
          <p:cNvSpPr txBox="1"/>
          <p:nvPr/>
        </p:nvSpPr>
        <p:spPr>
          <a:xfrm>
            <a:off x="685800" y="1143000"/>
            <a:ext cx="861060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two different “psi” (external) systems:</a:t>
            </a:r>
          </a:p>
          <a:p>
            <a:r>
              <a:rPr lang="en-US" sz="8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the “real world,” we wouldn’t have the </a:t>
            </a:r>
            <a:r>
              <a:rPr lang="en-US" i="1" dirty="0"/>
              <a:t>h-values</a:t>
            </a:r>
            <a:r>
              <a:rPr lang="en-US" dirty="0"/>
              <a:t> for the </a:t>
            </a:r>
            <a:r>
              <a:rPr lang="en-US" i="1" dirty="0"/>
              <a:t>psi </a:t>
            </a:r>
            <a:r>
              <a:rPr lang="en-US" dirty="0"/>
              <a:t>systems.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Instead, we construct a first-pass “representational” system, and attempt to bring it into closest alignment possible with the external “psi” system.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goal in forming the initial representational systems is to faithfully represent the external system.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then construct a “model” system, </a:t>
            </a:r>
            <a:r>
              <a:rPr lang="en-US" i="1" dirty="0"/>
              <a:t>q</a:t>
            </a:r>
            <a:r>
              <a:rPr lang="en-US" dirty="0"/>
              <a:t>. We begin by using the representational system (</a:t>
            </a:r>
            <a:r>
              <a:rPr lang="en-US" i="1" dirty="0"/>
              <a:t>r</a:t>
            </a:r>
            <a:r>
              <a:rPr lang="en-US" dirty="0"/>
              <a:t>) as a starting point for creating </a:t>
            </a:r>
            <a:r>
              <a:rPr lang="en-US" i="1" dirty="0"/>
              <a:t>q</a:t>
            </a:r>
            <a:r>
              <a:rPr lang="en-US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then perform free energy minimization on </a:t>
            </a:r>
            <a:r>
              <a:rPr lang="en-US" i="1" dirty="0"/>
              <a:t>q</a:t>
            </a:r>
            <a:r>
              <a:rPr lang="en-US" dirty="0"/>
              <a:t>. We get a resulting free-energy minimized model; one that (presumably) is both close to </a:t>
            </a:r>
            <a:r>
              <a:rPr lang="en-US" i="1" dirty="0"/>
              <a:t>r</a:t>
            </a:r>
            <a:r>
              <a:rPr lang="en-US" dirty="0"/>
              <a:t>, and is also at equilibrium.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Because </a:t>
            </a:r>
            <a:r>
              <a:rPr lang="en-US" i="1" dirty="0"/>
              <a:t>q</a:t>
            </a:r>
            <a:r>
              <a:rPr lang="en-US" dirty="0"/>
              <a:t> is at equilibrium, we have a set of parameters describing </a:t>
            </a:r>
            <a:r>
              <a:rPr lang="en-US" i="1" dirty="0"/>
              <a:t>q</a:t>
            </a:r>
            <a:r>
              <a:rPr lang="en-US" dirty="0"/>
              <a:t>, and can measure the “difference” (or divergence) between </a:t>
            </a:r>
            <a:r>
              <a:rPr lang="en-US" i="1" dirty="0"/>
              <a:t>q</a:t>
            </a:r>
            <a:r>
              <a:rPr lang="en-US" dirty="0"/>
              <a:t> and </a:t>
            </a:r>
            <a:r>
              <a:rPr lang="en-US" i="1" dirty="0"/>
              <a:t>r</a:t>
            </a:r>
            <a:r>
              <a:rPr lang="en-US" dirty="0"/>
              <a:t>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then gives us some basis for understanding how close </a:t>
            </a:r>
            <a:r>
              <a:rPr lang="en-US" i="1" dirty="0"/>
              <a:t>q</a:t>
            </a:r>
            <a:r>
              <a:rPr lang="en-US" dirty="0"/>
              <a:t> is to the external system, </a:t>
            </a:r>
            <a:r>
              <a:rPr lang="en-US" i="1" dirty="0"/>
              <a:t>psi</a:t>
            </a:r>
            <a:r>
              <a:rPr lang="en-US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the “real world,” we wouldn’t be able to directly the measure the divergence between </a:t>
            </a:r>
            <a:r>
              <a:rPr lang="en-US" i="1" dirty="0"/>
              <a:t>q</a:t>
            </a:r>
            <a:r>
              <a:rPr lang="en-US" dirty="0"/>
              <a:t> and </a:t>
            </a:r>
            <a:r>
              <a:rPr lang="en-US" i="1" dirty="0"/>
              <a:t>psi</a:t>
            </a:r>
            <a:r>
              <a:rPr lang="en-US" dirty="0"/>
              <a:t>, but in our artificially constructed system, we CAN measure this divergence.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gives us a means of assessing our overall approach and performance.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FDA7AF-BA60-4D1B-BA71-AA372D34A3E0}"/>
              </a:ext>
            </a:extLst>
          </p:cNvPr>
          <p:cNvSpPr txBox="1"/>
          <p:nvPr/>
        </p:nvSpPr>
        <p:spPr>
          <a:xfrm>
            <a:off x="3563754" y="228600"/>
            <a:ext cx="2854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Outline of Approach</a:t>
            </a:r>
          </a:p>
        </p:txBody>
      </p:sp>
    </p:spTree>
    <p:extLst>
      <p:ext uri="{BB962C8B-B14F-4D97-AF65-F5344CB8AC3E}">
        <p14:creationId xmlns:p14="http://schemas.microsoft.com/office/powerpoint/2010/main" val="5517556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235FE3-5381-42C7-9488-550753F58BD7}"/>
              </a:ext>
            </a:extLst>
          </p:cNvPr>
          <p:cNvSpPr txBox="1"/>
          <p:nvPr/>
        </p:nvSpPr>
        <p:spPr>
          <a:xfrm>
            <a:off x="152400" y="0"/>
            <a:ext cx="962173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Free Energy Minimization Results on Pattern 1 (Small Scale-Free Grid)</a:t>
            </a:r>
          </a:p>
          <a:p>
            <a:pPr algn="ctr"/>
            <a:r>
              <a:rPr lang="en-US" sz="2400" i="1" dirty="0"/>
              <a:t>h-value</a:t>
            </a:r>
            <a:r>
              <a:rPr lang="en-US" sz="2400" dirty="0"/>
              <a:t> = 1.20</a:t>
            </a:r>
          </a:p>
          <a:p>
            <a:pPr algn="ctr"/>
            <a:r>
              <a:rPr lang="en-US" dirty="0"/>
              <a:t>Based on </a:t>
            </a:r>
            <a:r>
              <a:rPr lang="en-US" i="1" dirty="0"/>
              <a:t>h-value</a:t>
            </a:r>
            <a:r>
              <a:rPr lang="en-US" dirty="0"/>
              <a:t> (observed) corresponding to configuration variables for original Pattern 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E9D2B5-78A0-419C-B168-B4FD31BA42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5858" r="29110" b="39384"/>
          <a:stretch/>
        </p:blipFill>
        <p:spPr>
          <a:xfrm>
            <a:off x="76200" y="1742016"/>
            <a:ext cx="4555332" cy="40491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11C064-17AE-41B0-A127-4D8CC3E7CE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46" t="61111" r="20454" b="13636"/>
          <a:stretch/>
        </p:blipFill>
        <p:spPr>
          <a:xfrm>
            <a:off x="4419600" y="1600200"/>
            <a:ext cx="5637726" cy="427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936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235FE3-5381-42C7-9488-550753F58BD7}"/>
              </a:ext>
            </a:extLst>
          </p:cNvPr>
          <p:cNvSpPr txBox="1"/>
          <p:nvPr/>
        </p:nvSpPr>
        <p:spPr>
          <a:xfrm>
            <a:off x="152400" y="0"/>
            <a:ext cx="962173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Free Energy Minimization Results on Pattern 1 (Small Scale-Free Grid)</a:t>
            </a:r>
          </a:p>
          <a:p>
            <a:pPr algn="ctr"/>
            <a:r>
              <a:rPr lang="en-US" sz="2400" i="1" dirty="0"/>
              <a:t>h-value</a:t>
            </a:r>
            <a:r>
              <a:rPr lang="en-US" sz="2400" dirty="0"/>
              <a:t> = 1.20</a:t>
            </a:r>
          </a:p>
          <a:p>
            <a:pPr algn="ctr"/>
            <a:r>
              <a:rPr lang="en-US" dirty="0"/>
              <a:t>Based on </a:t>
            </a:r>
            <a:r>
              <a:rPr lang="en-US" i="1" dirty="0"/>
              <a:t>h-value</a:t>
            </a:r>
            <a:r>
              <a:rPr lang="en-US" dirty="0"/>
              <a:t> (observed) corresponding to configuration variables for original Pattern 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B290D9-C87B-4952-B0D5-36646B131B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46" t="32828" r="8333" b="15656"/>
          <a:stretch/>
        </p:blipFill>
        <p:spPr>
          <a:xfrm>
            <a:off x="2133600" y="1219200"/>
            <a:ext cx="6172200" cy="642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123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235FE3-5381-42C7-9488-550753F58BD7}"/>
              </a:ext>
            </a:extLst>
          </p:cNvPr>
          <p:cNvSpPr txBox="1"/>
          <p:nvPr/>
        </p:nvSpPr>
        <p:spPr>
          <a:xfrm>
            <a:off x="153717" y="0"/>
            <a:ext cx="961910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Variational Bayes Results on Pattern 1 (Small Scale-Free Grid)</a:t>
            </a:r>
          </a:p>
          <a:p>
            <a:pPr algn="ctr"/>
            <a:r>
              <a:rPr lang="en-US" sz="2400" i="1" dirty="0"/>
              <a:t>h-value</a:t>
            </a:r>
            <a:r>
              <a:rPr lang="en-US" sz="2400" dirty="0"/>
              <a:t> = 1.20 </a:t>
            </a:r>
          </a:p>
          <a:p>
            <a:pPr algn="ctr"/>
            <a:r>
              <a:rPr lang="en-US" sz="1800" i="1" dirty="0"/>
              <a:t>(this is an earlier, and possibly wrong result – had eps0 = 0.2 for the q-grid)</a:t>
            </a:r>
          </a:p>
          <a:p>
            <a:pPr algn="ctr"/>
            <a:r>
              <a:rPr lang="en-US" dirty="0"/>
              <a:t>Based on </a:t>
            </a:r>
            <a:r>
              <a:rPr lang="en-US" i="1" dirty="0"/>
              <a:t>h-value</a:t>
            </a:r>
            <a:r>
              <a:rPr lang="en-US" dirty="0"/>
              <a:t> (observed) corresponding to configuration variables for original Pattern 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3D3E0E-BDE9-445B-8417-86D4E8749B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6869" r="9091" b="30808"/>
          <a:stretch/>
        </p:blipFill>
        <p:spPr>
          <a:xfrm>
            <a:off x="1752600" y="1600200"/>
            <a:ext cx="7010400" cy="415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382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235FE3-5381-42C7-9488-550753F58BD7}"/>
              </a:ext>
            </a:extLst>
          </p:cNvPr>
          <p:cNvSpPr txBox="1"/>
          <p:nvPr/>
        </p:nvSpPr>
        <p:spPr>
          <a:xfrm>
            <a:off x="119252" y="0"/>
            <a:ext cx="96880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Variational Bayes Results on Pattern 1 (Small Scale-Free Grid)</a:t>
            </a:r>
          </a:p>
          <a:p>
            <a:pPr algn="ctr"/>
            <a:r>
              <a:rPr lang="en-US" sz="2400" i="1" dirty="0"/>
              <a:t>h-value</a:t>
            </a:r>
            <a:r>
              <a:rPr lang="en-US" sz="2400" dirty="0"/>
              <a:t> = 1.20 </a:t>
            </a:r>
          </a:p>
          <a:p>
            <a:pPr algn="ctr"/>
            <a:r>
              <a:rPr lang="en-US" dirty="0"/>
              <a:t>Based on </a:t>
            </a:r>
            <a:r>
              <a:rPr lang="en-US" i="1" dirty="0"/>
              <a:t>h-value</a:t>
            </a:r>
            <a:r>
              <a:rPr lang="en-US" dirty="0"/>
              <a:t> (observed) corresponding to configuration variables for original Pattern 1,</a:t>
            </a:r>
          </a:p>
          <a:p>
            <a:pPr algn="ctr"/>
            <a:r>
              <a:rPr lang="en-US" dirty="0"/>
              <a:t>where the psi grid is Pattern 7.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EA81B2-5170-4102-891A-18EE62D9D1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46" t="35859" r="4367" b="31818"/>
          <a:stretch/>
        </p:blipFill>
        <p:spPr>
          <a:xfrm>
            <a:off x="685800" y="1524000"/>
            <a:ext cx="8394561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6839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7A508B-98C9-40F3-84C6-2C54F0AF6A66}"/>
              </a:ext>
            </a:extLst>
          </p:cNvPr>
          <p:cNvSpPr txBox="1"/>
          <p:nvPr/>
        </p:nvSpPr>
        <p:spPr>
          <a:xfrm>
            <a:off x="685800" y="1143000"/>
            <a:ext cx="8610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previous results where with </a:t>
            </a:r>
            <a:r>
              <a:rPr lang="en-US" i="1" dirty="0"/>
              <a:t>h = 1.2 </a:t>
            </a:r>
            <a:r>
              <a:rPr lang="en-US" dirty="0"/>
              <a:t>for all runs.</a:t>
            </a:r>
          </a:p>
          <a:p>
            <a:endParaRPr lang="en-US" dirty="0"/>
          </a:p>
          <a:p>
            <a:r>
              <a:rPr lang="en-US" dirty="0"/>
              <a:t>Now, try the same calculations with </a:t>
            </a:r>
            <a:r>
              <a:rPr lang="en-US" i="1" dirty="0"/>
              <a:t>h = 1.165 </a:t>
            </a:r>
            <a:r>
              <a:rPr lang="en-US" dirty="0"/>
              <a:t>for all runs (</a:t>
            </a:r>
            <a:r>
              <a:rPr lang="en-US" i="1" dirty="0"/>
              <a:t>psi</a:t>
            </a:r>
            <a:r>
              <a:rPr lang="en-US" dirty="0"/>
              <a:t>, </a:t>
            </a:r>
            <a:r>
              <a:rPr lang="en-US" i="1" dirty="0"/>
              <a:t>r</a:t>
            </a:r>
            <a:r>
              <a:rPr lang="en-US" dirty="0"/>
              <a:t>, and </a:t>
            </a:r>
            <a:r>
              <a:rPr lang="en-US" i="1" dirty="0"/>
              <a:t>q</a:t>
            </a:r>
            <a:r>
              <a:rPr lang="en-US" dirty="0"/>
              <a:t>) </a:t>
            </a:r>
          </a:p>
          <a:p>
            <a:r>
              <a:rPr lang="en-US" sz="8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FDA7AF-BA60-4D1B-BA71-AA372D34A3E0}"/>
              </a:ext>
            </a:extLst>
          </p:cNvPr>
          <p:cNvSpPr txBox="1"/>
          <p:nvPr/>
        </p:nvSpPr>
        <p:spPr>
          <a:xfrm>
            <a:off x="3849088" y="258425"/>
            <a:ext cx="2284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For Comparison:</a:t>
            </a:r>
          </a:p>
        </p:txBody>
      </p:sp>
    </p:spTree>
    <p:extLst>
      <p:ext uri="{BB962C8B-B14F-4D97-AF65-F5344CB8AC3E}">
        <p14:creationId xmlns:p14="http://schemas.microsoft.com/office/powerpoint/2010/main" val="308223731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C2F5B4-C9A3-4E20-8EF6-D0ED94094E89}"/>
              </a:ext>
            </a:extLst>
          </p:cNvPr>
          <p:cNvSpPr txBox="1"/>
          <p:nvPr/>
        </p:nvSpPr>
        <p:spPr>
          <a:xfrm>
            <a:off x="620218" y="32219"/>
            <a:ext cx="9079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Resultant Grid after Free Energy Minimization (Expt. on Pattern 7); h = 1.165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85494-5F10-4650-A5D7-5813BA1DA3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03" t="37879" r="9729" b="16667"/>
          <a:stretch/>
        </p:blipFill>
        <p:spPr>
          <a:xfrm>
            <a:off x="1981200" y="609600"/>
            <a:ext cx="6946193" cy="677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0953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235FE3-5381-42C7-9488-550753F58BD7}"/>
              </a:ext>
            </a:extLst>
          </p:cNvPr>
          <p:cNvSpPr txBox="1"/>
          <p:nvPr/>
        </p:nvSpPr>
        <p:spPr>
          <a:xfrm>
            <a:off x="152400" y="0"/>
            <a:ext cx="962173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Free Energy Minimization Results on Pattern 7 (Large-Scale Grid)</a:t>
            </a:r>
          </a:p>
          <a:p>
            <a:pPr algn="ctr"/>
            <a:r>
              <a:rPr lang="en-US" sz="2400" i="1" dirty="0"/>
              <a:t>h-value</a:t>
            </a:r>
            <a:r>
              <a:rPr lang="en-US" sz="2400" dirty="0"/>
              <a:t> = 1.165</a:t>
            </a:r>
          </a:p>
          <a:p>
            <a:pPr algn="ctr"/>
            <a:r>
              <a:rPr lang="en-US" dirty="0"/>
              <a:t>Based on </a:t>
            </a:r>
            <a:r>
              <a:rPr lang="en-US" i="1" dirty="0"/>
              <a:t>h-value</a:t>
            </a:r>
            <a:r>
              <a:rPr lang="en-US" dirty="0"/>
              <a:t> (observed) corresponding to configuration variables for original Pattern 7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5F669A-7998-4B3D-A6EE-9889870442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45" t="32828" r="9091" b="15656"/>
          <a:stretch/>
        </p:blipFill>
        <p:spPr>
          <a:xfrm>
            <a:off x="2209800" y="1184311"/>
            <a:ext cx="6172200" cy="655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082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53074</TotalTime>
  <Words>9699</Words>
  <Application>Microsoft Office PowerPoint</Application>
  <PresentationFormat>Custom</PresentationFormat>
  <Paragraphs>2150</Paragraphs>
  <Slides>109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7" baseType="lpstr">
      <vt:lpstr>Arial</vt:lpstr>
      <vt:lpstr>Britannic Bold</vt:lpstr>
      <vt:lpstr>Calibri</vt:lpstr>
      <vt:lpstr>Cambria Math</vt:lpstr>
      <vt:lpstr>Monotype Corsiva</vt:lpstr>
      <vt:lpstr>Times New Roman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 J Maren</dc:creator>
  <cp:lastModifiedBy>Alianna Maren</cp:lastModifiedBy>
  <cp:revision>95</cp:revision>
  <dcterms:created xsi:type="dcterms:W3CDTF">2016-11-28T17:15:15Z</dcterms:created>
  <dcterms:modified xsi:type="dcterms:W3CDTF">2020-12-07T22:39:13Z</dcterms:modified>
</cp:coreProperties>
</file>